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85" r:id="rId3"/>
    <p:sldId id="278" r:id="rId4"/>
    <p:sldId id="273" r:id="rId5"/>
    <p:sldId id="291" r:id="rId6"/>
    <p:sldId id="283" r:id="rId7"/>
    <p:sldId id="292" r:id="rId8"/>
    <p:sldId id="281" r:id="rId9"/>
    <p:sldId id="286" r:id="rId10"/>
    <p:sldId id="289" r:id="rId11"/>
    <p:sldId id="290" r:id="rId12"/>
    <p:sldId id="282" r:id="rId13"/>
    <p:sldId id="284" r:id="rId14"/>
    <p:sldId id="277" r:id="rId15"/>
    <p:sldId id="279" r:id="rId16"/>
    <p:sldId id="275" r:id="rId17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132F"/>
    <a:srgbClr val="EFEBCE"/>
    <a:srgbClr val="B11F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3842" autoAdjust="0"/>
  </p:normalViewPr>
  <p:slideViewPr>
    <p:cSldViewPr snapToGrid="0">
      <p:cViewPr varScale="1">
        <p:scale>
          <a:sx n="112" d="100"/>
          <a:sy n="112" d="100"/>
        </p:scale>
        <p:origin x="90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F92237-1A61-4359-BCED-9FD4D45C347A}" type="doc">
      <dgm:prSet loTypeId="urn:microsoft.com/office/officeart/2005/8/layout/funnel1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B171C8C-6938-4A80-888A-70B96B45496C}">
      <dgm:prSet phldrT="[Текст]" custT="1"/>
      <dgm:spPr/>
      <dgm:t>
        <a:bodyPr/>
        <a:lstStyle/>
        <a:p>
          <a:r>
            <a:rPr lang="ru-RU" sz="2800" b="1" dirty="0"/>
            <a:t>ВПР</a:t>
          </a:r>
        </a:p>
      </dgm:t>
    </dgm:pt>
    <dgm:pt modelId="{611CC615-791D-4039-AD75-69D54C671202}" type="parTrans" cxnId="{53828C7A-46F9-42F9-A070-E7EDF6EA052F}">
      <dgm:prSet/>
      <dgm:spPr/>
      <dgm:t>
        <a:bodyPr/>
        <a:lstStyle/>
        <a:p>
          <a:endParaRPr lang="ru-RU"/>
        </a:p>
      </dgm:t>
    </dgm:pt>
    <dgm:pt modelId="{9C754F18-3FE5-4F03-AF31-F726EAEE77E7}" type="sibTrans" cxnId="{53828C7A-46F9-42F9-A070-E7EDF6EA052F}">
      <dgm:prSet/>
      <dgm:spPr/>
      <dgm:t>
        <a:bodyPr/>
        <a:lstStyle/>
        <a:p>
          <a:endParaRPr lang="ru-RU"/>
        </a:p>
      </dgm:t>
    </dgm:pt>
    <dgm:pt modelId="{FC5A6F4A-DA4E-447A-93EC-36EE21C6305B}">
      <dgm:prSet phldrT="[Текст]" custT="1"/>
      <dgm:spPr/>
      <dgm:t>
        <a:bodyPr/>
        <a:lstStyle/>
        <a:p>
          <a:r>
            <a:rPr lang="ru-RU" sz="2000" b="1" dirty="0"/>
            <a:t>НИКО</a:t>
          </a:r>
        </a:p>
      </dgm:t>
    </dgm:pt>
    <dgm:pt modelId="{3E21242F-0D4A-474D-89C4-37C00528E4DA}" type="parTrans" cxnId="{D6E6E6A2-F02C-414A-BC15-6E2D8B00E2A9}">
      <dgm:prSet/>
      <dgm:spPr/>
      <dgm:t>
        <a:bodyPr/>
        <a:lstStyle/>
        <a:p>
          <a:endParaRPr lang="ru-RU"/>
        </a:p>
      </dgm:t>
    </dgm:pt>
    <dgm:pt modelId="{C9247AC9-49C2-421F-B5DF-C0075C342ADF}" type="sibTrans" cxnId="{D6E6E6A2-F02C-414A-BC15-6E2D8B00E2A9}">
      <dgm:prSet/>
      <dgm:spPr/>
      <dgm:t>
        <a:bodyPr/>
        <a:lstStyle/>
        <a:p>
          <a:endParaRPr lang="ru-RU"/>
        </a:p>
      </dgm:t>
    </dgm:pt>
    <dgm:pt modelId="{2C51D17C-B206-4FAD-9E3C-56F77B8C6B42}">
      <dgm:prSet phldrT="[Текст]" custT="1"/>
      <dgm:spPr/>
      <dgm:t>
        <a:bodyPr/>
        <a:lstStyle/>
        <a:p>
          <a:r>
            <a:rPr lang="ru-RU" sz="1200" dirty="0"/>
            <a:t>Региональный мониторинг</a:t>
          </a:r>
        </a:p>
      </dgm:t>
    </dgm:pt>
    <dgm:pt modelId="{F712094F-711B-4369-AACF-AE42B0C08B99}" type="parTrans" cxnId="{543EF23E-DECC-4641-BD8C-0EB41AAF107D}">
      <dgm:prSet/>
      <dgm:spPr/>
      <dgm:t>
        <a:bodyPr/>
        <a:lstStyle/>
        <a:p>
          <a:endParaRPr lang="ru-RU"/>
        </a:p>
      </dgm:t>
    </dgm:pt>
    <dgm:pt modelId="{2F249A9A-BDA7-458A-B031-0B1199895766}" type="sibTrans" cxnId="{543EF23E-DECC-4641-BD8C-0EB41AAF107D}">
      <dgm:prSet/>
      <dgm:spPr/>
      <dgm:t>
        <a:bodyPr/>
        <a:lstStyle/>
        <a:p>
          <a:endParaRPr lang="ru-RU"/>
        </a:p>
      </dgm:t>
    </dgm:pt>
    <dgm:pt modelId="{4BF20225-1E8B-4D08-916D-778317C8D9D3}">
      <dgm:prSet phldrT="[Текст]" phldr="1"/>
      <dgm:spPr/>
      <dgm:t>
        <a:bodyPr/>
        <a:lstStyle/>
        <a:p>
          <a:endParaRPr lang="ru-RU" dirty="0"/>
        </a:p>
      </dgm:t>
    </dgm:pt>
    <dgm:pt modelId="{68C6841C-8DA8-4A78-B070-C150447F6A79}" type="parTrans" cxnId="{07A30E9F-9BD8-4C58-A547-2C0F07DBBC3A}">
      <dgm:prSet/>
      <dgm:spPr/>
      <dgm:t>
        <a:bodyPr/>
        <a:lstStyle/>
        <a:p>
          <a:endParaRPr lang="ru-RU"/>
        </a:p>
      </dgm:t>
    </dgm:pt>
    <dgm:pt modelId="{5BF3C7D4-FE1B-42A7-A98A-2B4FDED385E0}" type="sibTrans" cxnId="{07A30E9F-9BD8-4C58-A547-2C0F07DBBC3A}">
      <dgm:prSet/>
      <dgm:spPr/>
      <dgm:t>
        <a:bodyPr/>
        <a:lstStyle/>
        <a:p>
          <a:endParaRPr lang="ru-RU"/>
        </a:p>
      </dgm:t>
    </dgm:pt>
    <dgm:pt modelId="{9B658C4C-47E7-4326-909C-27AB1240FFE6}" type="pres">
      <dgm:prSet presAssocID="{B7F92237-1A61-4359-BCED-9FD4D45C347A}" presName="Name0" presStyleCnt="0">
        <dgm:presLayoutVars>
          <dgm:chMax val="4"/>
          <dgm:resizeHandles val="exact"/>
        </dgm:presLayoutVars>
      </dgm:prSet>
      <dgm:spPr/>
    </dgm:pt>
    <dgm:pt modelId="{238A211B-0579-45C8-9E26-7D2302819099}" type="pres">
      <dgm:prSet presAssocID="{B7F92237-1A61-4359-BCED-9FD4D45C347A}" presName="ellipse" presStyleLbl="trBgShp" presStyleIdx="0" presStyleCnt="1"/>
      <dgm:spPr/>
    </dgm:pt>
    <dgm:pt modelId="{CBB77F95-6F6F-483A-8065-B348C22C9F2D}" type="pres">
      <dgm:prSet presAssocID="{B7F92237-1A61-4359-BCED-9FD4D45C347A}" presName="arrow1" presStyleLbl="fgShp" presStyleIdx="0" presStyleCnt="1"/>
      <dgm:spPr/>
    </dgm:pt>
    <dgm:pt modelId="{DD4E759D-2481-42BD-9D53-428BEC1E4464}" type="pres">
      <dgm:prSet presAssocID="{B7F92237-1A61-4359-BCED-9FD4D45C347A}" presName="rectangle" presStyleLbl="revTx" presStyleIdx="0" presStyleCnt="1">
        <dgm:presLayoutVars>
          <dgm:bulletEnabled val="1"/>
        </dgm:presLayoutVars>
      </dgm:prSet>
      <dgm:spPr/>
    </dgm:pt>
    <dgm:pt modelId="{E62ECCE7-BAF4-4599-804F-83716675F8BB}" type="pres">
      <dgm:prSet presAssocID="{FC5A6F4A-DA4E-447A-93EC-36EE21C6305B}" presName="item1" presStyleLbl="node1" presStyleIdx="0" presStyleCnt="3" custScaleX="128803" custScaleY="118907">
        <dgm:presLayoutVars>
          <dgm:bulletEnabled val="1"/>
        </dgm:presLayoutVars>
      </dgm:prSet>
      <dgm:spPr/>
    </dgm:pt>
    <dgm:pt modelId="{1BCE9205-6593-4BEB-92DA-C045E8144F30}" type="pres">
      <dgm:prSet presAssocID="{2C51D17C-B206-4FAD-9E3C-56F77B8C6B42}" presName="item2" presStyleLbl="node1" presStyleIdx="1" presStyleCnt="3" custLinFactNeighborX="365" custLinFactNeighborY="-18405">
        <dgm:presLayoutVars>
          <dgm:bulletEnabled val="1"/>
        </dgm:presLayoutVars>
      </dgm:prSet>
      <dgm:spPr/>
    </dgm:pt>
    <dgm:pt modelId="{52E2C545-6B1F-4B0B-84F8-BCB034ED9C98}" type="pres">
      <dgm:prSet presAssocID="{4BF20225-1E8B-4D08-916D-778317C8D9D3}" presName="item3" presStyleLbl="node1" presStyleIdx="2" presStyleCnt="3" custLinFactNeighborX="16878" custLinFactNeighborY="-146">
        <dgm:presLayoutVars>
          <dgm:bulletEnabled val="1"/>
        </dgm:presLayoutVars>
      </dgm:prSet>
      <dgm:spPr/>
    </dgm:pt>
    <dgm:pt modelId="{D1E24D74-31A4-4D07-95C8-2D5662537C0A}" type="pres">
      <dgm:prSet presAssocID="{B7F92237-1A61-4359-BCED-9FD4D45C347A}" presName="funnel" presStyleLbl="trAlignAcc1" presStyleIdx="0" presStyleCnt="1" custLinFactNeighborX="1738" custLinFactNeighborY="994"/>
      <dgm:spPr/>
    </dgm:pt>
  </dgm:ptLst>
  <dgm:cxnLst>
    <dgm:cxn modelId="{543EF23E-DECC-4641-BD8C-0EB41AAF107D}" srcId="{B7F92237-1A61-4359-BCED-9FD4D45C347A}" destId="{2C51D17C-B206-4FAD-9E3C-56F77B8C6B42}" srcOrd="2" destOrd="0" parTransId="{F712094F-711B-4369-AACF-AE42B0C08B99}" sibTransId="{2F249A9A-BDA7-458A-B031-0B1199895766}"/>
    <dgm:cxn modelId="{87F65665-4B92-4225-97E1-D2B2289934FD}" type="presOf" srcId="{2C51D17C-B206-4FAD-9E3C-56F77B8C6B42}" destId="{E62ECCE7-BAF4-4599-804F-83716675F8BB}" srcOrd="0" destOrd="0" presId="urn:microsoft.com/office/officeart/2005/8/layout/funnel1"/>
    <dgm:cxn modelId="{B7EF8646-B94B-4C11-A976-2054A9A31308}" type="presOf" srcId="{1B171C8C-6938-4A80-888A-70B96B45496C}" destId="{52E2C545-6B1F-4B0B-84F8-BCB034ED9C98}" srcOrd="0" destOrd="0" presId="urn:microsoft.com/office/officeart/2005/8/layout/funnel1"/>
    <dgm:cxn modelId="{53828C7A-46F9-42F9-A070-E7EDF6EA052F}" srcId="{B7F92237-1A61-4359-BCED-9FD4D45C347A}" destId="{1B171C8C-6938-4A80-888A-70B96B45496C}" srcOrd="0" destOrd="0" parTransId="{611CC615-791D-4039-AD75-69D54C671202}" sibTransId="{9C754F18-3FE5-4F03-AF31-F726EAEE77E7}"/>
    <dgm:cxn modelId="{DBCBB081-6A37-4F26-893F-C3E33D3D9867}" type="presOf" srcId="{FC5A6F4A-DA4E-447A-93EC-36EE21C6305B}" destId="{1BCE9205-6593-4BEB-92DA-C045E8144F30}" srcOrd="0" destOrd="0" presId="urn:microsoft.com/office/officeart/2005/8/layout/funnel1"/>
    <dgm:cxn modelId="{D91D2F8A-B131-40F9-A6F0-E06D511E09B5}" type="presOf" srcId="{B7F92237-1A61-4359-BCED-9FD4D45C347A}" destId="{9B658C4C-47E7-4326-909C-27AB1240FFE6}" srcOrd="0" destOrd="0" presId="urn:microsoft.com/office/officeart/2005/8/layout/funnel1"/>
    <dgm:cxn modelId="{3F39BE9D-A3EA-471F-97D0-354298EB711A}" type="presOf" srcId="{4BF20225-1E8B-4D08-916D-778317C8D9D3}" destId="{DD4E759D-2481-42BD-9D53-428BEC1E4464}" srcOrd="0" destOrd="0" presId="urn:microsoft.com/office/officeart/2005/8/layout/funnel1"/>
    <dgm:cxn modelId="{07A30E9F-9BD8-4C58-A547-2C0F07DBBC3A}" srcId="{B7F92237-1A61-4359-BCED-9FD4D45C347A}" destId="{4BF20225-1E8B-4D08-916D-778317C8D9D3}" srcOrd="3" destOrd="0" parTransId="{68C6841C-8DA8-4A78-B070-C150447F6A79}" sibTransId="{5BF3C7D4-FE1B-42A7-A98A-2B4FDED385E0}"/>
    <dgm:cxn modelId="{D6E6E6A2-F02C-414A-BC15-6E2D8B00E2A9}" srcId="{B7F92237-1A61-4359-BCED-9FD4D45C347A}" destId="{FC5A6F4A-DA4E-447A-93EC-36EE21C6305B}" srcOrd="1" destOrd="0" parTransId="{3E21242F-0D4A-474D-89C4-37C00528E4DA}" sibTransId="{C9247AC9-49C2-421F-B5DF-C0075C342ADF}"/>
    <dgm:cxn modelId="{8F235981-6BAC-49FD-8DB2-4E35BBBE0C51}" type="presParOf" srcId="{9B658C4C-47E7-4326-909C-27AB1240FFE6}" destId="{238A211B-0579-45C8-9E26-7D2302819099}" srcOrd="0" destOrd="0" presId="urn:microsoft.com/office/officeart/2005/8/layout/funnel1"/>
    <dgm:cxn modelId="{DB799B06-0572-4F86-A055-49F047D309E0}" type="presParOf" srcId="{9B658C4C-47E7-4326-909C-27AB1240FFE6}" destId="{CBB77F95-6F6F-483A-8065-B348C22C9F2D}" srcOrd="1" destOrd="0" presId="urn:microsoft.com/office/officeart/2005/8/layout/funnel1"/>
    <dgm:cxn modelId="{824D9FEC-F447-4469-9BE7-404B32B9C1C5}" type="presParOf" srcId="{9B658C4C-47E7-4326-909C-27AB1240FFE6}" destId="{DD4E759D-2481-42BD-9D53-428BEC1E4464}" srcOrd="2" destOrd="0" presId="urn:microsoft.com/office/officeart/2005/8/layout/funnel1"/>
    <dgm:cxn modelId="{393AFC10-B1F0-48AF-9803-A88FC8CDEBE3}" type="presParOf" srcId="{9B658C4C-47E7-4326-909C-27AB1240FFE6}" destId="{E62ECCE7-BAF4-4599-804F-83716675F8BB}" srcOrd="3" destOrd="0" presId="urn:microsoft.com/office/officeart/2005/8/layout/funnel1"/>
    <dgm:cxn modelId="{9B618E9F-B774-453B-9096-DD799C1BA05C}" type="presParOf" srcId="{9B658C4C-47E7-4326-909C-27AB1240FFE6}" destId="{1BCE9205-6593-4BEB-92DA-C045E8144F30}" srcOrd="4" destOrd="0" presId="urn:microsoft.com/office/officeart/2005/8/layout/funnel1"/>
    <dgm:cxn modelId="{E2434827-DBFE-40A3-96FB-6EB6FFFE7D57}" type="presParOf" srcId="{9B658C4C-47E7-4326-909C-27AB1240FFE6}" destId="{52E2C545-6B1F-4B0B-84F8-BCB034ED9C98}" srcOrd="5" destOrd="0" presId="urn:microsoft.com/office/officeart/2005/8/layout/funnel1"/>
    <dgm:cxn modelId="{692A665F-ED1B-4D2C-9220-2B945B81C7C5}" type="presParOf" srcId="{9B658C4C-47E7-4326-909C-27AB1240FFE6}" destId="{D1E24D74-31A4-4D07-95C8-2D5662537C0A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388B4A3-5765-4AB0-BE52-F3F8CE95B316}" type="doc">
      <dgm:prSet loTypeId="urn:microsoft.com/office/officeart/2005/8/layout/cycle2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4C785D4D-C6C4-4CD2-92B8-5C3CD8CF199C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Получение результатов</a:t>
          </a:r>
        </a:p>
      </dgm:t>
    </dgm:pt>
    <dgm:pt modelId="{4C319541-58F1-4DA1-82B5-4DCB43180A63}" type="parTrans" cxnId="{E2DC0EC7-8CB5-41EA-9EC4-442B0972D66F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9C7A2BD4-31B2-46C2-BC9C-2048EAA3656C}" type="sibTrans" cxnId="{E2DC0EC7-8CB5-41EA-9EC4-442B0972D66F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7B9C496B-BD08-47A2-AEDC-9AF751ED4E08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Изучение анализа результатов на МО</a:t>
          </a:r>
        </a:p>
      </dgm:t>
    </dgm:pt>
    <dgm:pt modelId="{CCB69A91-F935-4A21-9180-769017D7AFAC}" type="parTrans" cxnId="{1C0AA484-A92C-4AEF-96A7-F4DFDBA391E9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97601EFC-4E1E-4541-8F76-91FFC11B5A3B}" type="sibTrans" cxnId="{1C0AA484-A92C-4AEF-96A7-F4DFDBA391E9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33CBCA3A-44C5-4202-85C3-7B926B267F37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Выработка методических рекомендаций </a:t>
          </a:r>
        </a:p>
      </dgm:t>
    </dgm:pt>
    <dgm:pt modelId="{70164A95-498A-4470-B1C5-42B854AB7E66}" type="parTrans" cxnId="{66E857ED-7AD9-4B39-BDBF-5E30A2869FCB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48FC148A-A704-4D15-BA27-969612710DA1}" type="sibTrans" cxnId="{66E857ED-7AD9-4B39-BDBF-5E30A2869FCB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AD23E3B1-6A62-42AA-8A6A-16089EE2CDB6}">
      <dgm:prSet phldrT="[Текст]"/>
      <dgm:spPr>
        <a:solidFill>
          <a:srgbClr val="FFC000"/>
        </a:solidFill>
      </dgm:spPr>
      <dgm:t>
        <a:bodyPr/>
        <a:lstStyle/>
        <a:p>
          <a:r>
            <a:rPr lang="ru-RU" b="1" dirty="0">
              <a:solidFill>
                <a:schemeClr val="tx1"/>
              </a:solidFill>
            </a:rPr>
            <a:t>Внесение изменений в рабочие программы</a:t>
          </a:r>
        </a:p>
      </dgm:t>
    </dgm:pt>
    <dgm:pt modelId="{0C7859F7-A2F6-424C-83EA-41A615B6EDD7}" type="parTrans" cxnId="{441EF51B-5E1A-4A76-9949-441C70531ABD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FB37BF06-5BEB-490A-9F5F-0DD8C52432B1}" type="sibTrans" cxnId="{441EF51B-5E1A-4A76-9949-441C70531ABD}">
      <dgm:prSet/>
      <dgm:spPr>
        <a:solidFill>
          <a:srgbClr val="FFC000"/>
        </a:solidFill>
      </dgm:spPr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A3F0080D-FAC0-4623-8EFE-34590789C219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Внесение изменений в работу на уроках (с учетом дефицитов)</a:t>
          </a:r>
        </a:p>
      </dgm:t>
    </dgm:pt>
    <dgm:pt modelId="{AA737A0E-C1F2-419D-803F-4976672F4E74}" type="parTrans" cxnId="{8875C2E9-1A05-4CE5-BD94-2B1043F7A836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32564EAA-C28D-4C5B-93CD-29C39DB471A8}" type="sibTrans" cxnId="{8875C2E9-1A05-4CE5-BD94-2B1043F7A836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8ADE852D-2AF7-4588-909E-5ED657FAA57D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Проведение мониторингов</a:t>
          </a:r>
        </a:p>
      </dgm:t>
    </dgm:pt>
    <dgm:pt modelId="{31C79F8C-E970-4A20-9BE0-04FDB59987DA}" type="parTrans" cxnId="{BCF8448D-6E7B-4F50-AE44-45155646F90D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B08B5171-D437-4C8F-9D9F-AEEF929B089C}" type="sibTrans" cxnId="{BCF8448D-6E7B-4F50-AE44-45155646F90D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E5F28A81-87EB-4F2F-AC0A-DAC0A0B0D4B2}" type="pres">
      <dgm:prSet presAssocID="{2388B4A3-5765-4AB0-BE52-F3F8CE95B316}" presName="cycle" presStyleCnt="0">
        <dgm:presLayoutVars>
          <dgm:dir/>
          <dgm:resizeHandles val="exact"/>
        </dgm:presLayoutVars>
      </dgm:prSet>
      <dgm:spPr/>
    </dgm:pt>
    <dgm:pt modelId="{4680A5F2-8E39-42DE-8FE2-D83FBC8D44E0}" type="pres">
      <dgm:prSet presAssocID="{4C785D4D-C6C4-4CD2-92B8-5C3CD8CF199C}" presName="node" presStyleLbl="node1" presStyleIdx="0" presStyleCnt="6">
        <dgm:presLayoutVars>
          <dgm:bulletEnabled val="1"/>
        </dgm:presLayoutVars>
      </dgm:prSet>
      <dgm:spPr/>
    </dgm:pt>
    <dgm:pt modelId="{6A873446-1B4E-4B99-A7E1-191BBE510CF9}" type="pres">
      <dgm:prSet presAssocID="{9C7A2BD4-31B2-46C2-BC9C-2048EAA3656C}" presName="sibTrans" presStyleLbl="sibTrans2D1" presStyleIdx="0" presStyleCnt="6"/>
      <dgm:spPr/>
    </dgm:pt>
    <dgm:pt modelId="{7B6D3E53-8EE4-4C37-AE47-43EAD8511311}" type="pres">
      <dgm:prSet presAssocID="{9C7A2BD4-31B2-46C2-BC9C-2048EAA3656C}" presName="connectorText" presStyleLbl="sibTrans2D1" presStyleIdx="0" presStyleCnt="6"/>
      <dgm:spPr/>
    </dgm:pt>
    <dgm:pt modelId="{9C3985F5-0A3D-42AE-9E47-6E9FC720EE89}" type="pres">
      <dgm:prSet presAssocID="{7B9C496B-BD08-47A2-AEDC-9AF751ED4E08}" presName="node" presStyleLbl="node1" presStyleIdx="1" presStyleCnt="6">
        <dgm:presLayoutVars>
          <dgm:bulletEnabled val="1"/>
        </dgm:presLayoutVars>
      </dgm:prSet>
      <dgm:spPr/>
    </dgm:pt>
    <dgm:pt modelId="{BE2CA623-BDBA-46A1-99E4-25F750A7F98B}" type="pres">
      <dgm:prSet presAssocID="{97601EFC-4E1E-4541-8F76-91FFC11B5A3B}" presName="sibTrans" presStyleLbl="sibTrans2D1" presStyleIdx="1" presStyleCnt="6"/>
      <dgm:spPr/>
    </dgm:pt>
    <dgm:pt modelId="{7C6C7FBF-641F-49CB-823A-26DF54359FE8}" type="pres">
      <dgm:prSet presAssocID="{97601EFC-4E1E-4541-8F76-91FFC11B5A3B}" presName="connectorText" presStyleLbl="sibTrans2D1" presStyleIdx="1" presStyleCnt="6"/>
      <dgm:spPr/>
    </dgm:pt>
    <dgm:pt modelId="{FD4E4482-5C98-428D-B580-1FD35713588D}" type="pres">
      <dgm:prSet presAssocID="{33CBCA3A-44C5-4202-85C3-7B926B267F37}" presName="node" presStyleLbl="node1" presStyleIdx="2" presStyleCnt="6">
        <dgm:presLayoutVars>
          <dgm:bulletEnabled val="1"/>
        </dgm:presLayoutVars>
      </dgm:prSet>
      <dgm:spPr/>
    </dgm:pt>
    <dgm:pt modelId="{B29067C6-141E-42AD-A4DE-6B117855F2C2}" type="pres">
      <dgm:prSet presAssocID="{48FC148A-A704-4D15-BA27-969612710DA1}" presName="sibTrans" presStyleLbl="sibTrans2D1" presStyleIdx="2" presStyleCnt="6"/>
      <dgm:spPr/>
    </dgm:pt>
    <dgm:pt modelId="{F6ADB191-03AE-46F0-A1C2-626B9B5E81D3}" type="pres">
      <dgm:prSet presAssocID="{48FC148A-A704-4D15-BA27-969612710DA1}" presName="connectorText" presStyleLbl="sibTrans2D1" presStyleIdx="2" presStyleCnt="6"/>
      <dgm:spPr/>
    </dgm:pt>
    <dgm:pt modelId="{98DC8B77-B2E7-4831-BCD4-D15D2BB3C450}" type="pres">
      <dgm:prSet presAssocID="{AD23E3B1-6A62-42AA-8A6A-16089EE2CDB6}" presName="node" presStyleLbl="node1" presStyleIdx="3" presStyleCnt="6">
        <dgm:presLayoutVars>
          <dgm:bulletEnabled val="1"/>
        </dgm:presLayoutVars>
      </dgm:prSet>
      <dgm:spPr/>
    </dgm:pt>
    <dgm:pt modelId="{6295BEA1-C415-4157-853B-569D695745F6}" type="pres">
      <dgm:prSet presAssocID="{FB37BF06-5BEB-490A-9F5F-0DD8C52432B1}" presName="sibTrans" presStyleLbl="sibTrans2D1" presStyleIdx="3" presStyleCnt="6"/>
      <dgm:spPr/>
    </dgm:pt>
    <dgm:pt modelId="{C8AD7FCA-342F-464C-845E-24F07D7FA2D3}" type="pres">
      <dgm:prSet presAssocID="{FB37BF06-5BEB-490A-9F5F-0DD8C52432B1}" presName="connectorText" presStyleLbl="sibTrans2D1" presStyleIdx="3" presStyleCnt="6"/>
      <dgm:spPr/>
    </dgm:pt>
    <dgm:pt modelId="{88F0424B-EBB5-4F6E-A676-74CC570CA275}" type="pres">
      <dgm:prSet presAssocID="{A3F0080D-FAC0-4623-8EFE-34590789C219}" presName="node" presStyleLbl="node1" presStyleIdx="4" presStyleCnt="6">
        <dgm:presLayoutVars>
          <dgm:bulletEnabled val="1"/>
        </dgm:presLayoutVars>
      </dgm:prSet>
      <dgm:spPr/>
    </dgm:pt>
    <dgm:pt modelId="{470CA643-0769-4C6E-9E30-BD925DD68F39}" type="pres">
      <dgm:prSet presAssocID="{32564EAA-C28D-4C5B-93CD-29C39DB471A8}" presName="sibTrans" presStyleLbl="sibTrans2D1" presStyleIdx="4" presStyleCnt="6"/>
      <dgm:spPr/>
    </dgm:pt>
    <dgm:pt modelId="{6781D6B2-8B08-45AA-805D-D4005E5FF2C3}" type="pres">
      <dgm:prSet presAssocID="{32564EAA-C28D-4C5B-93CD-29C39DB471A8}" presName="connectorText" presStyleLbl="sibTrans2D1" presStyleIdx="4" presStyleCnt="6"/>
      <dgm:spPr/>
    </dgm:pt>
    <dgm:pt modelId="{742F212B-A35A-493D-88BD-F55D02FC5C01}" type="pres">
      <dgm:prSet presAssocID="{8ADE852D-2AF7-4588-909E-5ED657FAA57D}" presName="node" presStyleLbl="node1" presStyleIdx="5" presStyleCnt="6">
        <dgm:presLayoutVars>
          <dgm:bulletEnabled val="1"/>
        </dgm:presLayoutVars>
      </dgm:prSet>
      <dgm:spPr/>
    </dgm:pt>
    <dgm:pt modelId="{C83F6AF1-9468-429F-9262-BDD5A07DD9BE}" type="pres">
      <dgm:prSet presAssocID="{B08B5171-D437-4C8F-9D9F-AEEF929B089C}" presName="sibTrans" presStyleLbl="sibTrans2D1" presStyleIdx="5" presStyleCnt="6"/>
      <dgm:spPr/>
    </dgm:pt>
    <dgm:pt modelId="{6BECF010-482E-436E-AE25-C7DE6425EA10}" type="pres">
      <dgm:prSet presAssocID="{B08B5171-D437-4C8F-9D9F-AEEF929B089C}" presName="connectorText" presStyleLbl="sibTrans2D1" presStyleIdx="5" presStyleCnt="6"/>
      <dgm:spPr/>
    </dgm:pt>
  </dgm:ptLst>
  <dgm:cxnLst>
    <dgm:cxn modelId="{441EF51B-5E1A-4A76-9949-441C70531ABD}" srcId="{2388B4A3-5765-4AB0-BE52-F3F8CE95B316}" destId="{AD23E3B1-6A62-42AA-8A6A-16089EE2CDB6}" srcOrd="3" destOrd="0" parTransId="{0C7859F7-A2F6-424C-83EA-41A615B6EDD7}" sibTransId="{FB37BF06-5BEB-490A-9F5F-0DD8C52432B1}"/>
    <dgm:cxn modelId="{8C10E62D-0306-48C4-AAF6-8D7AD0868BEA}" type="presOf" srcId="{AD23E3B1-6A62-42AA-8A6A-16089EE2CDB6}" destId="{98DC8B77-B2E7-4831-BCD4-D15D2BB3C450}" srcOrd="0" destOrd="0" presId="urn:microsoft.com/office/officeart/2005/8/layout/cycle2"/>
    <dgm:cxn modelId="{68E4223E-2D11-415B-8D13-2DF4CA7BF2F1}" type="presOf" srcId="{33CBCA3A-44C5-4202-85C3-7B926B267F37}" destId="{FD4E4482-5C98-428D-B580-1FD35713588D}" srcOrd="0" destOrd="0" presId="urn:microsoft.com/office/officeart/2005/8/layout/cycle2"/>
    <dgm:cxn modelId="{A667CD5F-EF15-47EA-814A-09757FDEB745}" type="presOf" srcId="{8ADE852D-2AF7-4588-909E-5ED657FAA57D}" destId="{742F212B-A35A-493D-88BD-F55D02FC5C01}" srcOrd="0" destOrd="0" presId="urn:microsoft.com/office/officeart/2005/8/layout/cycle2"/>
    <dgm:cxn modelId="{F5E05A62-64E5-4255-873E-37DFEA33BA44}" type="presOf" srcId="{B08B5171-D437-4C8F-9D9F-AEEF929B089C}" destId="{6BECF010-482E-436E-AE25-C7DE6425EA10}" srcOrd="1" destOrd="0" presId="urn:microsoft.com/office/officeart/2005/8/layout/cycle2"/>
    <dgm:cxn modelId="{BC9D2165-8F2B-44DD-A47A-1F4B6C095F03}" type="presOf" srcId="{9C7A2BD4-31B2-46C2-BC9C-2048EAA3656C}" destId="{6A873446-1B4E-4B99-A7E1-191BBE510CF9}" srcOrd="0" destOrd="0" presId="urn:microsoft.com/office/officeart/2005/8/layout/cycle2"/>
    <dgm:cxn modelId="{A2BAFF6E-69FC-438E-A91C-86E1B4A0B25A}" type="presOf" srcId="{FB37BF06-5BEB-490A-9F5F-0DD8C52432B1}" destId="{C8AD7FCA-342F-464C-845E-24F07D7FA2D3}" srcOrd="1" destOrd="0" presId="urn:microsoft.com/office/officeart/2005/8/layout/cycle2"/>
    <dgm:cxn modelId="{5E7F4C6F-B4EB-4683-B8E5-1A63688F53C0}" type="presOf" srcId="{48FC148A-A704-4D15-BA27-969612710DA1}" destId="{B29067C6-141E-42AD-A4DE-6B117855F2C2}" srcOrd="0" destOrd="0" presId="urn:microsoft.com/office/officeart/2005/8/layout/cycle2"/>
    <dgm:cxn modelId="{8E94BB77-94F3-4901-BAA0-D36CA1B648C8}" type="presOf" srcId="{97601EFC-4E1E-4541-8F76-91FFC11B5A3B}" destId="{7C6C7FBF-641F-49CB-823A-26DF54359FE8}" srcOrd="1" destOrd="0" presId="urn:microsoft.com/office/officeart/2005/8/layout/cycle2"/>
    <dgm:cxn modelId="{EDEABD7A-43A2-4DEA-ABE2-D57A4B6D4CBC}" type="presOf" srcId="{9C7A2BD4-31B2-46C2-BC9C-2048EAA3656C}" destId="{7B6D3E53-8EE4-4C37-AE47-43EAD8511311}" srcOrd="1" destOrd="0" presId="urn:microsoft.com/office/officeart/2005/8/layout/cycle2"/>
    <dgm:cxn modelId="{71EE3084-893C-475E-93F1-3A55A544A0EE}" type="presOf" srcId="{48FC148A-A704-4D15-BA27-969612710DA1}" destId="{F6ADB191-03AE-46F0-A1C2-626B9B5E81D3}" srcOrd="1" destOrd="0" presId="urn:microsoft.com/office/officeart/2005/8/layout/cycle2"/>
    <dgm:cxn modelId="{1C0AA484-A92C-4AEF-96A7-F4DFDBA391E9}" srcId="{2388B4A3-5765-4AB0-BE52-F3F8CE95B316}" destId="{7B9C496B-BD08-47A2-AEDC-9AF751ED4E08}" srcOrd="1" destOrd="0" parTransId="{CCB69A91-F935-4A21-9180-769017D7AFAC}" sibTransId="{97601EFC-4E1E-4541-8F76-91FFC11B5A3B}"/>
    <dgm:cxn modelId="{F1661389-9644-4016-9205-7B79AC776915}" type="presOf" srcId="{A3F0080D-FAC0-4623-8EFE-34590789C219}" destId="{88F0424B-EBB5-4F6E-A676-74CC570CA275}" srcOrd="0" destOrd="0" presId="urn:microsoft.com/office/officeart/2005/8/layout/cycle2"/>
    <dgm:cxn modelId="{BCF8448D-6E7B-4F50-AE44-45155646F90D}" srcId="{2388B4A3-5765-4AB0-BE52-F3F8CE95B316}" destId="{8ADE852D-2AF7-4588-909E-5ED657FAA57D}" srcOrd="5" destOrd="0" parTransId="{31C79F8C-E970-4A20-9BE0-04FDB59987DA}" sibTransId="{B08B5171-D437-4C8F-9D9F-AEEF929B089C}"/>
    <dgm:cxn modelId="{B93D799D-DA78-40D0-A989-1CB3724EC213}" type="presOf" srcId="{7B9C496B-BD08-47A2-AEDC-9AF751ED4E08}" destId="{9C3985F5-0A3D-42AE-9E47-6E9FC720EE89}" srcOrd="0" destOrd="0" presId="urn:microsoft.com/office/officeart/2005/8/layout/cycle2"/>
    <dgm:cxn modelId="{E41DB0A9-0C4D-4145-A7B5-393063D1F616}" type="presOf" srcId="{32564EAA-C28D-4C5B-93CD-29C39DB471A8}" destId="{6781D6B2-8B08-45AA-805D-D4005E5FF2C3}" srcOrd="1" destOrd="0" presId="urn:microsoft.com/office/officeart/2005/8/layout/cycle2"/>
    <dgm:cxn modelId="{45320EAC-5651-4BCB-BD3C-90B02FC17820}" type="presOf" srcId="{97601EFC-4E1E-4541-8F76-91FFC11B5A3B}" destId="{BE2CA623-BDBA-46A1-99E4-25F750A7F98B}" srcOrd="0" destOrd="0" presId="urn:microsoft.com/office/officeart/2005/8/layout/cycle2"/>
    <dgm:cxn modelId="{F0C11DBB-4B08-4CE5-B185-0166AACBAF8F}" type="presOf" srcId="{FB37BF06-5BEB-490A-9F5F-0DD8C52432B1}" destId="{6295BEA1-C415-4157-853B-569D695745F6}" srcOrd="0" destOrd="0" presId="urn:microsoft.com/office/officeart/2005/8/layout/cycle2"/>
    <dgm:cxn modelId="{E2DC0EC7-8CB5-41EA-9EC4-442B0972D66F}" srcId="{2388B4A3-5765-4AB0-BE52-F3F8CE95B316}" destId="{4C785D4D-C6C4-4CD2-92B8-5C3CD8CF199C}" srcOrd="0" destOrd="0" parTransId="{4C319541-58F1-4DA1-82B5-4DCB43180A63}" sibTransId="{9C7A2BD4-31B2-46C2-BC9C-2048EAA3656C}"/>
    <dgm:cxn modelId="{4511A7CE-5C7A-4950-92D3-DFF111905F70}" type="presOf" srcId="{B08B5171-D437-4C8F-9D9F-AEEF929B089C}" destId="{C83F6AF1-9468-429F-9262-BDD5A07DD9BE}" srcOrd="0" destOrd="0" presId="urn:microsoft.com/office/officeart/2005/8/layout/cycle2"/>
    <dgm:cxn modelId="{B559E0D1-CD21-4777-A29E-F5696F68BB5A}" type="presOf" srcId="{32564EAA-C28D-4C5B-93CD-29C39DB471A8}" destId="{470CA643-0769-4C6E-9E30-BD925DD68F39}" srcOrd="0" destOrd="0" presId="urn:microsoft.com/office/officeart/2005/8/layout/cycle2"/>
    <dgm:cxn modelId="{8875C2E9-1A05-4CE5-BD94-2B1043F7A836}" srcId="{2388B4A3-5765-4AB0-BE52-F3F8CE95B316}" destId="{A3F0080D-FAC0-4623-8EFE-34590789C219}" srcOrd="4" destOrd="0" parTransId="{AA737A0E-C1F2-419D-803F-4976672F4E74}" sibTransId="{32564EAA-C28D-4C5B-93CD-29C39DB471A8}"/>
    <dgm:cxn modelId="{DF1669EB-9505-4B58-8AF7-BB576B933FD2}" type="presOf" srcId="{2388B4A3-5765-4AB0-BE52-F3F8CE95B316}" destId="{E5F28A81-87EB-4F2F-AC0A-DAC0A0B0D4B2}" srcOrd="0" destOrd="0" presId="urn:microsoft.com/office/officeart/2005/8/layout/cycle2"/>
    <dgm:cxn modelId="{66E857ED-7AD9-4B39-BDBF-5E30A2869FCB}" srcId="{2388B4A3-5765-4AB0-BE52-F3F8CE95B316}" destId="{33CBCA3A-44C5-4202-85C3-7B926B267F37}" srcOrd="2" destOrd="0" parTransId="{70164A95-498A-4470-B1C5-42B854AB7E66}" sibTransId="{48FC148A-A704-4D15-BA27-969612710DA1}"/>
    <dgm:cxn modelId="{B5E970EF-08EF-4CE6-8971-75C70708C01C}" type="presOf" srcId="{4C785D4D-C6C4-4CD2-92B8-5C3CD8CF199C}" destId="{4680A5F2-8E39-42DE-8FE2-D83FBC8D44E0}" srcOrd="0" destOrd="0" presId="urn:microsoft.com/office/officeart/2005/8/layout/cycle2"/>
    <dgm:cxn modelId="{F0E133D4-AC13-4FD0-88D8-1EE9402655D3}" type="presParOf" srcId="{E5F28A81-87EB-4F2F-AC0A-DAC0A0B0D4B2}" destId="{4680A5F2-8E39-42DE-8FE2-D83FBC8D44E0}" srcOrd="0" destOrd="0" presId="urn:microsoft.com/office/officeart/2005/8/layout/cycle2"/>
    <dgm:cxn modelId="{FAEC19F8-98AD-40F2-976C-4D8E5C2A7EFE}" type="presParOf" srcId="{E5F28A81-87EB-4F2F-AC0A-DAC0A0B0D4B2}" destId="{6A873446-1B4E-4B99-A7E1-191BBE510CF9}" srcOrd="1" destOrd="0" presId="urn:microsoft.com/office/officeart/2005/8/layout/cycle2"/>
    <dgm:cxn modelId="{B6838F82-CEB4-4FBA-A3CA-78C757978E5F}" type="presParOf" srcId="{6A873446-1B4E-4B99-A7E1-191BBE510CF9}" destId="{7B6D3E53-8EE4-4C37-AE47-43EAD8511311}" srcOrd="0" destOrd="0" presId="urn:microsoft.com/office/officeart/2005/8/layout/cycle2"/>
    <dgm:cxn modelId="{9C1E2810-CF79-4514-AD4B-764B8420F57B}" type="presParOf" srcId="{E5F28A81-87EB-4F2F-AC0A-DAC0A0B0D4B2}" destId="{9C3985F5-0A3D-42AE-9E47-6E9FC720EE89}" srcOrd="2" destOrd="0" presId="urn:microsoft.com/office/officeart/2005/8/layout/cycle2"/>
    <dgm:cxn modelId="{16E49BA1-E5C5-4110-A994-A58D03D84A8F}" type="presParOf" srcId="{E5F28A81-87EB-4F2F-AC0A-DAC0A0B0D4B2}" destId="{BE2CA623-BDBA-46A1-99E4-25F750A7F98B}" srcOrd="3" destOrd="0" presId="urn:microsoft.com/office/officeart/2005/8/layout/cycle2"/>
    <dgm:cxn modelId="{8551E1C4-3CEB-40F8-BD1E-8CC891E4E611}" type="presParOf" srcId="{BE2CA623-BDBA-46A1-99E4-25F750A7F98B}" destId="{7C6C7FBF-641F-49CB-823A-26DF54359FE8}" srcOrd="0" destOrd="0" presId="urn:microsoft.com/office/officeart/2005/8/layout/cycle2"/>
    <dgm:cxn modelId="{38484A5F-23F8-464D-BC01-340CAC0FE2D5}" type="presParOf" srcId="{E5F28A81-87EB-4F2F-AC0A-DAC0A0B0D4B2}" destId="{FD4E4482-5C98-428D-B580-1FD35713588D}" srcOrd="4" destOrd="0" presId="urn:microsoft.com/office/officeart/2005/8/layout/cycle2"/>
    <dgm:cxn modelId="{D1B7125C-ABA4-412B-8B6B-99B79EABC64D}" type="presParOf" srcId="{E5F28A81-87EB-4F2F-AC0A-DAC0A0B0D4B2}" destId="{B29067C6-141E-42AD-A4DE-6B117855F2C2}" srcOrd="5" destOrd="0" presId="urn:microsoft.com/office/officeart/2005/8/layout/cycle2"/>
    <dgm:cxn modelId="{3A4070EC-C9A4-4B32-ABA7-1C6CAD90850A}" type="presParOf" srcId="{B29067C6-141E-42AD-A4DE-6B117855F2C2}" destId="{F6ADB191-03AE-46F0-A1C2-626B9B5E81D3}" srcOrd="0" destOrd="0" presId="urn:microsoft.com/office/officeart/2005/8/layout/cycle2"/>
    <dgm:cxn modelId="{F43A70ED-FA95-441E-8E04-322B408764F1}" type="presParOf" srcId="{E5F28A81-87EB-4F2F-AC0A-DAC0A0B0D4B2}" destId="{98DC8B77-B2E7-4831-BCD4-D15D2BB3C450}" srcOrd="6" destOrd="0" presId="urn:microsoft.com/office/officeart/2005/8/layout/cycle2"/>
    <dgm:cxn modelId="{9412B018-5752-44C7-8FD0-9A732A7D723F}" type="presParOf" srcId="{E5F28A81-87EB-4F2F-AC0A-DAC0A0B0D4B2}" destId="{6295BEA1-C415-4157-853B-569D695745F6}" srcOrd="7" destOrd="0" presId="urn:microsoft.com/office/officeart/2005/8/layout/cycle2"/>
    <dgm:cxn modelId="{A956F126-5703-4AEC-B0E5-16C4AB52A350}" type="presParOf" srcId="{6295BEA1-C415-4157-853B-569D695745F6}" destId="{C8AD7FCA-342F-464C-845E-24F07D7FA2D3}" srcOrd="0" destOrd="0" presId="urn:microsoft.com/office/officeart/2005/8/layout/cycle2"/>
    <dgm:cxn modelId="{3303A2FB-73AC-4DE7-B53E-B8C38B16845C}" type="presParOf" srcId="{E5F28A81-87EB-4F2F-AC0A-DAC0A0B0D4B2}" destId="{88F0424B-EBB5-4F6E-A676-74CC570CA275}" srcOrd="8" destOrd="0" presId="urn:microsoft.com/office/officeart/2005/8/layout/cycle2"/>
    <dgm:cxn modelId="{02623836-9A34-4620-AFD1-4916BCA66798}" type="presParOf" srcId="{E5F28A81-87EB-4F2F-AC0A-DAC0A0B0D4B2}" destId="{470CA643-0769-4C6E-9E30-BD925DD68F39}" srcOrd="9" destOrd="0" presId="urn:microsoft.com/office/officeart/2005/8/layout/cycle2"/>
    <dgm:cxn modelId="{49C667A9-1347-49BA-9695-460B9568C15F}" type="presParOf" srcId="{470CA643-0769-4C6E-9E30-BD925DD68F39}" destId="{6781D6B2-8B08-45AA-805D-D4005E5FF2C3}" srcOrd="0" destOrd="0" presId="urn:microsoft.com/office/officeart/2005/8/layout/cycle2"/>
    <dgm:cxn modelId="{F996F5F7-4F8F-46DF-9EFB-44BD835F3AB3}" type="presParOf" srcId="{E5F28A81-87EB-4F2F-AC0A-DAC0A0B0D4B2}" destId="{742F212B-A35A-493D-88BD-F55D02FC5C01}" srcOrd="10" destOrd="0" presId="urn:microsoft.com/office/officeart/2005/8/layout/cycle2"/>
    <dgm:cxn modelId="{919B9013-690B-42A1-8C6D-9EFBAD841B85}" type="presParOf" srcId="{E5F28A81-87EB-4F2F-AC0A-DAC0A0B0D4B2}" destId="{C83F6AF1-9468-429F-9262-BDD5A07DD9BE}" srcOrd="11" destOrd="0" presId="urn:microsoft.com/office/officeart/2005/8/layout/cycle2"/>
    <dgm:cxn modelId="{B1347187-8BE4-4C1C-88F7-3F17E14C86BD}" type="presParOf" srcId="{C83F6AF1-9468-429F-9262-BDD5A07DD9BE}" destId="{6BECF010-482E-436E-AE25-C7DE6425EA10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EB38C1D-36AD-4EC9-874E-48D3C7A2AFCF}" type="doc">
      <dgm:prSet loTypeId="urn:microsoft.com/office/officeart/2005/8/layout/vList3" loCatId="list" qsTypeId="urn:microsoft.com/office/officeart/2005/8/quickstyle/simple1" qsCatId="simple" csTypeId="urn:microsoft.com/office/officeart/2005/8/colors/colorful3" csCatId="colorful" phldr="1"/>
      <dgm:spPr/>
    </dgm:pt>
    <dgm:pt modelId="{4ADB7D93-5323-45BE-A283-AC5C0FD40D04}">
      <dgm:prSet phldrT="[Текст]"/>
      <dgm:spPr/>
      <dgm:t>
        <a:bodyPr/>
        <a:lstStyle/>
        <a:p>
          <a:r>
            <a:rPr lang="ru-RU" dirty="0"/>
            <a:t>Включение во все форматы </a:t>
          </a:r>
          <a:r>
            <a:rPr lang="ru-RU"/>
            <a:t>методической работы</a:t>
          </a:r>
          <a:endParaRPr lang="ru-RU" dirty="0"/>
        </a:p>
      </dgm:t>
    </dgm:pt>
    <dgm:pt modelId="{1ECD9F1E-153E-4E7B-9D1D-BD134E0F9B36}" type="parTrans" cxnId="{208FA81A-6E47-492A-8CE4-ACFFC0725317}">
      <dgm:prSet/>
      <dgm:spPr/>
      <dgm:t>
        <a:bodyPr/>
        <a:lstStyle/>
        <a:p>
          <a:endParaRPr lang="ru-RU"/>
        </a:p>
      </dgm:t>
    </dgm:pt>
    <dgm:pt modelId="{45A902FB-02D1-4BEC-B7AC-F00A87CFDB70}" type="sibTrans" cxnId="{208FA81A-6E47-492A-8CE4-ACFFC0725317}">
      <dgm:prSet/>
      <dgm:spPr/>
      <dgm:t>
        <a:bodyPr/>
        <a:lstStyle/>
        <a:p>
          <a:endParaRPr lang="ru-RU"/>
        </a:p>
      </dgm:t>
    </dgm:pt>
    <dgm:pt modelId="{AFB91B26-4A36-4F0C-A9D3-D491B3A223EE}">
      <dgm:prSet phldrT="[Текст]"/>
      <dgm:spPr/>
      <dgm:t>
        <a:bodyPr/>
        <a:lstStyle/>
        <a:p>
          <a:r>
            <a:rPr lang="ru-RU" dirty="0"/>
            <a:t>Выстраивание адресной методической помощи педагогам</a:t>
          </a:r>
        </a:p>
      </dgm:t>
    </dgm:pt>
    <dgm:pt modelId="{4962E907-F536-4A53-A9A6-EF7945A7522B}" type="parTrans" cxnId="{B9B3759C-E141-49EE-9B9B-D1A0166CD6D9}">
      <dgm:prSet/>
      <dgm:spPr/>
      <dgm:t>
        <a:bodyPr/>
        <a:lstStyle/>
        <a:p>
          <a:endParaRPr lang="ru-RU"/>
        </a:p>
      </dgm:t>
    </dgm:pt>
    <dgm:pt modelId="{33872A32-BA15-45B5-9EDE-849A3ECFF08E}" type="sibTrans" cxnId="{B9B3759C-E141-49EE-9B9B-D1A0166CD6D9}">
      <dgm:prSet/>
      <dgm:spPr/>
      <dgm:t>
        <a:bodyPr/>
        <a:lstStyle/>
        <a:p>
          <a:endParaRPr lang="ru-RU"/>
        </a:p>
      </dgm:t>
    </dgm:pt>
    <dgm:pt modelId="{285C4C43-6BBD-4D2C-A0DD-ACC45845C28B}">
      <dgm:prSet phldrT="[Текст]"/>
      <dgm:spPr/>
      <dgm:t>
        <a:bodyPr/>
        <a:lstStyle/>
        <a:p>
          <a:r>
            <a:rPr lang="ru-RU" dirty="0"/>
            <a:t>Организация наставничества</a:t>
          </a:r>
        </a:p>
      </dgm:t>
    </dgm:pt>
    <dgm:pt modelId="{DB5A1240-A926-4872-81EB-117E39FF47E2}" type="parTrans" cxnId="{15C32883-C93A-429A-BDD7-7C2D0B50D349}">
      <dgm:prSet/>
      <dgm:spPr/>
      <dgm:t>
        <a:bodyPr/>
        <a:lstStyle/>
        <a:p>
          <a:endParaRPr lang="ru-RU"/>
        </a:p>
      </dgm:t>
    </dgm:pt>
    <dgm:pt modelId="{609BC00C-0808-4278-BBFF-2E918D46CA77}" type="sibTrans" cxnId="{15C32883-C93A-429A-BDD7-7C2D0B50D349}">
      <dgm:prSet/>
      <dgm:spPr/>
      <dgm:t>
        <a:bodyPr/>
        <a:lstStyle/>
        <a:p>
          <a:endParaRPr lang="ru-RU"/>
        </a:p>
      </dgm:t>
    </dgm:pt>
    <dgm:pt modelId="{A0F0B4CC-66F9-445D-8698-A30818577DE0}" type="pres">
      <dgm:prSet presAssocID="{4EB38C1D-36AD-4EC9-874E-48D3C7A2AFCF}" presName="linearFlow" presStyleCnt="0">
        <dgm:presLayoutVars>
          <dgm:dir/>
          <dgm:resizeHandles val="exact"/>
        </dgm:presLayoutVars>
      </dgm:prSet>
      <dgm:spPr/>
    </dgm:pt>
    <dgm:pt modelId="{723EB307-C1C6-44D9-88E1-EF71F69F8CE3}" type="pres">
      <dgm:prSet presAssocID="{4ADB7D93-5323-45BE-A283-AC5C0FD40D04}" presName="composite" presStyleCnt="0"/>
      <dgm:spPr/>
    </dgm:pt>
    <dgm:pt modelId="{15E1CF98-7F13-4A83-A4D9-7A23D0F83EF6}" type="pres">
      <dgm:prSet presAssocID="{4ADB7D93-5323-45BE-A283-AC5C0FD40D04}" presName="imgShp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</dgm:pt>
    <dgm:pt modelId="{D15CDEF5-25E6-4BCA-AF05-6689AFE171FA}" type="pres">
      <dgm:prSet presAssocID="{4ADB7D93-5323-45BE-A283-AC5C0FD40D04}" presName="txShp" presStyleLbl="node1" presStyleIdx="0" presStyleCnt="3">
        <dgm:presLayoutVars>
          <dgm:bulletEnabled val="1"/>
        </dgm:presLayoutVars>
      </dgm:prSet>
      <dgm:spPr/>
    </dgm:pt>
    <dgm:pt modelId="{F59DCD36-2EE7-4FC0-8F8B-AE0E49B85956}" type="pres">
      <dgm:prSet presAssocID="{45A902FB-02D1-4BEC-B7AC-F00A87CFDB70}" presName="spacing" presStyleCnt="0"/>
      <dgm:spPr/>
    </dgm:pt>
    <dgm:pt modelId="{19EA1CF3-45A3-4BF2-A130-3F7DDF073464}" type="pres">
      <dgm:prSet presAssocID="{AFB91B26-4A36-4F0C-A9D3-D491B3A223EE}" presName="composite" presStyleCnt="0"/>
      <dgm:spPr/>
    </dgm:pt>
    <dgm:pt modelId="{69C7DC81-4E6B-4A26-B065-063C5EB59E59}" type="pres">
      <dgm:prSet presAssocID="{AFB91B26-4A36-4F0C-A9D3-D491B3A223EE}" presName="imgShp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</dgm:pt>
    <dgm:pt modelId="{50C55E70-1F91-4E62-B254-649A2CB92FC5}" type="pres">
      <dgm:prSet presAssocID="{AFB91B26-4A36-4F0C-A9D3-D491B3A223EE}" presName="txShp" presStyleLbl="node1" presStyleIdx="1" presStyleCnt="3">
        <dgm:presLayoutVars>
          <dgm:bulletEnabled val="1"/>
        </dgm:presLayoutVars>
      </dgm:prSet>
      <dgm:spPr/>
    </dgm:pt>
    <dgm:pt modelId="{FE6208FA-0F7F-4519-B5E5-3FA3C88D9A2C}" type="pres">
      <dgm:prSet presAssocID="{33872A32-BA15-45B5-9EDE-849A3ECFF08E}" presName="spacing" presStyleCnt="0"/>
      <dgm:spPr/>
    </dgm:pt>
    <dgm:pt modelId="{0EB57F9A-BCC7-4719-9EB6-764A0DCFFFFD}" type="pres">
      <dgm:prSet presAssocID="{285C4C43-6BBD-4D2C-A0DD-ACC45845C28B}" presName="composite" presStyleCnt="0"/>
      <dgm:spPr/>
    </dgm:pt>
    <dgm:pt modelId="{35EBD19F-E701-40B7-A771-39869909DF42}" type="pres">
      <dgm:prSet presAssocID="{285C4C43-6BBD-4D2C-A0DD-ACC45845C28B}" presName="imgShp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CD619815-AD5D-4427-B585-FD0AEBD6DB32}" type="pres">
      <dgm:prSet presAssocID="{285C4C43-6BBD-4D2C-A0DD-ACC45845C28B}" presName="txShp" presStyleLbl="node1" presStyleIdx="2" presStyleCnt="3">
        <dgm:presLayoutVars>
          <dgm:bulletEnabled val="1"/>
        </dgm:presLayoutVars>
      </dgm:prSet>
      <dgm:spPr/>
    </dgm:pt>
  </dgm:ptLst>
  <dgm:cxnLst>
    <dgm:cxn modelId="{208FA81A-6E47-492A-8CE4-ACFFC0725317}" srcId="{4EB38C1D-36AD-4EC9-874E-48D3C7A2AFCF}" destId="{4ADB7D93-5323-45BE-A283-AC5C0FD40D04}" srcOrd="0" destOrd="0" parTransId="{1ECD9F1E-153E-4E7B-9D1D-BD134E0F9B36}" sibTransId="{45A902FB-02D1-4BEC-B7AC-F00A87CFDB70}"/>
    <dgm:cxn modelId="{68454833-641D-4EAB-B15E-1816DEABBD4B}" type="presOf" srcId="{285C4C43-6BBD-4D2C-A0DD-ACC45845C28B}" destId="{CD619815-AD5D-4427-B585-FD0AEBD6DB32}" srcOrd="0" destOrd="0" presId="urn:microsoft.com/office/officeart/2005/8/layout/vList3"/>
    <dgm:cxn modelId="{15C32883-C93A-429A-BDD7-7C2D0B50D349}" srcId="{4EB38C1D-36AD-4EC9-874E-48D3C7A2AFCF}" destId="{285C4C43-6BBD-4D2C-A0DD-ACC45845C28B}" srcOrd="2" destOrd="0" parTransId="{DB5A1240-A926-4872-81EB-117E39FF47E2}" sibTransId="{609BC00C-0808-4278-BBFF-2E918D46CA77}"/>
    <dgm:cxn modelId="{7D1DC692-A6BC-41A5-B9E8-6F34FA27FD80}" type="presOf" srcId="{4ADB7D93-5323-45BE-A283-AC5C0FD40D04}" destId="{D15CDEF5-25E6-4BCA-AF05-6689AFE171FA}" srcOrd="0" destOrd="0" presId="urn:microsoft.com/office/officeart/2005/8/layout/vList3"/>
    <dgm:cxn modelId="{8A470C93-7156-4753-BAF8-16F14C6273CE}" type="presOf" srcId="{AFB91B26-4A36-4F0C-A9D3-D491B3A223EE}" destId="{50C55E70-1F91-4E62-B254-649A2CB92FC5}" srcOrd="0" destOrd="0" presId="urn:microsoft.com/office/officeart/2005/8/layout/vList3"/>
    <dgm:cxn modelId="{B9B3759C-E141-49EE-9B9B-D1A0166CD6D9}" srcId="{4EB38C1D-36AD-4EC9-874E-48D3C7A2AFCF}" destId="{AFB91B26-4A36-4F0C-A9D3-D491B3A223EE}" srcOrd="1" destOrd="0" parTransId="{4962E907-F536-4A53-A9A6-EF7945A7522B}" sibTransId="{33872A32-BA15-45B5-9EDE-849A3ECFF08E}"/>
    <dgm:cxn modelId="{A09A4EF9-5F4B-4435-9766-7C29047CADB4}" type="presOf" srcId="{4EB38C1D-36AD-4EC9-874E-48D3C7A2AFCF}" destId="{A0F0B4CC-66F9-445D-8698-A30818577DE0}" srcOrd="0" destOrd="0" presId="urn:microsoft.com/office/officeart/2005/8/layout/vList3"/>
    <dgm:cxn modelId="{3627C869-6C66-4425-8A3D-39961CBDB1C6}" type="presParOf" srcId="{A0F0B4CC-66F9-445D-8698-A30818577DE0}" destId="{723EB307-C1C6-44D9-88E1-EF71F69F8CE3}" srcOrd="0" destOrd="0" presId="urn:microsoft.com/office/officeart/2005/8/layout/vList3"/>
    <dgm:cxn modelId="{4410196E-C9B3-49C1-BECA-B079A6FF16AD}" type="presParOf" srcId="{723EB307-C1C6-44D9-88E1-EF71F69F8CE3}" destId="{15E1CF98-7F13-4A83-A4D9-7A23D0F83EF6}" srcOrd="0" destOrd="0" presId="urn:microsoft.com/office/officeart/2005/8/layout/vList3"/>
    <dgm:cxn modelId="{823DBC2A-336B-4D9E-955C-2BB3EBBB66AE}" type="presParOf" srcId="{723EB307-C1C6-44D9-88E1-EF71F69F8CE3}" destId="{D15CDEF5-25E6-4BCA-AF05-6689AFE171FA}" srcOrd="1" destOrd="0" presId="urn:microsoft.com/office/officeart/2005/8/layout/vList3"/>
    <dgm:cxn modelId="{76176D58-8186-4E59-8C4E-2A05F03C8E72}" type="presParOf" srcId="{A0F0B4CC-66F9-445D-8698-A30818577DE0}" destId="{F59DCD36-2EE7-4FC0-8F8B-AE0E49B85956}" srcOrd="1" destOrd="0" presId="urn:microsoft.com/office/officeart/2005/8/layout/vList3"/>
    <dgm:cxn modelId="{F03DA21E-1186-48DC-9029-17C878417BCC}" type="presParOf" srcId="{A0F0B4CC-66F9-445D-8698-A30818577DE0}" destId="{19EA1CF3-45A3-4BF2-A130-3F7DDF073464}" srcOrd="2" destOrd="0" presId="urn:microsoft.com/office/officeart/2005/8/layout/vList3"/>
    <dgm:cxn modelId="{DF919DB5-BEDD-4603-8C26-E6E0B310FD86}" type="presParOf" srcId="{19EA1CF3-45A3-4BF2-A130-3F7DDF073464}" destId="{69C7DC81-4E6B-4A26-B065-063C5EB59E59}" srcOrd="0" destOrd="0" presId="urn:microsoft.com/office/officeart/2005/8/layout/vList3"/>
    <dgm:cxn modelId="{BD5C1B28-C53F-42BD-A83A-11539E198CD3}" type="presParOf" srcId="{19EA1CF3-45A3-4BF2-A130-3F7DDF073464}" destId="{50C55E70-1F91-4E62-B254-649A2CB92FC5}" srcOrd="1" destOrd="0" presId="urn:microsoft.com/office/officeart/2005/8/layout/vList3"/>
    <dgm:cxn modelId="{4284605F-BEEA-4DCA-858D-6CA2ABACD218}" type="presParOf" srcId="{A0F0B4CC-66F9-445D-8698-A30818577DE0}" destId="{FE6208FA-0F7F-4519-B5E5-3FA3C88D9A2C}" srcOrd="3" destOrd="0" presId="urn:microsoft.com/office/officeart/2005/8/layout/vList3"/>
    <dgm:cxn modelId="{2F740680-BDCE-42BE-AD85-BC612077575B}" type="presParOf" srcId="{A0F0B4CC-66F9-445D-8698-A30818577DE0}" destId="{0EB57F9A-BCC7-4719-9EB6-764A0DCFFFFD}" srcOrd="4" destOrd="0" presId="urn:microsoft.com/office/officeart/2005/8/layout/vList3"/>
    <dgm:cxn modelId="{6162D386-EFBA-4F6C-92A0-C82E8EC42F2F}" type="presParOf" srcId="{0EB57F9A-BCC7-4719-9EB6-764A0DCFFFFD}" destId="{35EBD19F-E701-40B7-A771-39869909DF42}" srcOrd="0" destOrd="0" presId="urn:microsoft.com/office/officeart/2005/8/layout/vList3"/>
    <dgm:cxn modelId="{AE48D1CB-E17D-4567-926E-987B3C64E136}" type="presParOf" srcId="{0EB57F9A-BCC7-4719-9EB6-764A0DCFFFFD}" destId="{CD619815-AD5D-4427-B585-FD0AEBD6DB3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247577C-8636-4254-B64E-6B982D847290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AAEBC3AC-7A73-41FE-9983-0137FAEB04F3}">
      <dgm:prSet phldrT="[Текст]"/>
      <dgm:spPr/>
      <dgm:t>
        <a:bodyPr/>
        <a:lstStyle/>
        <a:p>
          <a:r>
            <a:rPr lang="ru-RU" dirty="0"/>
            <a:t>Изучение документов, определяющих структуру и содержание КИМ ГИА, ВПР</a:t>
          </a:r>
        </a:p>
      </dgm:t>
    </dgm:pt>
    <dgm:pt modelId="{B1AAABE5-AD80-4292-8913-9DA7C4207EEE}" type="parTrans" cxnId="{4EC06915-4C47-4997-95C0-EFD88700D6B2}">
      <dgm:prSet/>
      <dgm:spPr/>
      <dgm:t>
        <a:bodyPr/>
        <a:lstStyle/>
        <a:p>
          <a:endParaRPr lang="ru-RU"/>
        </a:p>
      </dgm:t>
    </dgm:pt>
    <dgm:pt modelId="{D2E06119-012D-43EA-8603-C20A3E166443}" type="sibTrans" cxnId="{4EC06915-4C47-4997-95C0-EFD88700D6B2}">
      <dgm:prSet/>
      <dgm:spPr/>
      <dgm:t>
        <a:bodyPr/>
        <a:lstStyle/>
        <a:p>
          <a:endParaRPr lang="ru-RU"/>
        </a:p>
      </dgm:t>
    </dgm:pt>
    <dgm:pt modelId="{B7CA87C6-0D6C-407C-A46B-9A1DE4396286}">
      <dgm:prSet phldrT="[Текст]"/>
      <dgm:spPr/>
      <dgm:t>
        <a:bodyPr/>
        <a:lstStyle/>
        <a:p>
          <a:r>
            <a:rPr lang="ru-RU" dirty="0"/>
            <a:t>Использование при проведении тематического контроля знаний контрольно-измерительных материалов в форме ГИА, ВПР</a:t>
          </a:r>
        </a:p>
      </dgm:t>
    </dgm:pt>
    <dgm:pt modelId="{9545A067-7A3C-4B45-8E78-E4CAD45D89CC}" type="parTrans" cxnId="{C87A1097-A23E-420F-8FF6-D06731AFB2DC}">
      <dgm:prSet/>
      <dgm:spPr/>
      <dgm:t>
        <a:bodyPr/>
        <a:lstStyle/>
        <a:p>
          <a:endParaRPr lang="ru-RU"/>
        </a:p>
      </dgm:t>
    </dgm:pt>
    <dgm:pt modelId="{7A8FD1AC-6244-4615-81D0-D64E007413DD}" type="sibTrans" cxnId="{C87A1097-A23E-420F-8FF6-D06731AFB2DC}">
      <dgm:prSet/>
      <dgm:spPr/>
      <dgm:t>
        <a:bodyPr/>
        <a:lstStyle/>
        <a:p>
          <a:endParaRPr lang="ru-RU"/>
        </a:p>
      </dgm:t>
    </dgm:pt>
    <dgm:pt modelId="{CD3A87E0-190E-4DE5-8224-F5F5D874D631}">
      <dgm:prSet phldrT="[Текст]"/>
      <dgm:spPr/>
      <dgm:t>
        <a:bodyPr/>
        <a:lstStyle/>
        <a:p>
          <a:r>
            <a:rPr lang="ru-RU" dirty="0"/>
            <a:t>Обеспечение и контроль реализации практической части школьной программы по химии, физике, географии, биологии</a:t>
          </a:r>
        </a:p>
      </dgm:t>
    </dgm:pt>
    <dgm:pt modelId="{F3C30FC8-3308-4112-8C7B-C5D2250E08B9}" type="parTrans" cxnId="{88444911-9F02-4FD0-BE6D-079E70C8B17F}">
      <dgm:prSet/>
      <dgm:spPr/>
      <dgm:t>
        <a:bodyPr/>
        <a:lstStyle/>
        <a:p>
          <a:endParaRPr lang="ru-RU"/>
        </a:p>
      </dgm:t>
    </dgm:pt>
    <dgm:pt modelId="{A2F7CCBC-CF24-48F2-AC23-EF0D23FD1971}" type="sibTrans" cxnId="{88444911-9F02-4FD0-BE6D-079E70C8B17F}">
      <dgm:prSet/>
      <dgm:spPr/>
      <dgm:t>
        <a:bodyPr/>
        <a:lstStyle/>
        <a:p>
          <a:endParaRPr lang="ru-RU"/>
        </a:p>
      </dgm:t>
    </dgm:pt>
    <dgm:pt modelId="{E3778C40-5CCA-4C32-B22D-69B8E7FE452B}">
      <dgm:prSet/>
      <dgm:spPr/>
      <dgm:t>
        <a:bodyPr/>
        <a:lstStyle/>
        <a:p>
          <a:r>
            <a:rPr lang="ru-RU" dirty="0"/>
            <a:t>Систематический анализ текущих результатов обучающихся, с целью формирования </a:t>
          </a:r>
          <a:r>
            <a:rPr lang="ru-RU" dirty="0" err="1"/>
            <a:t>разноуровневых</a:t>
          </a:r>
          <a:r>
            <a:rPr lang="ru-RU" dirty="0"/>
            <a:t> групп для системной, адресной работы по ликвидации дефицитов</a:t>
          </a:r>
        </a:p>
      </dgm:t>
    </dgm:pt>
    <dgm:pt modelId="{80F0E368-1B88-4F48-B02F-5EAD358C78B4}" type="parTrans" cxnId="{BD7E4C82-0F5D-4E91-AC7A-A67202D59CEE}">
      <dgm:prSet/>
      <dgm:spPr/>
      <dgm:t>
        <a:bodyPr/>
        <a:lstStyle/>
        <a:p>
          <a:endParaRPr lang="ru-RU"/>
        </a:p>
      </dgm:t>
    </dgm:pt>
    <dgm:pt modelId="{52A705FC-FBA7-4668-B64F-3546621760FB}" type="sibTrans" cxnId="{BD7E4C82-0F5D-4E91-AC7A-A67202D59CEE}">
      <dgm:prSet/>
      <dgm:spPr/>
      <dgm:t>
        <a:bodyPr/>
        <a:lstStyle/>
        <a:p>
          <a:endParaRPr lang="ru-RU"/>
        </a:p>
      </dgm:t>
    </dgm:pt>
    <dgm:pt modelId="{ADFE11C2-9A87-4B00-B3E8-16B9B5C9DEEE}">
      <dgm:prSet phldrT="[Текст]"/>
      <dgm:spPr/>
      <dgm:t>
        <a:bodyPr/>
        <a:lstStyle/>
        <a:p>
          <a:r>
            <a:rPr lang="ru-RU" dirty="0"/>
            <a:t>Изучение критериев оценивания ГИА, ВПР</a:t>
          </a:r>
        </a:p>
      </dgm:t>
    </dgm:pt>
    <dgm:pt modelId="{4D43EAD2-8A48-4B54-A8B3-FA5DB7DAB839}" type="parTrans" cxnId="{17682960-24C9-42F9-A18B-F673B7D8F7E5}">
      <dgm:prSet/>
      <dgm:spPr/>
      <dgm:t>
        <a:bodyPr/>
        <a:lstStyle/>
        <a:p>
          <a:endParaRPr lang="ru-RU"/>
        </a:p>
      </dgm:t>
    </dgm:pt>
    <dgm:pt modelId="{6EF87DCE-AAE8-4234-AF74-C4D484878FFC}" type="sibTrans" cxnId="{17682960-24C9-42F9-A18B-F673B7D8F7E5}">
      <dgm:prSet/>
      <dgm:spPr/>
      <dgm:t>
        <a:bodyPr/>
        <a:lstStyle/>
        <a:p>
          <a:endParaRPr lang="ru-RU"/>
        </a:p>
      </dgm:t>
    </dgm:pt>
    <dgm:pt modelId="{CE049A27-2C3E-4285-8500-0F5E818D92F8}">
      <dgm:prSet/>
      <dgm:spPr/>
      <dgm:t>
        <a:bodyPr/>
        <a:lstStyle/>
        <a:p>
          <a:r>
            <a:rPr lang="ru-RU" dirty="0"/>
            <a:t>Определение групп обучающихся мотивированных и испытывающих затруднения</a:t>
          </a:r>
        </a:p>
      </dgm:t>
    </dgm:pt>
    <dgm:pt modelId="{8A09FF96-AD93-41C3-B3C7-A5EC104C9CB3}" type="parTrans" cxnId="{530DE27B-D622-4B4B-9C1A-2131C871FFA4}">
      <dgm:prSet/>
      <dgm:spPr/>
      <dgm:t>
        <a:bodyPr/>
        <a:lstStyle/>
        <a:p>
          <a:endParaRPr lang="ru-RU"/>
        </a:p>
      </dgm:t>
    </dgm:pt>
    <dgm:pt modelId="{956840F6-BCF3-4520-AC0E-75C9FCB0CDEA}" type="sibTrans" cxnId="{530DE27B-D622-4B4B-9C1A-2131C871FFA4}">
      <dgm:prSet/>
      <dgm:spPr/>
      <dgm:t>
        <a:bodyPr/>
        <a:lstStyle/>
        <a:p>
          <a:endParaRPr lang="ru-RU"/>
        </a:p>
      </dgm:t>
    </dgm:pt>
    <dgm:pt modelId="{2CCAB8AE-6268-46D2-8D2F-E32DC15944F2}">
      <dgm:prSet/>
      <dgm:spPr/>
      <dgm:t>
        <a:bodyPr/>
        <a:lstStyle/>
        <a:p>
          <a:r>
            <a:rPr lang="ru-RU" dirty="0"/>
            <a:t>Актуализация программы профориентации</a:t>
          </a:r>
        </a:p>
      </dgm:t>
    </dgm:pt>
    <dgm:pt modelId="{D1A5CD27-C7C2-48F8-9223-F62A298619E9}" type="parTrans" cxnId="{98F4AC94-EB35-4395-8DEA-1206F8FB3457}">
      <dgm:prSet/>
      <dgm:spPr/>
      <dgm:t>
        <a:bodyPr/>
        <a:lstStyle/>
        <a:p>
          <a:endParaRPr lang="ru-RU"/>
        </a:p>
      </dgm:t>
    </dgm:pt>
    <dgm:pt modelId="{D6182260-0752-41D0-BE88-CEA609873605}" type="sibTrans" cxnId="{98F4AC94-EB35-4395-8DEA-1206F8FB3457}">
      <dgm:prSet/>
      <dgm:spPr/>
      <dgm:t>
        <a:bodyPr/>
        <a:lstStyle/>
        <a:p>
          <a:endParaRPr lang="ru-RU"/>
        </a:p>
      </dgm:t>
    </dgm:pt>
    <dgm:pt modelId="{F336AEDF-E88F-43E6-B2F5-DA9D7A5C7400}" type="pres">
      <dgm:prSet presAssocID="{0247577C-8636-4254-B64E-6B982D847290}" presName="Name0" presStyleCnt="0">
        <dgm:presLayoutVars>
          <dgm:chMax val="7"/>
          <dgm:chPref val="7"/>
          <dgm:dir/>
        </dgm:presLayoutVars>
      </dgm:prSet>
      <dgm:spPr/>
    </dgm:pt>
    <dgm:pt modelId="{960F81EC-5BE5-496B-B3AB-11AC542B601E}" type="pres">
      <dgm:prSet presAssocID="{0247577C-8636-4254-B64E-6B982D847290}" presName="Name1" presStyleCnt="0"/>
      <dgm:spPr/>
    </dgm:pt>
    <dgm:pt modelId="{754DE1A1-2C93-460E-B345-5AADF0429F9F}" type="pres">
      <dgm:prSet presAssocID="{0247577C-8636-4254-B64E-6B982D847290}" presName="cycle" presStyleCnt="0"/>
      <dgm:spPr/>
    </dgm:pt>
    <dgm:pt modelId="{19437D1C-7F45-492E-B62F-E14161868CBF}" type="pres">
      <dgm:prSet presAssocID="{0247577C-8636-4254-B64E-6B982D847290}" presName="srcNode" presStyleLbl="node1" presStyleIdx="0" presStyleCnt="7"/>
      <dgm:spPr/>
    </dgm:pt>
    <dgm:pt modelId="{55EF746A-3C17-4DC0-985F-2B0358CC7050}" type="pres">
      <dgm:prSet presAssocID="{0247577C-8636-4254-B64E-6B982D847290}" presName="conn" presStyleLbl="parChTrans1D2" presStyleIdx="0" presStyleCnt="1"/>
      <dgm:spPr/>
    </dgm:pt>
    <dgm:pt modelId="{6B7A5F18-EF8C-423D-9935-D4E84D9CBAD7}" type="pres">
      <dgm:prSet presAssocID="{0247577C-8636-4254-B64E-6B982D847290}" presName="extraNode" presStyleLbl="node1" presStyleIdx="0" presStyleCnt="7"/>
      <dgm:spPr/>
    </dgm:pt>
    <dgm:pt modelId="{5F35EDC6-741A-45BF-90B5-C9D19B800A20}" type="pres">
      <dgm:prSet presAssocID="{0247577C-8636-4254-B64E-6B982D847290}" presName="dstNode" presStyleLbl="node1" presStyleIdx="0" presStyleCnt="7"/>
      <dgm:spPr/>
    </dgm:pt>
    <dgm:pt modelId="{235ECB18-4220-4A13-9944-9B0C09AD7813}" type="pres">
      <dgm:prSet presAssocID="{AAEBC3AC-7A73-41FE-9983-0137FAEB04F3}" presName="text_1" presStyleLbl="node1" presStyleIdx="0" presStyleCnt="7">
        <dgm:presLayoutVars>
          <dgm:bulletEnabled val="1"/>
        </dgm:presLayoutVars>
      </dgm:prSet>
      <dgm:spPr/>
    </dgm:pt>
    <dgm:pt modelId="{65370458-CA8A-4FAB-98E1-87E157FB22F6}" type="pres">
      <dgm:prSet presAssocID="{AAEBC3AC-7A73-41FE-9983-0137FAEB04F3}" presName="accent_1" presStyleCnt="0"/>
      <dgm:spPr/>
    </dgm:pt>
    <dgm:pt modelId="{F1C329D5-7AC6-4929-8E48-54E940A71391}" type="pres">
      <dgm:prSet presAssocID="{AAEBC3AC-7A73-41FE-9983-0137FAEB04F3}" presName="accentRepeatNode" presStyleLbl="solidFgAcc1" presStyleIdx="0" presStyleCnt="7"/>
      <dgm:spPr/>
    </dgm:pt>
    <dgm:pt modelId="{1D3EEB57-A39B-4026-83DE-A59DF71CD9EC}" type="pres">
      <dgm:prSet presAssocID="{ADFE11C2-9A87-4B00-B3E8-16B9B5C9DEEE}" presName="text_2" presStyleLbl="node1" presStyleIdx="1" presStyleCnt="7">
        <dgm:presLayoutVars>
          <dgm:bulletEnabled val="1"/>
        </dgm:presLayoutVars>
      </dgm:prSet>
      <dgm:spPr/>
    </dgm:pt>
    <dgm:pt modelId="{482CA984-E87A-4816-9126-EBEA9A3BBCE4}" type="pres">
      <dgm:prSet presAssocID="{ADFE11C2-9A87-4B00-B3E8-16B9B5C9DEEE}" presName="accent_2" presStyleCnt="0"/>
      <dgm:spPr/>
    </dgm:pt>
    <dgm:pt modelId="{C06BC474-24BC-4A29-A038-FE9E19D79C8D}" type="pres">
      <dgm:prSet presAssocID="{ADFE11C2-9A87-4B00-B3E8-16B9B5C9DEEE}" presName="accentRepeatNode" presStyleLbl="solidFgAcc1" presStyleIdx="1" presStyleCnt="7"/>
      <dgm:spPr/>
    </dgm:pt>
    <dgm:pt modelId="{683FEF64-BF2E-42AC-B431-9D9F502E1BB9}" type="pres">
      <dgm:prSet presAssocID="{B7CA87C6-0D6C-407C-A46B-9A1DE4396286}" presName="text_3" presStyleLbl="node1" presStyleIdx="2" presStyleCnt="7">
        <dgm:presLayoutVars>
          <dgm:bulletEnabled val="1"/>
        </dgm:presLayoutVars>
      </dgm:prSet>
      <dgm:spPr/>
    </dgm:pt>
    <dgm:pt modelId="{E524CDC4-9981-406A-8C33-683F79A0152F}" type="pres">
      <dgm:prSet presAssocID="{B7CA87C6-0D6C-407C-A46B-9A1DE4396286}" presName="accent_3" presStyleCnt="0"/>
      <dgm:spPr/>
    </dgm:pt>
    <dgm:pt modelId="{904B4461-C05D-4ADC-B632-F77B137B69B4}" type="pres">
      <dgm:prSet presAssocID="{B7CA87C6-0D6C-407C-A46B-9A1DE4396286}" presName="accentRepeatNode" presStyleLbl="solidFgAcc1" presStyleIdx="2" presStyleCnt="7"/>
      <dgm:spPr/>
    </dgm:pt>
    <dgm:pt modelId="{03BC139A-1537-4DAF-A4BF-4FCE8785DFD9}" type="pres">
      <dgm:prSet presAssocID="{CD3A87E0-190E-4DE5-8224-F5F5D874D631}" presName="text_4" presStyleLbl="node1" presStyleIdx="3" presStyleCnt="7">
        <dgm:presLayoutVars>
          <dgm:bulletEnabled val="1"/>
        </dgm:presLayoutVars>
      </dgm:prSet>
      <dgm:spPr/>
    </dgm:pt>
    <dgm:pt modelId="{45F3C395-02C8-4B8F-AF49-47C2AD0C965C}" type="pres">
      <dgm:prSet presAssocID="{CD3A87E0-190E-4DE5-8224-F5F5D874D631}" presName="accent_4" presStyleCnt="0"/>
      <dgm:spPr/>
    </dgm:pt>
    <dgm:pt modelId="{700D45D1-7A2D-47FD-B3D5-35FAE8F49558}" type="pres">
      <dgm:prSet presAssocID="{CD3A87E0-190E-4DE5-8224-F5F5D874D631}" presName="accentRepeatNode" presStyleLbl="solidFgAcc1" presStyleIdx="3" presStyleCnt="7"/>
      <dgm:spPr/>
    </dgm:pt>
    <dgm:pt modelId="{AA33F1CF-E408-4DCA-9590-08990DA35978}" type="pres">
      <dgm:prSet presAssocID="{CE049A27-2C3E-4285-8500-0F5E818D92F8}" presName="text_5" presStyleLbl="node1" presStyleIdx="4" presStyleCnt="7">
        <dgm:presLayoutVars>
          <dgm:bulletEnabled val="1"/>
        </dgm:presLayoutVars>
      </dgm:prSet>
      <dgm:spPr/>
    </dgm:pt>
    <dgm:pt modelId="{94835B16-C845-4E25-A557-CA3534EF8BAF}" type="pres">
      <dgm:prSet presAssocID="{CE049A27-2C3E-4285-8500-0F5E818D92F8}" presName="accent_5" presStyleCnt="0"/>
      <dgm:spPr/>
    </dgm:pt>
    <dgm:pt modelId="{F3F1DEED-F1E0-4B43-B33D-50B4C7BCFE57}" type="pres">
      <dgm:prSet presAssocID="{CE049A27-2C3E-4285-8500-0F5E818D92F8}" presName="accentRepeatNode" presStyleLbl="solidFgAcc1" presStyleIdx="4" presStyleCnt="7"/>
      <dgm:spPr/>
    </dgm:pt>
    <dgm:pt modelId="{92757C99-CE31-451A-9CA9-BB513995C750}" type="pres">
      <dgm:prSet presAssocID="{2CCAB8AE-6268-46D2-8D2F-E32DC15944F2}" presName="text_6" presStyleLbl="node1" presStyleIdx="5" presStyleCnt="7" custLinFactNeighborX="-77" custLinFactNeighborY="-4736">
        <dgm:presLayoutVars>
          <dgm:bulletEnabled val="1"/>
        </dgm:presLayoutVars>
      </dgm:prSet>
      <dgm:spPr/>
    </dgm:pt>
    <dgm:pt modelId="{7C52794B-E9C4-437B-B3D1-7CCCF874CBFE}" type="pres">
      <dgm:prSet presAssocID="{2CCAB8AE-6268-46D2-8D2F-E32DC15944F2}" presName="accent_6" presStyleCnt="0"/>
      <dgm:spPr/>
    </dgm:pt>
    <dgm:pt modelId="{9FD77DBB-7852-4D1E-9130-91D4C1EA2079}" type="pres">
      <dgm:prSet presAssocID="{2CCAB8AE-6268-46D2-8D2F-E32DC15944F2}" presName="accentRepeatNode" presStyleLbl="solidFgAcc1" presStyleIdx="5" presStyleCnt="7"/>
      <dgm:spPr/>
    </dgm:pt>
    <dgm:pt modelId="{5C100E9F-9147-4902-A86A-356DA0F0BCA8}" type="pres">
      <dgm:prSet presAssocID="{E3778C40-5CCA-4C32-B22D-69B8E7FE452B}" presName="text_7" presStyleLbl="node1" presStyleIdx="6" presStyleCnt="7">
        <dgm:presLayoutVars>
          <dgm:bulletEnabled val="1"/>
        </dgm:presLayoutVars>
      </dgm:prSet>
      <dgm:spPr/>
    </dgm:pt>
    <dgm:pt modelId="{46D85DD1-E0E5-49F4-BB03-C237F7F2428A}" type="pres">
      <dgm:prSet presAssocID="{E3778C40-5CCA-4C32-B22D-69B8E7FE452B}" presName="accent_7" presStyleCnt="0"/>
      <dgm:spPr/>
    </dgm:pt>
    <dgm:pt modelId="{E4BC6EFC-33AF-497B-84A8-6656FF193791}" type="pres">
      <dgm:prSet presAssocID="{E3778C40-5CCA-4C32-B22D-69B8E7FE452B}" presName="accentRepeatNode" presStyleLbl="solidFgAcc1" presStyleIdx="6" presStyleCnt="7"/>
      <dgm:spPr/>
    </dgm:pt>
  </dgm:ptLst>
  <dgm:cxnLst>
    <dgm:cxn modelId="{88444911-9F02-4FD0-BE6D-079E70C8B17F}" srcId="{0247577C-8636-4254-B64E-6B982D847290}" destId="{CD3A87E0-190E-4DE5-8224-F5F5D874D631}" srcOrd="3" destOrd="0" parTransId="{F3C30FC8-3308-4112-8C7B-C5D2250E08B9}" sibTransId="{A2F7CCBC-CF24-48F2-AC23-EF0D23FD1971}"/>
    <dgm:cxn modelId="{EAA61014-9528-4E66-9FE0-0038CF6A8DB3}" type="presOf" srcId="{ADFE11C2-9A87-4B00-B3E8-16B9B5C9DEEE}" destId="{1D3EEB57-A39B-4026-83DE-A59DF71CD9EC}" srcOrd="0" destOrd="0" presId="urn:microsoft.com/office/officeart/2008/layout/VerticalCurvedList"/>
    <dgm:cxn modelId="{4EC06915-4C47-4997-95C0-EFD88700D6B2}" srcId="{0247577C-8636-4254-B64E-6B982D847290}" destId="{AAEBC3AC-7A73-41FE-9983-0137FAEB04F3}" srcOrd="0" destOrd="0" parTransId="{B1AAABE5-AD80-4292-8913-9DA7C4207EEE}" sibTransId="{D2E06119-012D-43EA-8603-C20A3E166443}"/>
    <dgm:cxn modelId="{5D4DCD2A-124A-48ED-ACF1-C9F71FB90A5D}" type="presOf" srcId="{E3778C40-5CCA-4C32-B22D-69B8E7FE452B}" destId="{5C100E9F-9147-4902-A86A-356DA0F0BCA8}" srcOrd="0" destOrd="0" presId="urn:microsoft.com/office/officeart/2008/layout/VerticalCurvedList"/>
    <dgm:cxn modelId="{F7DB9C2F-1210-4F0C-AB65-4D0EAC3DDA2A}" type="presOf" srcId="{D2E06119-012D-43EA-8603-C20A3E166443}" destId="{55EF746A-3C17-4DC0-985F-2B0358CC7050}" srcOrd="0" destOrd="0" presId="urn:microsoft.com/office/officeart/2008/layout/VerticalCurvedList"/>
    <dgm:cxn modelId="{17682960-24C9-42F9-A18B-F673B7D8F7E5}" srcId="{0247577C-8636-4254-B64E-6B982D847290}" destId="{ADFE11C2-9A87-4B00-B3E8-16B9B5C9DEEE}" srcOrd="1" destOrd="0" parTransId="{4D43EAD2-8A48-4B54-A8B3-FA5DB7DAB839}" sibTransId="{6EF87DCE-AAE8-4234-AF74-C4D484878FFC}"/>
    <dgm:cxn modelId="{69E1E752-E63B-4649-8DE9-875265BD78DE}" type="presOf" srcId="{B7CA87C6-0D6C-407C-A46B-9A1DE4396286}" destId="{683FEF64-BF2E-42AC-B431-9D9F502E1BB9}" srcOrd="0" destOrd="0" presId="urn:microsoft.com/office/officeart/2008/layout/VerticalCurvedList"/>
    <dgm:cxn modelId="{F4000A79-FA4B-4540-977C-3638073CC2BA}" type="presOf" srcId="{CD3A87E0-190E-4DE5-8224-F5F5D874D631}" destId="{03BC139A-1537-4DAF-A4BF-4FCE8785DFD9}" srcOrd="0" destOrd="0" presId="urn:microsoft.com/office/officeart/2008/layout/VerticalCurvedList"/>
    <dgm:cxn modelId="{9223B679-FAC6-4648-9931-CEAE71A5B532}" type="presOf" srcId="{CE049A27-2C3E-4285-8500-0F5E818D92F8}" destId="{AA33F1CF-E408-4DCA-9590-08990DA35978}" srcOrd="0" destOrd="0" presId="urn:microsoft.com/office/officeart/2008/layout/VerticalCurvedList"/>
    <dgm:cxn modelId="{530DE27B-D622-4B4B-9C1A-2131C871FFA4}" srcId="{0247577C-8636-4254-B64E-6B982D847290}" destId="{CE049A27-2C3E-4285-8500-0F5E818D92F8}" srcOrd="4" destOrd="0" parTransId="{8A09FF96-AD93-41C3-B3C7-A5EC104C9CB3}" sibTransId="{956840F6-BCF3-4520-AC0E-75C9FCB0CDEA}"/>
    <dgm:cxn modelId="{BD7E4C82-0F5D-4E91-AC7A-A67202D59CEE}" srcId="{0247577C-8636-4254-B64E-6B982D847290}" destId="{E3778C40-5CCA-4C32-B22D-69B8E7FE452B}" srcOrd="6" destOrd="0" parTransId="{80F0E368-1B88-4F48-B02F-5EAD358C78B4}" sibTransId="{52A705FC-FBA7-4668-B64F-3546621760FB}"/>
    <dgm:cxn modelId="{822D368E-BF78-4835-92DF-EEA075BBFE1B}" type="presOf" srcId="{0247577C-8636-4254-B64E-6B982D847290}" destId="{F336AEDF-E88F-43E6-B2F5-DA9D7A5C7400}" srcOrd="0" destOrd="0" presId="urn:microsoft.com/office/officeart/2008/layout/VerticalCurvedList"/>
    <dgm:cxn modelId="{40E2CF93-BA52-4D9D-9254-D7463481C148}" type="presOf" srcId="{2CCAB8AE-6268-46D2-8D2F-E32DC15944F2}" destId="{92757C99-CE31-451A-9CA9-BB513995C750}" srcOrd="0" destOrd="0" presId="urn:microsoft.com/office/officeart/2008/layout/VerticalCurvedList"/>
    <dgm:cxn modelId="{98F4AC94-EB35-4395-8DEA-1206F8FB3457}" srcId="{0247577C-8636-4254-B64E-6B982D847290}" destId="{2CCAB8AE-6268-46D2-8D2F-E32DC15944F2}" srcOrd="5" destOrd="0" parTransId="{D1A5CD27-C7C2-48F8-9223-F62A298619E9}" sibTransId="{D6182260-0752-41D0-BE88-CEA609873605}"/>
    <dgm:cxn modelId="{C87A1097-A23E-420F-8FF6-D06731AFB2DC}" srcId="{0247577C-8636-4254-B64E-6B982D847290}" destId="{B7CA87C6-0D6C-407C-A46B-9A1DE4396286}" srcOrd="2" destOrd="0" parTransId="{9545A067-7A3C-4B45-8E78-E4CAD45D89CC}" sibTransId="{7A8FD1AC-6244-4615-81D0-D64E007413DD}"/>
    <dgm:cxn modelId="{51CD15B0-9046-4D75-BF1D-BC1A7C00DDE2}" type="presOf" srcId="{AAEBC3AC-7A73-41FE-9983-0137FAEB04F3}" destId="{235ECB18-4220-4A13-9944-9B0C09AD7813}" srcOrd="0" destOrd="0" presId="urn:microsoft.com/office/officeart/2008/layout/VerticalCurvedList"/>
    <dgm:cxn modelId="{50F381D5-0A52-4ADB-BDE5-A0DE9EA0E48A}" type="presParOf" srcId="{F336AEDF-E88F-43E6-B2F5-DA9D7A5C7400}" destId="{960F81EC-5BE5-496B-B3AB-11AC542B601E}" srcOrd="0" destOrd="0" presId="urn:microsoft.com/office/officeart/2008/layout/VerticalCurvedList"/>
    <dgm:cxn modelId="{40A00879-4119-425F-92D2-82AEDA628BE6}" type="presParOf" srcId="{960F81EC-5BE5-496B-B3AB-11AC542B601E}" destId="{754DE1A1-2C93-460E-B345-5AADF0429F9F}" srcOrd="0" destOrd="0" presId="urn:microsoft.com/office/officeart/2008/layout/VerticalCurvedList"/>
    <dgm:cxn modelId="{F3901893-E897-4AB7-99BC-A669AE1B6F92}" type="presParOf" srcId="{754DE1A1-2C93-460E-B345-5AADF0429F9F}" destId="{19437D1C-7F45-492E-B62F-E14161868CBF}" srcOrd="0" destOrd="0" presId="urn:microsoft.com/office/officeart/2008/layout/VerticalCurvedList"/>
    <dgm:cxn modelId="{3DFEB2DF-6698-4DF5-894A-20ECE1060674}" type="presParOf" srcId="{754DE1A1-2C93-460E-B345-5AADF0429F9F}" destId="{55EF746A-3C17-4DC0-985F-2B0358CC7050}" srcOrd="1" destOrd="0" presId="urn:microsoft.com/office/officeart/2008/layout/VerticalCurvedList"/>
    <dgm:cxn modelId="{ABE13D4B-E7D7-4227-841F-2133F75E1125}" type="presParOf" srcId="{754DE1A1-2C93-460E-B345-5AADF0429F9F}" destId="{6B7A5F18-EF8C-423D-9935-D4E84D9CBAD7}" srcOrd="2" destOrd="0" presId="urn:microsoft.com/office/officeart/2008/layout/VerticalCurvedList"/>
    <dgm:cxn modelId="{67EE6A4E-2F90-49D7-8AC5-44E44BF5D9BF}" type="presParOf" srcId="{754DE1A1-2C93-460E-B345-5AADF0429F9F}" destId="{5F35EDC6-741A-45BF-90B5-C9D19B800A20}" srcOrd="3" destOrd="0" presId="urn:microsoft.com/office/officeart/2008/layout/VerticalCurvedList"/>
    <dgm:cxn modelId="{C0C13CE6-0765-4008-9247-E9E06E72497B}" type="presParOf" srcId="{960F81EC-5BE5-496B-B3AB-11AC542B601E}" destId="{235ECB18-4220-4A13-9944-9B0C09AD7813}" srcOrd="1" destOrd="0" presId="urn:microsoft.com/office/officeart/2008/layout/VerticalCurvedList"/>
    <dgm:cxn modelId="{C04E74D0-9E1D-45F7-8AA3-1D5E1A89E89A}" type="presParOf" srcId="{960F81EC-5BE5-496B-B3AB-11AC542B601E}" destId="{65370458-CA8A-4FAB-98E1-87E157FB22F6}" srcOrd="2" destOrd="0" presId="urn:microsoft.com/office/officeart/2008/layout/VerticalCurvedList"/>
    <dgm:cxn modelId="{C6B24224-05B2-4ECB-9259-246787750E24}" type="presParOf" srcId="{65370458-CA8A-4FAB-98E1-87E157FB22F6}" destId="{F1C329D5-7AC6-4929-8E48-54E940A71391}" srcOrd="0" destOrd="0" presId="urn:microsoft.com/office/officeart/2008/layout/VerticalCurvedList"/>
    <dgm:cxn modelId="{B1ABA836-B1EA-4230-9A98-1CBEC2F165E2}" type="presParOf" srcId="{960F81EC-5BE5-496B-B3AB-11AC542B601E}" destId="{1D3EEB57-A39B-4026-83DE-A59DF71CD9EC}" srcOrd="3" destOrd="0" presId="urn:microsoft.com/office/officeart/2008/layout/VerticalCurvedList"/>
    <dgm:cxn modelId="{402C7C2C-D8B6-4CB7-B2F4-DD57E393D842}" type="presParOf" srcId="{960F81EC-5BE5-496B-B3AB-11AC542B601E}" destId="{482CA984-E87A-4816-9126-EBEA9A3BBCE4}" srcOrd="4" destOrd="0" presId="urn:microsoft.com/office/officeart/2008/layout/VerticalCurvedList"/>
    <dgm:cxn modelId="{F1F9CC49-4EA8-4C54-A19E-AD2F5E112712}" type="presParOf" srcId="{482CA984-E87A-4816-9126-EBEA9A3BBCE4}" destId="{C06BC474-24BC-4A29-A038-FE9E19D79C8D}" srcOrd="0" destOrd="0" presId="urn:microsoft.com/office/officeart/2008/layout/VerticalCurvedList"/>
    <dgm:cxn modelId="{7BEC5B83-CE63-44B6-A65B-5D214416F535}" type="presParOf" srcId="{960F81EC-5BE5-496B-B3AB-11AC542B601E}" destId="{683FEF64-BF2E-42AC-B431-9D9F502E1BB9}" srcOrd="5" destOrd="0" presId="urn:microsoft.com/office/officeart/2008/layout/VerticalCurvedList"/>
    <dgm:cxn modelId="{37D4C0FF-2E0F-429C-9909-63A9EEB1845A}" type="presParOf" srcId="{960F81EC-5BE5-496B-B3AB-11AC542B601E}" destId="{E524CDC4-9981-406A-8C33-683F79A0152F}" srcOrd="6" destOrd="0" presId="urn:microsoft.com/office/officeart/2008/layout/VerticalCurvedList"/>
    <dgm:cxn modelId="{9D033A36-CA09-4EA7-8E0E-7C9CAC3428E2}" type="presParOf" srcId="{E524CDC4-9981-406A-8C33-683F79A0152F}" destId="{904B4461-C05D-4ADC-B632-F77B137B69B4}" srcOrd="0" destOrd="0" presId="urn:microsoft.com/office/officeart/2008/layout/VerticalCurvedList"/>
    <dgm:cxn modelId="{D01507F3-C105-4B4A-9C66-D956924EBD29}" type="presParOf" srcId="{960F81EC-5BE5-496B-B3AB-11AC542B601E}" destId="{03BC139A-1537-4DAF-A4BF-4FCE8785DFD9}" srcOrd="7" destOrd="0" presId="urn:microsoft.com/office/officeart/2008/layout/VerticalCurvedList"/>
    <dgm:cxn modelId="{7A8D6F4C-023F-4856-A9A8-F1A219CE4953}" type="presParOf" srcId="{960F81EC-5BE5-496B-B3AB-11AC542B601E}" destId="{45F3C395-02C8-4B8F-AF49-47C2AD0C965C}" srcOrd="8" destOrd="0" presId="urn:microsoft.com/office/officeart/2008/layout/VerticalCurvedList"/>
    <dgm:cxn modelId="{CA565C4F-CF24-4C78-86B1-A89F00D33BD8}" type="presParOf" srcId="{45F3C395-02C8-4B8F-AF49-47C2AD0C965C}" destId="{700D45D1-7A2D-47FD-B3D5-35FAE8F49558}" srcOrd="0" destOrd="0" presId="urn:microsoft.com/office/officeart/2008/layout/VerticalCurvedList"/>
    <dgm:cxn modelId="{5686EECE-3026-4360-8D60-51D712FFD158}" type="presParOf" srcId="{960F81EC-5BE5-496B-B3AB-11AC542B601E}" destId="{AA33F1CF-E408-4DCA-9590-08990DA35978}" srcOrd="9" destOrd="0" presId="urn:microsoft.com/office/officeart/2008/layout/VerticalCurvedList"/>
    <dgm:cxn modelId="{3B77C847-0175-4C88-B1BE-517586DBAC66}" type="presParOf" srcId="{960F81EC-5BE5-496B-B3AB-11AC542B601E}" destId="{94835B16-C845-4E25-A557-CA3534EF8BAF}" srcOrd="10" destOrd="0" presId="urn:microsoft.com/office/officeart/2008/layout/VerticalCurvedList"/>
    <dgm:cxn modelId="{43891E1F-5A1A-4188-B90D-9ACDC3EAA45B}" type="presParOf" srcId="{94835B16-C845-4E25-A557-CA3534EF8BAF}" destId="{F3F1DEED-F1E0-4B43-B33D-50B4C7BCFE57}" srcOrd="0" destOrd="0" presId="urn:microsoft.com/office/officeart/2008/layout/VerticalCurvedList"/>
    <dgm:cxn modelId="{55C3301F-0ACE-4968-9EBD-ED1172077F5E}" type="presParOf" srcId="{960F81EC-5BE5-496B-B3AB-11AC542B601E}" destId="{92757C99-CE31-451A-9CA9-BB513995C750}" srcOrd="11" destOrd="0" presId="urn:microsoft.com/office/officeart/2008/layout/VerticalCurvedList"/>
    <dgm:cxn modelId="{77EAF101-7696-4443-9CA1-3307B3637108}" type="presParOf" srcId="{960F81EC-5BE5-496B-B3AB-11AC542B601E}" destId="{7C52794B-E9C4-437B-B3D1-7CCCF874CBFE}" srcOrd="12" destOrd="0" presId="urn:microsoft.com/office/officeart/2008/layout/VerticalCurvedList"/>
    <dgm:cxn modelId="{CB4E027B-8AD7-4638-8EB6-8998761D6DD3}" type="presParOf" srcId="{7C52794B-E9C4-437B-B3D1-7CCCF874CBFE}" destId="{9FD77DBB-7852-4D1E-9130-91D4C1EA2079}" srcOrd="0" destOrd="0" presId="urn:microsoft.com/office/officeart/2008/layout/VerticalCurvedList"/>
    <dgm:cxn modelId="{036F158F-F55A-4EE1-81B9-D1D908B2DA31}" type="presParOf" srcId="{960F81EC-5BE5-496B-B3AB-11AC542B601E}" destId="{5C100E9F-9147-4902-A86A-356DA0F0BCA8}" srcOrd="13" destOrd="0" presId="urn:microsoft.com/office/officeart/2008/layout/VerticalCurvedList"/>
    <dgm:cxn modelId="{D9C85551-AEFA-4905-8A3F-2AA8CFEE504A}" type="presParOf" srcId="{960F81EC-5BE5-496B-B3AB-11AC542B601E}" destId="{46D85DD1-E0E5-49F4-BB03-C237F7F2428A}" srcOrd="14" destOrd="0" presId="urn:microsoft.com/office/officeart/2008/layout/VerticalCurvedList"/>
    <dgm:cxn modelId="{FD6D578D-31CF-4BB6-BAA3-23236632A7A1}" type="presParOf" srcId="{46D85DD1-E0E5-49F4-BB03-C237F7F2428A}" destId="{E4BC6EFC-33AF-497B-84A8-6656FF19379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FBC4DE94-76F4-41C4-940C-BD7F7EAD572D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9366463F-BFAB-4DE8-8945-1B8EA04F5743}">
      <dgm:prSet phldrT="[Текст]" custT="1"/>
      <dgm:spPr/>
      <dgm:t>
        <a:bodyPr/>
        <a:lstStyle/>
        <a:p>
          <a:r>
            <a:rPr lang="ru-RU" sz="1950" dirty="0"/>
            <a:t>Школы вышла из списка школ с необъективными результатами по итогам 2024 г.</a:t>
          </a:r>
        </a:p>
      </dgm:t>
    </dgm:pt>
    <dgm:pt modelId="{2C62A0AD-2733-4F95-84EA-3DE1D4A688DF}" type="parTrans" cxnId="{A551B6B7-51E6-4B47-86C4-F20AFD05B842}">
      <dgm:prSet/>
      <dgm:spPr/>
      <dgm:t>
        <a:bodyPr/>
        <a:lstStyle/>
        <a:p>
          <a:endParaRPr lang="ru-RU"/>
        </a:p>
      </dgm:t>
    </dgm:pt>
    <dgm:pt modelId="{58CEF8F9-58AE-4C35-A657-E94543030E07}" type="sibTrans" cxnId="{A551B6B7-51E6-4B47-86C4-F20AFD05B842}">
      <dgm:prSet/>
      <dgm:spPr/>
      <dgm:t>
        <a:bodyPr/>
        <a:lstStyle/>
        <a:p>
          <a:endParaRPr lang="ru-RU"/>
        </a:p>
      </dgm:t>
    </dgm:pt>
    <dgm:pt modelId="{0DF65C38-4521-4B88-B64F-58E2E9F19523}">
      <dgm:prSet phldrT="[Текст]"/>
      <dgm:spPr/>
      <dgm:t>
        <a:bodyPr/>
        <a:lstStyle/>
        <a:p>
          <a:pPr algn="just"/>
          <a:r>
            <a:rPr lang="ru-RU" dirty="0"/>
            <a:t>Создание системы ранней </a:t>
          </a:r>
          <a:r>
            <a:rPr lang="ru-RU" dirty="0" err="1"/>
            <a:t>профилизации</a:t>
          </a:r>
          <a:r>
            <a:rPr lang="ru-RU" dirty="0"/>
            <a:t> на уровне основного общего образования</a:t>
          </a:r>
        </a:p>
      </dgm:t>
    </dgm:pt>
    <dgm:pt modelId="{379FC353-3303-4C4E-B660-B77E00A5DC9E}" type="parTrans" cxnId="{DF8C817D-9FD9-4747-ACB8-15B456D2BA23}">
      <dgm:prSet/>
      <dgm:spPr/>
      <dgm:t>
        <a:bodyPr/>
        <a:lstStyle/>
        <a:p>
          <a:endParaRPr lang="ru-RU"/>
        </a:p>
      </dgm:t>
    </dgm:pt>
    <dgm:pt modelId="{6BB2D241-61CE-4AE6-9585-91381CA85EB7}" type="sibTrans" cxnId="{DF8C817D-9FD9-4747-ACB8-15B456D2BA23}">
      <dgm:prSet/>
      <dgm:spPr/>
      <dgm:t>
        <a:bodyPr/>
        <a:lstStyle/>
        <a:p>
          <a:endParaRPr lang="ru-RU"/>
        </a:p>
      </dgm:t>
    </dgm:pt>
    <dgm:pt modelId="{CBF571F7-3CD9-4148-B9A4-97E0DBF27910}">
      <dgm:prSet phldrT="[Текст]"/>
      <dgm:spPr/>
      <dgm:t>
        <a:bodyPr/>
        <a:lstStyle/>
        <a:p>
          <a:pPr algn="just"/>
          <a:r>
            <a:rPr lang="ru-RU" dirty="0"/>
            <a:t>Изменение порядка приёма в 10-е профильные классы</a:t>
          </a:r>
        </a:p>
      </dgm:t>
    </dgm:pt>
    <dgm:pt modelId="{B85ED5F3-62B5-4805-A17C-FD86720784C4}" type="parTrans" cxnId="{B1ACC073-B73E-405F-8EEC-2683806DE209}">
      <dgm:prSet/>
      <dgm:spPr/>
      <dgm:t>
        <a:bodyPr/>
        <a:lstStyle/>
        <a:p>
          <a:endParaRPr lang="ru-RU"/>
        </a:p>
      </dgm:t>
    </dgm:pt>
    <dgm:pt modelId="{E3614952-F1BA-4473-9D47-22149A20EA12}" type="sibTrans" cxnId="{B1ACC073-B73E-405F-8EEC-2683806DE209}">
      <dgm:prSet/>
      <dgm:spPr/>
      <dgm:t>
        <a:bodyPr/>
        <a:lstStyle/>
        <a:p>
          <a:endParaRPr lang="ru-RU"/>
        </a:p>
      </dgm:t>
    </dgm:pt>
    <dgm:pt modelId="{F8A17E22-719A-4059-8967-D0139C0D20E8}">
      <dgm:prSet phldrT="[Текст]"/>
      <dgm:spPr/>
      <dgm:t>
        <a:bodyPr/>
        <a:lstStyle/>
        <a:p>
          <a:r>
            <a:rPr lang="ru-RU" dirty="0"/>
            <a:t>Ассоциация с центром «Сириус», сотрудничество с ГК «</a:t>
          </a:r>
          <a:r>
            <a:rPr lang="ru-RU" dirty="0" err="1"/>
            <a:t>Роскосмос</a:t>
          </a:r>
          <a:r>
            <a:rPr lang="ru-RU" dirty="0"/>
            <a:t>» </a:t>
          </a:r>
        </a:p>
      </dgm:t>
    </dgm:pt>
    <dgm:pt modelId="{2CEAD8C6-EBA3-4350-9F9A-558ACFDC52C7}" type="parTrans" cxnId="{3F42956E-D631-46B3-8275-870B50B486C1}">
      <dgm:prSet/>
      <dgm:spPr/>
      <dgm:t>
        <a:bodyPr/>
        <a:lstStyle/>
        <a:p>
          <a:endParaRPr lang="ru-RU"/>
        </a:p>
      </dgm:t>
    </dgm:pt>
    <dgm:pt modelId="{18C4765E-A4C0-4985-87DE-399F70B27BF0}" type="sibTrans" cxnId="{3F42956E-D631-46B3-8275-870B50B486C1}">
      <dgm:prSet/>
      <dgm:spPr/>
      <dgm:t>
        <a:bodyPr/>
        <a:lstStyle/>
        <a:p>
          <a:endParaRPr lang="ru-RU"/>
        </a:p>
      </dgm:t>
    </dgm:pt>
    <dgm:pt modelId="{782E7ACE-906C-48A5-8830-7D6B702CB61F}">
      <dgm:prSet phldrT="[Текст]"/>
      <dgm:spPr/>
      <dgm:t>
        <a:bodyPr/>
        <a:lstStyle/>
        <a:p>
          <a:r>
            <a:rPr lang="ru-RU" dirty="0"/>
            <a:t>Выстраивание сетевого партнерства с организациями города Томска и Томской области</a:t>
          </a:r>
        </a:p>
      </dgm:t>
    </dgm:pt>
    <dgm:pt modelId="{74415FA4-09AE-4331-8AEC-8FC8B5F7BAD6}" type="parTrans" cxnId="{5CD4D15D-E4C8-4E5B-A451-79F644F09130}">
      <dgm:prSet/>
      <dgm:spPr/>
      <dgm:t>
        <a:bodyPr/>
        <a:lstStyle/>
        <a:p>
          <a:endParaRPr lang="ru-RU"/>
        </a:p>
      </dgm:t>
    </dgm:pt>
    <dgm:pt modelId="{7165AAAE-E08B-48C2-927F-D7895AB1C9E1}" type="sibTrans" cxnId="{5CD4D15D-E4C8-4E5B-A451-79F644F09130}">
      <dgm:prSet/>
      <dgm:spPr/>
      <dgm:t>
        <a:bodyPr/>
        <a:lstStyle/>
        <a:p>
          <a:endParaRPr lang="ru-RU"/>
        </a:p>
      </dgm:t>
    </dgm:pt>
    <dgm:pt modelId="{C1583AFA-8D62-4544-B07D-BD8D66294C73}">
      <dgm:prSet phldrT="[Текст]" custT="1"/>
      <dgm:spPr/>
      <dgm:t>
        <a:bodyPr/>
        <a:lstStyle/>
        <a:p>
          <a:pPr algn="just"/>
          <a:r>
            <a:rPr lang="ru-RU" sz="1950" dirty="0"/>
            <a:t>Изменение системы внутреннего оценивания – переход на средневзвешенную систему оценивания</a:t>
          </a:r>
        </a:p>
      </dgm:t>
    </dgm:pt>
    <dgm:pt modelId="{B4F943A2-8192-4FD0-9794-4DF3596DBC8F}" type="parTrans" cxnId="{622D79D9-1ED6-427F-8699-7F16E626E66F}">
      <dgm:prSet/>
      <dgm:spPr/>
      <dgm:t>
        <a:bodyPr/>
        <a:lstStyle/>
        <a:p>
          <a:endParaRPr lang="ru-RU"/>
        </a:p>
      </dgm:t>
    </dgm:pt>
    <dgm:pt modelId="{8A4FCE38-04A3-4D9F-94D2-83EEABBDB9A7}" type="sibTrans" cxnId="{622D79D9-1ED6-427F-8699-7F16E626E66F}">
      <dgm:prSet/>
      <dgm:spPr/>
      <dgm:t>
        <a:bodyPr/>
        <a:lstStyle/>
        <a:p>
          <a:endParaRPr lang="ru-RU"/>
        </a:p>
      </dgm:t>
    </dgm:pt>
    <dgm:pt modelId="{EB06609B-1BDC-49DC-AE11-085DB52938BF}">
      <dgm:prSet phldrT="[Текст]" custT="1"/>
      <dgm:spPr/>
      <dgm:t>
        <a:bodyPr/>
        <a:lstStyle/>
        <a:p>
          <a:pPr algn="just"/>
          <a:r>
            <a:rPr lang="ru-RU" sz="1950" dirty="0"/>
            <a:t>Принятие родителями и обучающимися новой системы оценивания</a:t>
          </a:r>
        </a:p>
      </dgm:t>
    </dgm:pt>
    <dgm:pt modelId="{B0803163-CEAA-4405-9B88-2F8C49CAF4B8}" type="parTrans" cxnId="{EEA4969D-C6C9-4BDC-B7DD-CE34041D184E}">
      <dgm:prSet/>
      <dgm:spPr/>
      <dgm:t>
        <a:bodyPr/>
        <a:lstStyle/>
        <a:p>
          <a:endParaRPr lang="ru-RU"/>
        </a:p>
      </dgm:t>
    </dgm:pt>
    <dgm:pt modelId="{CD4B200B-7F5C-4C2F-B25E-BE3F79D2F25D}" type="sibTrans" cxnId="{EEA4969D-C6C9-4BDC-B7DD-CE34041D184E}">
      <dgm:prSet/>
      <dgm:spPr/>
      <dgm:t>
        <a:bodyPr/>
        <a:lstStyle/>
        <a:p>
          <a:endParaRPr lang="ru-RU"/>
        </a:p>
      </dgm:t>
    </dgm:pt>
    <dgm:pt modelId="{EE173DA4-9D3D-43A2-9DDA-81998FA457D8}" type="pres">
      <dgm:prSet presAssocID="{FBC4DE94-76F4-41C4-940C-BD7F7EAD572D}" presName="Name0" presStyleCnt="0">
        <dgm:presLayoutVars>
          <dgm:chMax val="7"/>
          <dgm:chPref val="7"/>
          <dgm:dir/>
        </dgm:presLayoutVars>
      </dgm:prSet>
      <dgm:spPr/>
    </dgm:pt>
    <dgm:pt modelId="{0371F939-C630-4FE7-AD3F-51B479254DE9}" type="pres">
      <dgm:prSet presAssocID="{FBC4DE94-76F4-41C4-940C-BD7F7EAD572D}" presName="Name1" presStyleCnt="0"/>
      <dgm:spPr/>
    </dgm:pt>
    <dgm:pt modelId="{F093A8E8-C7BF-4AC3-AE38-8CD92A2E3B9B}" type="pres">
      <dgm:prSet presAssocID="{FBC4DE94-76F4-41C4-940C-BD7F7EAD572D}" presName="cycle" presStyleCnt="0"/>
      <dgm:spPr/>
    </dgm:pt>
    <dgm:pt modelId="{C70B35C2-9BB8-4749-A7D4-EA2F949921EB}" type="pres">
      <dgm:prSet presAssocID="{FBC4DE94-76F4-41C4-940C-BD7F7EAD572D}" presName="srcNode" presStyleLbl="node1" presStyleIdx="0" presStyleCnt="7"/>
      <dgm:spPr/>
    </dgm:pt>
    <dgm:pt modelId="{92722B2B-5287-4A82-B1A2-8BFD5705C0A0}" type="pres">
      <dgm:prSet presAssocID="{FBC4DE94-76F4-41C4-940C-BD7F7EAD572D}" presName="conn" presStyleLbl="parChTrans1D2" presStyleIdx="0" presStyleCnt="1"/>
      <dgm:spPr/>
    </dgm:pt>
    <dgm:pt modelId="{6002918C-542A-406E-835D-C6C5686A29A0}" type="pres">
      <dgm:prSet presAssocID="{FBC4DE94-76F4-41C4-940C-BD7F7EAD572D}" presName="extraNode" presStyleLbl="node1" presStyleIdx="0" presStyleCnt="7"/>
      <dgm:spPr/>
    </dgm:pt>
    <dgm:pt modelId="{9B3CEFBD-C1E8-40B5-9F23-8882EBFBD48A}" type="pres">
      <dgm:prSet presAssocID="{FBC4DE94-76F4-41C4-940C-BD7F7EAD572D}" presName="dstNode" presStyleLbl="node1" presStyleIdx="0" presStyleCnt="7"/>
      <dgm:spPr/>
    </dgm:pt>
    <dgm:pt modelId="{8DEF4D10-1147-4B40-A21E-5018172070D4}" type="pres">
      <dgm:prSet presAssocID="{9366463F-BFAB-4DE8-8945-1B8EA04F5743}" presName="text_1" presStyleLbl="node1" presStyleIdx="0" presStyleCnt="7">
        <dgm:presLayoutVars>
          <dgm:bulletEnabled val="1"/>
        </dgm:presLayoutVars>
      </dgm:prSet>
      <dgm:spPr/>
    </dgm:pt>
    <dgm:pt modelId="{2B9C2C36-E731-4401-AEEA-5CCB6459601A}" type="pres">
      <dgm:prSet presAssocID="{9366463F-BFAB-4DE8-8945-1B8EA04F5743}" presName="accent_1" presStyleCnt="0"/>
      <dgm:spPr/>
    </dgm:pt>
    <dgm:pt modelId="{D1F9A904-4FDA-4620-9E78-F6CFB72A1AF8}" type="pres">
      <dgm:prSet presAssocID="{9366463F-BFAB-4DE8-8945-1B8EA04F5743}" presName="accentRepeatNode" presStyleLbl="solidFgAcc1" presStyleIdx="0" presStyleCnt="7"/>
      <dgm:spPr/>
    </dgm:pt>
    <dgm:pt modelId="{AE7477CF-6E0D-4A98-A86C-EE0C212FA144}" type="pres">
      <dgm:prSet presAssocID="{C1583AFA-8D62-4544-B07D-BD8D66294C73}" presName="text_2" presStyleLbl="node1" presStyleIdx="1" presStyleCnt="7">
        <dgm:presLayoutVars>
          <dgm:bulletEnabled val="1"/>
        </dgm:presLayoutVars>
      </dgm:prSet>
      <dgm:spPr/>
    </dgm:pt>
    <dgm:pt modelId="{5D717593-EB2D-41B7-84F0-3CFB3FB62052}" type="pres">
      <dgm:prSet presAssocID="{C1583AFA-8D62-4544-B07D-BD8D66294C73}" presName="accent_2" presStyleCnt="0"/>
      <dgm:spPr/>
    </dgm:pt>
    <dgm:pt modelId="{AC9E266D-77C7-4E8C-80C0-AA4B770B164C}" type="pres">
      <dgm:prSet presAssocID="{C1583AFA-8D62-4544-B07D-BD8D66294C73}" presName="accentRepeatNode" presStyleLbl="solidFgAcc1" presStyleIdx="1" presStyleCnt="7"/>
      <dgm:spPr/>
    </dgm:pt>
    <dgm:pt modelId="{5B792986-88ED-4B21-AE6A-7DD19CD2612F}" type="pres">
      <dgm:prSet presAssocID="{EB06609B-1BDC-49DC-AE11-085DB52938BF}" presName="text_3" presStyleLbl="node1" presStyleIdx="2" presStyleCnt="7">
        <dgm:presLayoutVars>
          <dgm:bulletEnabled val="1"/>
        </dgm:presLayoutVars>
      </dgm:prSet>
      <dgm:spPr/>
    </dgm:pt>
    <dgm:pt modelId="{2A80CB01-01BA-4F9B-B4D2-F86793C250D9}" type="pres">
      <dgm:prSet presAssocID="{EB06609B-1BDC-49DC-AE11-085DB52938BF}" presName="accent_3" presStyleCnt="0"/>
      <dgm:spPr/>
    </dgm:pt>
    <dgm:pt modelId="{30D166F4-8743-4259-873F-98D57B87B2DF}" type="pres">
      <dgm:prSet presAssocID="{EB06609B-1BDC-49DC-AE11-085DB52938BF}" presName="accentRepeatNode" presStyleLbl="solidFgAcc1" presStyleIdx="2" presStyleCnt="7"/>
      <dgm:spPr/>
    </dgm:pt>
    <dgm:pt modelId="{96B608F2-1EE2-49B7-BD9E-7ED47571D91D}" type="pres">
      <dgm:prSet presAssocID="{0DF65C38-4521-4B88-B64F-58E2E9F19523}" presName="text_4" presStyleLbl="node1" presStyleIdx="3" presStyleCnt="7">
        <dgm:presLayoutVars>
          <dgm:bulletEnabled val="1"/>
        </dgm:presLayoutVars>
      </dgm:prSet>
      <dgm:spPr/>
    </dgm:pt>
    <dgm:pt modelId="{6216280D-A151-4A73-A673-F1AB22B9F883}" type="pres">
      <dgm:prSet presAssocID="{0DF65C38-4521-4B88-B64F-58E2E9F19523}" presName="accent_4" presStyleCnt="0"/>
      <dgm:spPr/>
    </dgm:pt>
    <dgm:pt modelId="{29719E50-D97A-4006-A99F-644E73EF6A2B}" type="pres">
      <dgm:prSet presAssocID="{0DF65C38-4521-4B88-B64F-58E2E9F19523}" presName="accentRepeatNode" presStyleLbl="solidFgAcc1" presStyleIdx="3" presStyleCnt="7"/>
      <dgm:spPr/>
    </dgm:pt>
    <dgm:pt modelId="{4005B67E-D4F5-47B9-BBFB-0A2F4792789C}" type="pres">
      <dgm:prSet presAssocID="{CBF571F7-3CD9-4148-B9A4-97E0DBF27910}" presName="text_5" presStyleLbl="node1" presStyleIdx="4" presStyleCnt="7">
        <dgm:presLayoutVars>
          <dgm:bulletEnabled val="1"/>
        </dgm:presLayoutVars>
      </dgm:prSet>
      <dgm:spPr/>
    </dgm:pt>
    <dgm:pt modelId="{7F621857-74CE-40FC-BA5B-C23E16A2464B}" type="pres">
      <dgm:prSet presAssocID="{CBF571F7-3CD9-4148-B9A4-97E0DBF27910}" presName="accent_5" presStyleCnt="0"/>
      <dgm:spPr/>
    </dgm:pt>
    <dgm:pt modelId="{D111D22D-B3A2-4A3E-AFFD-9587B0FE65CE}" type="pres">
      <dgm:prSet presAssocID="{CBF571F7-3CD9-4148-B9A4-97E0DBF27910}" presName="accentRepeatNode" presStyleLbl="solidFgAcc1" presStyleIdx="4" presStyleCnt="7"/>
      <dgm:spPr/>
    </dgm:pt>
    <dgm:pt modelId="{AD3163FB-BA3C-456A-A893-6B3F3383A8E5}" type="pres">
      <dgm:prSet presAssocID="{782E7ACE-906C-48A5-8830-7D6B702CB61F}" presName="text_6" presStyleLbl="node1" presStyleIdx="5" presStyleCnt="7">
        <dgm:presLayoutVars>
          <dgm:bulletEnabled val="1"/>
        </dgm:presLayoutVars>
      </dgm:prSet>
      <dgm:spPr/>
    </dgm:pt>
    <dgm:pt modelId="{723BC25A-2A9D-4D2C-B911-A9719338E4F6}" type="pres">
      <dgm:prSet presAssocID="{782E7ACE-906C-48A5-8830-7D6B702CB61F}" presName="accent_6" presStyleCnt="0"/>
      <dgm:spPr/>
    </dgm:pt>
    <dgm:pt modelId="{28BAE286-616E-46A0-B158-3CA59E899F7A}" type="pres">
      <dgm:prSet presAssocID="{782E7ACE-906C-48A5-8830-7D6B702CB61F}" presName="accentRepeatNode" presStyleLbl="solidFgAcc1" presStyleIdx="5" presStyleCnt="7"/>
      <dgm:spPr/>
    </dgm:pt>
    <dgm:pt modelId="{1E521A8C-AC95-453E-9C27-A7405E0738DF}" type="pres">
      <dgm:prSet presAssocID="{F8A17E22-719A-4059-8967-D0139C0D20E8}" presName="text_7" presStyleLbl="node1" presStyleIdx="6" presStyleCnt="7">
        <dgm:presLayoutVars>
          <dgm:bulletEnabled val="1"/>
        </dgm:presLayoutVars>
      </dgm:prSet>
      <dgm:spPr/>
    </dgm:pt>
    <dgm:pt modelId="{B7C3CD5F-CA1F-475B-B05D-D6706D891BF8}" type="pres">
      <dgm:prSet presAssocID="{F8A17E22-719A-4059-8967-D0139C0D20E8}" presName="accent_7" presStyleCnt="0"/>
      <dgm:spPr/>
    </dgm:pt>
    <dgm:pt modelId="{D4F0C216-C25A-4C20-A898-71D204E640FD}" type="pres">
      <dgm:prSet presAssocID="{F8A17E22-719A-4059-8967-D0139C0D20E8}" presName="accentRepeatNode" presStyleLbl="solidFgAcc1" presStyleIdx="6" presStyleCnt="7"/>
      <dgm:spPr/>
    </dgm:pt>
  </dgm:ptLst>
  <dgm:cxnLst>
    <dgm:cxn modelId="{4005213F-AB6E-4E2C-AB81-4CCF29BA366D}" type="presOf" srcId="{782E7ACE-906C-48A5-8830-7D6B702CB61F}" destId="{AD3163FB-BA3C-456A-A893-6B3F3383A8E5}" srcOrd="0" destOrd="0" presId="urn:microsoft.com/office/officeart/2008/layout/VerticalCurvedList"/>
    <dgm:cxn modelId="{5CD4D15D-E4C8-4E5B-A451-79F644F09130}" srcId="{FBC4DE94-76F4-41C4-940C-BD7F7EAD572D}" destId="{782E7ACE-906C-48A5-8830-7D6B702CB61F}" srcOrd="5" destOrd="0" parTransId="{74415FA4-09AE-4331-8AEC-8FC8B5F7BAD6}" sibTransId="{7165AAAE-E08B-48C2-927F-D7895AB1C9E1}"/>
    <dgm:cxn modelId="{3F42956E-D631-46B3-8275-870B50B486C1}" srcId="{FBC4DE94-76F4-41C4-940C-BD7F7EAD572D}" destId="{F8A17E22-719A-4059-8967-D0139C0D20E8}" srcOrd="6" destOrd="0" parTransId="{2CEAD8C6-EBA3-4350-9F9A-558ACFDC52C7}" sibTransId="{18C4765E-A4C0-4985-87DE-399F70B27BF0}"/>
    <dgm:cxn modelId="{FFBDA76F-935F-4454-ADA7-451619D2650A}" type="presOf" srcId="{0DF65C38-4521-4B88-B64F-58E2E9F19523}" destId="{96B608F2-1EE2-49B7-BD9E-7ED47571D91D}" srcOrd="0" destOrd="0" presId="urn:microsoft.com/office/officeart/2008/layout/VerticalCurvedList"/>
    <dgm:cxn modelId="{B1ACC073-B73E-405F-8EEC-2683806DE209}" srcId="{FBC4DE94-76F4-41C4-940C-BD7F7EAD572D}" destId="{CBF571F7-3CD9-4148-B9A4-97E0DBF27910}" srcOrd="4" destOrd="0" parTransId="{B85ED5F3-62B5-4805-A17C-FD86720784C4}" sibTransId="{E3614952-F1BA-4473-9D47-22149A20EA12}"/>
    <dgm:cxn modelId="{DF8C817D-9FD9-4747-ACB8-15B456D2BA23}" srcId="{FBC4DE94-76F4-41C4-940C-BD7F7EAD572D}" destId="{0DF65C38-4521-4B88-B64F-58E2E9F19523}" srcOrd="3" destOrd="0" parTransId="{379FC353-3303-4C4E-B660-B77E00A5DC9E}" sibTransId="{6BB2D241-61CE-4AE6-9585-91381CA85EB7}"/>
    <dgm:cxn modelId="{1CDEC57D-80E3-4B85-A6A1-4D9FB88AB692}" type="presOf" srcId="{EB06609B-1BDC-49DC-AE11-085DB52938BF}" destId="{5B792986-88ED-4B21-AE6A-7DD19CD2612F}" srcOrd="0" destOrd="0" presId="urn:microsoft.com/office/officeart/2008/layout/VerticalCurvedList"/>
    <dgm:cxn modelId="{283A108C-EE3F-4B43-B8A4-EE2AFFBC9DB8}" type="presOf" srcId="{C1583AFA-8D62-4544-B07D-BD8D66294C73}" destId="{AE7477CF-6E0D-4A98-A86C-EE0C212FA144}" srcOrd="0" destOrd="0" presId="urn:microsoft.com/office/officeart/2008/layout/VerticalCurvedList"/>
    <dgm:cxn modelId="{EEA4969D-C6C9-4BDC-B7DD-CE34041D184E}" srcId="{FBC4DE94-76F4-41C4-940C-BD7F7EAD572D}" destId="{EB06609B-1BDC-49DC-AE11-085DB52938BF}" srcOrd="2" destOrd="0" parTransId="{B0803163-CEAA-4405-9B88-2F8C49CAF4B8}" sibTransId="{CD4B200B-7F5C-4C2F-B25E-BE3F79D2F25D}"/>
    <dgm:cxn modelId="{E483439F-8ED4-47C4-8445-E156C4B9369B}" type="presOf" srcId="{CBF571F7-3CD9-4148-B9A4-97E0DBF27910}" destId="{4005B67E-D4F5-47B9-BBFB-0A2F4792789C}" srcOrd="0" destOrd="0" presId="urn:microsoft.com/office/officeart/2008/layout/VerticalCurvedList"/>
    <dgm:cxn modelId="{A8E66D9F-A4D4-43CE-8052-A24CF543AA7F}" type="presOf" srcId="{9366463F-BFAB-4DE8-8945-1B8EA04F5743}" destId="{8DEF4D10-1147-4B40-A21E-5018172070D4}" srcOrd="0" destOrd="0" presId="urn:microsoft.com/office/officeart/2008/layout/VerticalCurvedList"/>
    <dgm:cxn modelId="{7FF32AB2-1315-415B-B853-65E27CD44D77}" type="presOf" srcId="{F8A17E22-719A-4059-8967-D0139C0D20E8}" destId="{1E521A8C-AC95-453E-9C27-A7405E0738DF}" srcOrd="0" destOrd="0" presId="urn:microsoft.com/office/officeart/2008/layout/VerticalCurvedList"/>
    <dgm:cxn modelId="{A551B6B7-51E6-4B47-86C4-F20AFD05B842}" srcId="{FBC4DE94-76F4-41C4-940C-BD7F7EAD572D}" destId="{9366463F-BFAB-4DE8-8945-1B8EA04F5743}" srcOrd="0" destOrd="0" parTransId="{2C62A0AD-2733-4F95-84EA-3DE1D4A688DF}" sibTransId="{58CEF8F9-58AE-4C35-A657-E94543030E07}"/>
    <dgm:cxn modelId="{622D79D9-1ED6-427F-8699-7F16E626E66F}" srcId="{FBC4DE94-76F4-41C4-940C-BD7F7EAD572D}" destId="{C1583AFA-8D62-4544-B07D-BD8D66294C73}" srcOrd="1" destOrd="0" parTransId="{B4F943A2-8192-4FD0-9794-4DF3596DBC8F}" sibTransId="{8A4FCE38-04A3-4D9F-94D2-83EEABBDB9A7}"/>
    <dgm:cxn modelId="{FC12E5F4-6BD4-4895-8445-63CE10ABE4AB}" type="presOf" srcId="{58CEF8F9-58AE-4C35-A657-E94543030E07}" destId="{92722B2B-5287-4A82-B1A2-8BFD5705C0A0}" srcOrd="0" destOrd="0" presId="urn:microsoft.com/office/officeart/2008/layout/VerticalCurvedList"/>
    <dgm:cxn modelId="{632311F9-E920-4E4C-B22B-9BF092E6699B}" type="presOf" srcId="{FBC4DE94-76F4-41C4-940C-BD7F7EAD572D}" destId="{EE173DA4-9D3D-43A2-9DDA-81998FA457D8}" srcOrd="0" destOrd="0" presId="urn:microsoft.com/office/officeart/2008/layout/VerticalCurvedList"/>
    <dgm:cxn modelId="{3228B445-C385-42F2-B20F-F48E461C311C}" type="presParOf" srcId="{EE173DA4-9D3D-43A2-9DDA-81998FA457D8}" destId="{0371F939-C630-4FE7-AD3F-51B479254DE9}" srcOrd="0" destOrd="0" presId="urn:microsoft.com/office/officeart/2008/layout/VerticalCurvedList"/>
    <dgm:cxn modelId="{C8C9D1A0-8C7D-49CD-B516-29A59D5C2864}" type="presParOf" srcId="{0371F939-C630-4FE7-AD3F-51B479254DE9}" destId="{F093A8E8-C7BF-4AC3-AE38-8CD92A2E3B9B}" srcOrd="0" destOrd="0" presId="urn:microsoft.com/office/officeart/2008/layout/VerticalCurvedList"/>
    <dgm:cxn modelId="{96633509-5821-4D9C-A908-255ECBAEBF54}" type="presParOf" srcId="{F093A8E8-C7BF-4AC3-AE38-8CD92A2E3B9B}" destId="{C70B35C2-9BB8-4749-A7D4-EA2F949921EB}" srcOrd="0" destOrd="0" presId="urn:microsoft.com/office/officeart/2008/layout/VerticalCurvedList"/>
    <dgm:cxn modelId="{4B31A5CF-6644-4FB5-8C32-4DDD9E60AF0C}" type="presParOf" srcId="{F093A8E8-C7BF-4AC3-AE38-8CD92A2E3B9B}" destId="{92722B2B-5287-4A82-B1A2-8BFD5705C0A0}" srcOrd="1" destOrd="0" presId="urn:microsoft.com/office/officeart/2008/layout/VerticalCurvedList"/>
    <dgm:cxn modelId="{FA4BBF7F-E1F3-427E-868B-89BEF22A759C}" type="presParOf" srcId="{F093A8E8-C7BF-4AC3-AE38-8CD92A2E3B9B}" destId="{6002918C-542A-406E-835D-C6C5686A29A0}" srcOrd="2" destOrd="0" presId="urn:microsoft.com/office/officeart/2008/layout/VerticalCurvedList"/>
    <dgm:cxn modelId="{9EAD38BB-F9EC-4690-A3D7-3CEFA15F67B9}" type="presParOf" srcId="{F093A8E8-C7BF-4AC3-AE38-8CD92A2E3B9B}" destId="{9B3CEFBD-C1E8-40B5-9F23-8882EBFBD48A}" srcOrd="3" destOrd="0" presId="urn:microsoft.com/office/officeart/2008/layout/VerticalCurvedList"/>
    <dgm:cxn modelId="{FB1FAAE3-97C4-4608-9D0E-9B546694AF82}" type="presParOf" srcId="{0371F939-C630-4FE7-AD3F-51B479254DE9}" destId="{8DEF4D10-1147-4B40-A21E-5018172070D4}" srcOrd="1" destOrd="0" presId="urn:microsoft.com/office/officeart/2008/layout/VerticalCurvedList"/>
    <dgm:cxn modelId="{48A29E10-132D-4754-B1A0-CABBDFDC5F61}" type="presParOf" srcId="{0371F939-C630-4FE7-AD3F-51B479254DE9}" destId="{2B9C2C36-E731-4401-AEEA-5CCB6459601A}" srcOrd="2" destOrd="0" presId="urn:microsoft.com/office/officeart/2008/layout/VerticalCurvedList"/>
    <dgm:cxn modelId="{2E177B0D-0EEB-49E5-9872-8E5E022344D8}" type="presParOf" srcId="{2B9C2C36-E731-4401-AEEA-5CCB6459601A}" destId="{D1F9A904-4FDA-4620-9E78-F6CFB72A1AF8}" srcOrd="0" destOrd="0" presId="urn:microsoft.com/office/officeart/2008/layout/VerticalCurvedList"/>
    <dgm:cxn modelId="{1085F7AD-42CD-4CEF-B633-269A4B954F4D}" type="presParOf" srcId="{0371F939-C630-4FE7-AD3F-51B479254DE9}" destId="{AE7477CF-6E0D-4A98-A86C-EE0C212FA144}" srcOrd="3" destOrd="0" presId="urn:microsoft.com/office/officeart/2008/layout/VerticalCurvedList"/>
    <dgm:cxn modelId="{7DFB2258-4D05-44EE-AF5C-47D58C00AA5A}" type="presParOf" srcId="{0371F939-C630-4FE7-AD3F-51B479254DE9}" destId="{5D717593-EB2D-41B7-84F0-3CFB3FB62052}" srcOrd="4" destOrd="0" presId="urn:microsoft.com/office/officeart/2008/layout/VerticalCurvedList"/>
    <dgm:cxn modelId="{A4827F8A-F82E-43A3-89B5-DA215C71AA93}" type="presParOf" srcId="{5D717593-EB2D-41B7-84F0-3CFB3FB62052}" destId="{AC9E266D-77C7-4E8C-80C0-AA4B770B164C}" srcOrd="0" destOrd="0" presId="urn:microsoft.com/office/officeart/2008/layout/VerticalCurvedList"/>
    <dgm:cxn modelId="{4E7DE682-953C-4139-93DF-3BBDFBBC2ADA}" type="presParOf" srcId="{0371F939-C630-4FE7-AD3F-51B479254DE9}" destId="{5B792986-88ED-4B21-AE6A-7DD19CD2612F}" srcOrd="5" destOrd="0" presId="urn:microsoft.com/office/officeart/2008/layout/VerticalCurvedList"/>
    <dgm:cxn modelId="{234652EF-E67A-493C-A45E-90CC2A1161BE}" type="presParOf" srcId="{0371F939-C630-4FE7-AD3F-51B479254DE9}" destId="{2A80CB01-01BA-4F9B-B4D2-F86793C250D9}" srcOrd="6" destOrd="0" presId="urn:microsoft.com/office/officeart/2008/layout/VerticalCurvedList"/>
    <dgm:cxn modelId="{8E575C15-A81C-406C-97F5-6E9F7DA7897C}" type="presParOf" srcId="{2A80CB01-01BA-4F9B-B4D2-F86793C250D9}" destId="{30D166F4-8743-4259-873F-98D57B87B2DF}" srcOrd="0" destOrd="0" presId="urn:microsoft.com/office/officeart/2008/layout/VerticalCurvedList"/>
    <dgm:cxn modelId="{51389A47-AAD6-40EE-9E0D-288F59C3DCBA}" type="presParOf" srcId="{0371F939-C630-4FE7-AD3F-51B479254DE9}" destId="{96B608F2-1EE2-49B7-BD9E-7ED47571D91D}" srcOrd="7" destOrd="0" presId="urn:microsoft.com/office/officeart/2008/layout/VerticalCurvedList"/>
    <dgm:cxn modelId="{945C9290-F839-42E0-B9B0-70E57643D69B}" type="presParOf" srcId="{0371F939-C630-4FE7-AD3F-51B479254DE9}" destId="{6216280D-A151-4A73-A673-F1AB22B9F883}" srcOrd="8" destOrd="0" presId="urn:microsoft.com/office/officeart/2008/layout/VerticalCurvedList"/>
    <dgm:cxn modelId="{C20B9D40-4567-4D6F-AD20-ED9CC428BE2E}" type="presParOf" srcId="{6216280D-A151-4A73-A673-F1AB22B9F883}" destId="{29719E50-D97A-4006-A99F-644E73EF6A2B}" srcOrd="0" destOrd="0" presId="urn:microsoft.com/office/officeart/2008/layout/VerticalCurvedList"/>
    <dgm:cxn modelId="{9B22C660-4A41-4846-B716-619273292BE3}" type="presParOf" srcId="{0371F939-C630-4FE7-AD3F-51B479254DE9}" destId="{4005B67E-D4F5-47B9-BBFB-0A2F4792789C}" srcOrd="9" destOrd="0" presId="urn:microsoft.com/office/officeart/2008/layout/VerticalCurvedList"/>
    <dgm:cxn modelId="{F8EE35B7-D1D6-451D-AF10-360AA829A9B8}" type="presParOf" srcId="{0371F939-C630-4FE7-AD3F-51B479254DE9}" destId="{7F621857-74CE-40FC-BA5B-C23E16A2464B}" srcOrd="10" destOrd="0" presId="urn:microsoft.com/office/officeart/2008/layout/VerticalCurvedList"/>
    <dgm:cxn modelId="{A1F7F886-CF37-4C04-B49B-7319EF85E9F6}" type="presParOf" srcId="{7F621857-74CE-40FC-BA5B-C23E16A2464B}" destId="{D111D22D-B3A2-4A3E-AFFD-9587B0FE65CE}" srcOrd="0" destOrd="0" presId="urn:microsoft.com/office/officeart/2008/layout/VerticalCurvedList"/>
    <dgm:cxn modelId="{419403CD-D204-438E-955F-2453A48037B7}" type="presParOf" srcId="{0371F939-C630-4FE7-AD3F-51B479254DE9}" destId="{AD3163FB-BA3C-456A-A893-6B3F3383A8E5}" srcOrd="11" destOrd="0" presId="urn:microsoft.com/office/officeart/2008/layout/VerticalCurvedList"/>
    <dgm:cxn modelId="{1E048F27-7B2C-4A7A-BDA5-33215E336AE5}" type="presParOf" srcId="{0371F939-C630-4FE7-AD3F-51B479254DE9}" destId="{723BC25A-2A9D-4D2C-B911-A9719338E4F6}" srcOrd="12" destOrd="0" presId="urn:microsoft.com/office/officeart/2008/layout/VerticalCurvedList"/>
    <dgm:cxn modelId="{72DE6001-4056-4F8F-BB1C-9C180B1E0AE2}" type="presParOf" srcId="{723BC25A-2A9D-4D2C-B911-A9719338E4F6}" destId="{28BAE286-616E-46A0-B158-3CA59E899F7A}" srcOrd="0" destOrd="0" presId="urn:microsoft.com/office/officeart/2008/layout/VerticalCurvedList"/>
    <dgm:cxn modelId="{25F202C9-04FD-4C19-9653-12675B11351F}" type="presParOf" srcId="{0371F939-C630-4FE7-AD3F-51B479254DE9}" destId="{1E521A8C-AC95-453E-9C27-A7405E0738DF}" srcOrd="13" destOrd="0" presId="urn:microsoft.com/office/officeart/2008/layout/VerticalCurvedList"/>
    <dgm:cxn modelId="{2665B247-0CF2-48CA-98B1-426DB3B9F26B}" type="presParOf" srcId="{0371F939-C630-4FE7-AD3F-51B479254DE9}" destId="{B7C3CD5F-CA1F-475B-B05D-D6706D891BF8}" srcOrd="14" destOrd="0" presId="urn:microsoft.com/office/officeart/2008/layout/VerticalCurvedList"/>
    <dgm:cxn modelId="{F0C01938-09C9-44AB-83CB-8E2339306EB8}" type="presParOf" srcId="{B7C3CD5F-CA1F-475B-B05D-D6706D891BF8}" destId="{D4F0C216-C25A-4C20-A898-71D204E640F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7F92237-1A61-4359-BCED-9FD4D45C347A}" type="doc">
      <dgm:prSet loTypeId="urn:microsoft.com/office/officeart/2005/8/layout/funnel1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1B171C8C-6938-4A80-888A-70B96B45496C}">
      <dgm:prSet phldrT="[Текст]" custT="1"/>
      <dgm:spPr/>
      <dgm:t>
        <a:bodyPr/>
        <a:lstStyle/>
        <a:p>
          <a:r>
            <a:rPr lang="ru-RU" sz="2800" b="1" dirty="0"/>
            <a:t>ОГЭ</a:t>
          </a:r>
        </a:p>
      </dgm:t>
    </dgm:pt>
    <dgm:pt modelId="{611CC615-791D-4039-AD75-69D54C671202}" type="parTrans" cxnId="{53828C7A-46F9-42F9-A070-E7EDF6EA052F}">
      <dgm:prSet/>
      <dgm:spPr/>
      <dgm:t>
        <a:bodyPr/>
        <a:lstStyle/>
        <a:p>
          <a:endParaRPr lang="ru-RU"/>
        </a:p>
      </dgm:t>
    </dgm:pt>
    <dgm:pt modelId="{9C754F18-3FE5-4F03-AF31-F726EAEE77E7}" type="sibTrans" cxnId="{53828C7A-46F9-42F9-A070-E7EDF6EA052F}">
      <dgm:prSet/>
      <dgm:spPr/>
      <dgm:t>
        <a:bodyPr/>
        <a:lstStyle/>
        <a:p>
          <a:endParaRPr lang="ru-RU"/>
        </a:p>
      </dgm:t>
    </dgm:pt>
    <dgm:pt modelId="{FC5A6F4A-DA4E-447A-93EC-36EE21C6305B}">
      <dgm:prSet phldrT="[Текст]" custT="1"/>
      <dgm:spPr/>
      <dgm:t>
        <a:bodyPr/>
        <a:lstStyle/>
        <a:p>
          <a:r>
            <a:rPr lang="ru-RU" sz="2000" b="1" dirty="0"/>
            <a:t>ЕГЭ</a:t>
          </a:r>
        </a:p>
      </dgm:t>
    </dgm:pt>
    <dgm:pt modelId="{3E21242F-0D4A-474D-89C4-37C00528E4DA}" type="parTrans" cxnId="{D6E6E6A2-F02C-414A-BC15-6E2D8B00E2A9}">
      <dgm:prSet/>
      <dgm:spPr/>
      <dgm:t>
        <a:bodyPr/>
        <a:lstStyle/>
        <a:p>
          <a:endParaRPr lang="ru-RU"/>
        </a:p>
      </dgm:t>
    </dgm:pt>
    <dgm:pt modelId="{C9247AC9-49C2-421F-B5DF-C0075C342ADF}" type="sibTrans" cxnId="{D6E6E6A2-F02C-414A-BC15-6E2D8B00E2A9}">
      <dgm:prSet/>
      <dgm:spPr/>
      <dgm:t>
        <a:bodyPr/>
        <a:lstStyle/>
        <a:p>
          <a:endParaRPr lang="ru-RU"/>
        </a:p>
      </dgm:t>
    </dgm:pt>
    <dgm:pt modelId="{2C51D17C-B206-4FAD-9E3C-56F77B8C6B42}">
      <dgm:prSet phldrT="[Текст]"/>
      <dgm:spPr/>
      <dgm:t>
        <a:bodyPr/>
        <a:lstStyle/>
        <a:p>
          <a:r>
            <a:rPr lang="ru-RU" dirty="0"/>
            <a:t>ГВЭ</a:t>
          </a:r>
        </a:p>
      </dgm:t>
    </dgm:pt>
    <dgm:pt modelId="{F712094F-711B-4369-AACF-AE42B0C08B99}" type="parTrans" cxnId="{543EF23E-DECC-4641-BD8C-0EB41AAF107D}">
      <dgm:prSet/>
      <dgm:spPr/>
      <dgm:t>
        <a:bodyPr/>
        <a:lstStyle/>
        <a:p>
          <a:endParaRPr lang="ru-RU"/>
        </a:p>
      </dgm:t>
    </dgm:pt>
    <dgm:pt modelId="{2F249A9A-BDA7-458A-B031-0B1199895766}" type="sibTrans" cxnId="{543EF23E-DECC-4641-BD8C-0EB41AAF107D}">
      <dgm:prSet/>
      <dgm:spPr/>
      <dgm:t>
        <a:bodyPr/>
        <a:lstStyle/>
        <a:p>
          <a:endParaRPr lang="ru-RU"/>
        </a:p>
      </dgm:t>
    </dgm:pt>
    <dgm:pt modelId="{4BF20225-1E8B-4D08-916D-778317C8D9D3}">
      <dgm:prSet phldrT="[Текст]" phldr="1"/>
      <dgm:spPr/>
      <dgm:t>
        <a:bodyPr/>
        <a:lstStyle/>
        <a:p>
          <a:endParaRPr lang="ru-RU" dirty="0"/>
        </a:p>
      </dgm:t>
    </dgm:pt>
    <dgm:pt modelId="{5BF3C7D4-FE1B-42A7-A98A-2B4FDED385E0}" type="sibTrans" cxnId="{07A30E9F-9BD8-4C58-A547-2C0F07DBBC3A}">
      <dgm:prSet/>
      <dgm:spPr/>
      <dgm:t>
        <a:bodyPr/>
        <a:lstStyle/>
        <a:p>
          <a:endParaRPr lang="ru-RU"/>
        </a:p>
      </dgm:t>
    </dgm:pt>
    <dgm:pt modelId="{68C6841C-8DA8-4A78-B070-C150447F6A79}" type="parTrans" cxnId="{07A30E9F-9BD8-4C58-A547-2C0F07DBBC3A}">
      <dgm:prSet/>
      <dgm:spPr/>
      <dgm:t>
        <a:bodyPr/>
        <a:lstStyle/>
        <a:p>
          <a:endParaRPr lang="ru-RU"/>
        </a:p>
      </dgm:t>
    </dgm:pt>
    <dgm:pt modelId="{9B658C4C-47E7-4326-909C-27AB1240FFE6}" type="pres">
      <dgm:prSet presAssocID="{B7F92237-1A61-4359-BCED-9FD4D45C347A}" presName="Name0" presStyleCnt="0">
        <dgm:presLayoutVars>
          <dgm:chMax val="4"/>
          <dgm:resizeHandles val="exact"/>
        </dgm:presLayoutVars>
      </dgm:prSet>
      <dgm:spPr/>
    </dgm:pt>
    <dgm:pt modelId="{238A211B-0579-45C8-9E26-7D2302819099}" type="pres">
      <dgm:prSet presAssocID="{B7F92237-1A61-4359-BCED-9FD4D45C347A}" presName="ellipse" presStyleLbl="trBgShp" presStyleIdx="0" presStyleCnt="1"/>
      <dgm:spPr/>
    </dgm:pt>
    <dgm:pt modelId="{CBB77F95-6F6F-483A-8065-B348C22C9F2D}" type="pres">
      <dgm:prSet presAssocID="{B7F92237-1A61-4359-BCED-9FD4D45C347A}" presName="arrow1" presStyleLbl="fgShp" presStyleIdx="0" presStyleCnt="1"/>
      <dgm:spPr/>
    </dgm:pt>
    <dgm:pt modelId="{DD4E759D-2481-42BD-9D53-428BEC1E4464}" type="pres">
      <dgm:prSet presAssocID="{B7F92237-1A61-4359-BCED-9FD4D45C347A}" presName="rectangle" presStyleLbl="revTx" presStyleIdx="0" presStyleCnt="1">
        <dgm:presLayoutVars>
          <dgm:bulletEnabled val="1"/>
        </dgm:presLayoutVars>
      </dgm:prSet>
      <dgm:spPr/>
    </dgm:pt>
    <dgm:pt modelId="{E62ECCE7-BAF4-4599-804F-83716675F8BB}" type="pres">
      <dgm:prSet presAssocID="{FC5A6F4A-DA4E-447A-93EC-36EE21C6305B}" presName="item1" presStyleLbl="node1" presStyleIdx="0" presStyleCnt="3">
        <dgm:presLayoutVars>
          <dgm:bulletEnabled val="1"/>
        </dgm:presLayoutVars>
      </dgm:prSet>
      <dgm:spPr/>
    </dgm:pt>
    <dgm:pt modelId="{1BCE9205-6593-4BEB-92DA-C045E8144F30}" type="pres">
      <dgm:prSet presAssocID="{2C51D17C-B206-4FAD-9E3C-56F77B8C6B42}" presName="item2" presStyleLbl="node1" presStyleIdx="1" presStyleCnt="3">
        <dgm:presLayoutVars>
          <dgm:bulletEnabled val="1"/>
        </dgm:presLayoutVars>
      </dgm:prSet>
      <dgm:spPr/>
    </dgm:pt>
    <dgm:pt modelId="{52E2C545-6B1F-4B0B-84F8-BCB034ED9C98}" type="pres">
      <dgm:prSet presAssocID="{4BF20225-1E8B-4D08-916D-778317C8D9D3}" presName="item3" presStyleLbl="node1" presStyleIdx="2" presStyleCnt="3">
        <dgm:presLayoutVars>
          <dgm:bulletEnabled val="1"/>
        </dgm:presLayoutVars>
      </dgm:prSet>
      <dgm:spPr/>
    </dgm:pt>
    <dgm:pt modelId="{D1E24D74-31A4-4D07-95C8-2D5662537C0A}" type="pres">
      <dgm:prSet presAssocID="{B7F92237-1A61-4359-BCED-9FD4D45C347A}" presName="funnel" presStyleLbl="trAlignAcc1" presStyleIdx="0" presStyleCnt="1" custLinFactNeighborX="1738" custLinFactNeighborY="994"/>
      <dgm:spPr/>
    </dgm:pt>
  </dgm:ptLst>
  <dgm:cxnLst>
    <dgm:cxn modelId="{CBA94212-961B-45EA-9FEA-663F7C1FA097}" type="presOf" srcId="{B7F92237-1A61-4359-BCED-9FD4D45C347A}" destId="{9B658C4C-47E7-4326-909C-27AB1240FFE6}" srcOrd="0" destOrd="0" presId="urn:microsoft.com/office/officeart/2005/8/layout/funnel1"/>
    <dgm:cxn modelId="{543EF23E-DECC-4641-BD8C-0EB41AAF107D}" srcId="{B7F92237-1A61-4359-BCED-9FD4D45C347A}" destId="{2C51D17C-B206-4FAD-9E3C-56F77B8C6B42}" srcOrd="2" destOrd="0" parTransId="{F712094F-711B-4369-AACF-AE42B0C08B99}" sibTransId="{2F249A9A-BDA7-458A-B031-0B1199895766}"/>
    <dgm:cxn modelId="{53828C7A-46F9-42F9-A070-E7EDF6EA052F}" srcId="{B7F92237-1A61-4359-BCED-9FD4D45C347A}" destId="{1B171C8C-6938-4A80-888A-70B96B45496C}" srcOrd="0" destOrd="0" parTransId="{611CC615-791D-4039-AD75-69D54C671202}" sibTransId="{9C754F18-3FE5-4F03-AF31-F726EAEE77E7}"/>
    <dgm:cxn modelId="{07A30E9F-9BD8-4C58-A547-2C0F07DBBC3A}" srcId="{B7F92237-1A61-4359-BCED-9FD4D45C347A}" destId="{4BF20225-1E8B-4D08-916D-778317C8D9D3}" srcOrd="3" destOrd="0" parTransId="{68C6841C-8DA8-4A78-B070-C150447F6A79}" sibTransId="{5BF3C7D4-FE1B-42A7-A98A-2B4FDED385E0}"/>
    <dgm:cxn modelId="{D6E6E6A2-F02C-414A-BC15-6E2D8B00E2A9}" srcId="{B7F92237-1A61-4359-BCED-9FD4D45C347A}" destId="{FC5A6F4A-DA4E-447A-93EC-36EE21C6305B}" srcOrd="1" destOrd="0" parTransId="{3E21242F-0D4A-474D-89C4-37C00528E4DA}" sibTransId="{C9247AC9-49C2-421F-B5DF-C0075C342ADF}"/>
    <dgm:cxn modelId="{FCD1D3AA-6D1E-4363-AEE3-987218C6A308}" type="presOf" srcId="{4BF20225-1E8B-4D08-916D-778317C8D9D3}" destId="{DD4E759D-2481-42BD-9D53-428BEC1E4464}" srcOrd="0" destOrd="0" presId="urn:microsoft.com/office/officeart/2005/8/layout/funnel1"/>
    <dgm:cxn modelId="{E28AEEC3-A448-4138-A6CE-B32DA08609C0}" type="presOf" srcId="{1B171C8C-6938-4A80-888A-70B96B45496C}" destId="{52E2C545-6B1F-4B0B-84F8-BCB034ED9C98}" srcOrd="0" destOrd="0" presId="urn:microsoft.com/office/officeart/2005/8/layout/funnel1"/>
    <dgm:cxn modelId="{5EB35CD6-0CBD-4FEC-AB50-48056C93CE01}" type="presOf" srcId="{FC5A6F4A-DA4E-447A-93EC-36EE21C6305B}" destId="{1BCE9205-6593-4BEB-92DA-C045E8144F30}" srcOrd="0" destOrd="0" presId="urn:microsoft.com/office/officeart/2005/8/layout/funnel1"/>
    <dgm:cxn modelId="{927834F9-01D5-4F77-BFF6-0571B60D7DBC}" type="presOf" srcId="{2C51D17C-B206-4FAD-9E3C-56F77B8C6B42}" destId="{E62ECCE7-BAF4-4599-804F-83716675F8BB}" srcOrd="0" destOrd="0" presId="urn:microsoft.com/office/officeart/2005/8/layout/funnel1"/>
    <dgm:cxn modelId="{2700935C-7264-4CE1-A034-06666BB808E1}" type="presParOf" srcId="{9B658C4C-47E7-4326-909C-27AB1240FFE6}" destId="{238A211B-0579-45C8-9E26-7D2302819099}" srcOrd="0" destOrd="0" presId="urn:microsoft.com/office/officeart/2005/8/layout/funnel1"/>
    <dgm:cxn modelId="{5324A0AA-5126-4EAD-8696-DB3F197F4FCB}" type="presParOf" srcId="{9B658C4C-47E7-4326-909C-27AB1240FFE6}" destId="{CBB77F95-6F6F-483A-8065-B348C22C9F2D}" srcOrd="1" destOrd="0" presId="urn:microsoft.com/office/officeart/2005/8/layout/funnel1"/>
    <dgm:cxn modelId="{2A92A70E-FE73-4839-B4FD-51B32AF84440}" type="presParOf" srcId="{9B658C4C-47E7-4326-909C-27AB1240FFE6}" destId="{DD4E759D-2481-42BD-9D53-428BEC1E4464}" srcOrd="2" destOrd="0" presId="urn:microsoft.com/office/officeart/2005/8/layout/funnel1"/>
    <dgm:cxn modelId="{043FFAD1-52CF-4DAE-AA67-A10A00171769}" type="presParOf" srcId="{9B658C4C-47E7-4326-909C-27AB1240FFE6}" destId="{E62ECCE7-BAF4-4599-804F-83716675F8BB}" srcOrd="3" destOrd="0" presId="urn:microsoft.com/office/officeart/2005/8/layout/funnel1"/>
    <dgm:cxn modelId="{292E981E-3087-46FE-866F-6D8CFFDA431E}" type="presParOf" srcId="{9B658C4C-47E7-4326-909C-27AB1240FFE6}" destId="{1BCE9205-6593-4BEB-92DA-C045E8144F30}" srcOrd="4" destOrd="0" presId="urn:microsoft.com/office/officeart/2005/8/layout/funnel1"/>
    <dgm:cxn modelId="{A48B926E-F611-4B47-B459-E89F24683155}" type="presParOf" srcId="{9B658C4C-47E7-4326-909C-27AB1240FFE6}" destId="{52E2C545-6B1F-4B0B-84F8-BCB034ED9C98}" srcOrd="5" destOrd="0" presId="urn:microsoft.com/office/officeart/2005/8/layout/funnel1"/>
    <dgm:cxn modelId="{C3C62719-69F4-49F9-B532-0F11779A23A1}" type="presParOf" srcId="{9B658C4C-47E7-4326-909C-27AB1240FFE6}" destId="{D1E24D74-31A4-4D07-95C8-2D5662537C0A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BC4DE94-76F4-41C4-940C-BD7F7EAD572D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9366463F-BFAB-4DE8-8945-1B8EA04F5743}">
      <dgm:prSet phldrT="[Текст]"/>
      <dgm:spPr/>
      <dgm:t>
        <a:bodyPr/>
        <a:lstStyle/>
        <a:p>
          <a:r>
            <a:rPr lang="ru-RU" dirty="0"/>
            <a:t>Получение объективной и достоверной информации</a:t>
          </a:r>
        </a:p>
      </dgm:t>
    </dgm:pt>
    <dgm:pt modelId="{2C62A0AD-2733-4F95-84EA-3DE1D4A688DF}" type="parTrans" cxnId="{A551B6B7-51E6-4B47-86C4-F20AFD05B842}">
      <dgm:prSet/>
      <dgm:spPr/>
      <dgm:t>
        <a:bodyPr/>
        <a:lstStyle/>
        <a:p>
          <a:endParaRPr lang="ru-RU"/>
        </a:p>
      </dgm:t>
    </dgm:pt>
    <dgm:pt modelId="{58CEF8F9-58AE-4C35-A657-E94543030E07}" type="sibTrans" cxnId="{A551B6B7-51E6-4B47-86C4-F20AFD05B842}">
      <dgm:prSet/>
      <dgm:spPr/>
      <dgm:t>
        <a:bodyPr/>
        <a:lstStyle/>
        <a:p>
          <a:endParaRPr lang="ru-RU"/>
        </a:p>
      </dgm:t>
    </dgm:pt>
    <dgm:pt modelId="{0DF65C38-4521-4B88-B64F-58E2E9F19523}">
      <dgm:prSet phldrT="[Текст]"/>
      <dgm:spPr/>
      <dgm:t>
        <a:bodyPr/>
        <a:lstStyle/>
        <a:p>
          <a:r>
            <a:rPr lang="ru-RU" dirty="0"/>
            <a:t>Определение уровня подготовки обучающихся</a:t>
          </a:r>
        </a:p>
      </dgm:t>
    </dgm:pt>
    <dgm:pt modelId="{379FC353-3303-4C4E-B660-B77E00A5DC9E}" type="parTrans" cxnId="{DF8C817D-9FD9-4747-ACB8-15B456D2BA23}">
      <dgm:prSet/>
      <dgm:spPr/>
      <dgm:t>
        <a:bodyPr/>
        <a:lstStyle/>
        <a:p>
          <a:endParaRPr lang="ru-RU"/>
        </a:p>
      </dgm:t>
    </dgm:pt>
    <dgm:pt modelId="{6BB2D241-61CE-4AE6-9585-91381CA85EB7}" type="sibTrans" cxnId="{DF8C817D-9FD9-4747-ACB8-15B456D2BA23}">
      <dgm:prSet/>
      <dgm:spPr/>
      <dgm:t>
        <a:bodyPr/>
        <a:lstStyle/>
        <a:p>
          <a:endParaRPr lang="ru-RU"/>
        </a:p>
      </dgm:t>
    </dgm:pt>
    <dgm:pt modelId="{CBF571F7-3CD9-4148-B9A4-97E0DBF27910}">
      <dgm:prSet phldrT="[Текст]"/>
      <dgm:spPr/>
      <dgm:t>
        <a:bodyPr/>
        <a:lstStyle/>
        <a:p>
          <a:r>
            <a:rPr lang="ru-RU" dirty="0"/>
            <a:t>Определение рисков</a:t>
          </a:r>
        </a:p>
      </dgm:t>
    </dgm:pt>
    <dgm:pt modelId="{B85ED5F3-62B5-4805-A17C-FD86720784C4}" type="parTrans" cxnId="{B1ACC073-B73E-405F-8EEC-2683806DE209}">
      <dgm:prSet/>
      <dgm:spPr/>
      <dgm:t>
        <a:bodyPr/>
        <a:lstStyle/>
        <a:p>
          <a:endParaRPr lang="ru-RU"/>
        </a:p>
      </dgm:t>
    </dgm:pt>
    <dgm:pt modelId="{E3614952-F1BA-4473-9D47-22149A20EA12}" type="sibTrans" cxnId="{B1ACC073-B73E-405F-8EEC-2683806DE209}">
      <dgm:prSet/>
      <dgm:spPr/>
      <dgm:t>
        <a:bodyPr/>
        <a:lstStyle/>
        <a:p>
          <a:endParaRPr lang="ru-RU"/>
        </a:p>
      </dgm:t>
    </dgm:pt>
    <dgm:pt modelId="{F8A17E22-719A-4059-8967-D0139C0D20E8}">
      <dgm:prSet phldrT="[Текст]"/>
      <dgm:spPr/>
      <dgm:t>
        <a:bodyPr/>
        <a:lstStyle/>
        <a:p>
          <a:r>
            <a:rPr lang="ru-RU" dirty="0"/>
            <a:t>Прогнозирование результатов</a:t>
          </a:r>
        </a:p>
      </dgm:t>
    </dgm:pt>
    <dgm:pt modelId="{2CEAD8C6-EBA3-4350-9F9A-558ACFDC52C7}" type="parTrans" cxnId="{3F42956E-D631-46B3-8275-870B50B486C1}">
      <dgm:prSet/>
      <dgm:spPr/>
      <dgm:t>
        <a:bodyPr/>
        <a:lstStyle/>
        <a:p>
          <a:endParaRPr lang="ru-RU"/>
        </a:p>
      </dgm:t>
    </dgm:pt>
    <dgm:pt modelId="{18C4765E-A4C0-4985-87DE-399F70B27BF0}" type="sibTrans" cxnId="{3F42956E-D631-46B3-8275-870B50B486C1}">
      <dgm:prSet/>
      <dgm:spPr/>
      <dgm:t>
        <a:bodyPr/>
        <a:lstStyle/>
        <a:p>
          <a:endParaRPr lang="ru-RU"/>
        </a:p>
      </dgm:t>
    </dgm:pt>
    <dgm:pt modelId="{782E7ACE-906C-48A5-8830-7D6B702CB61F}">
      <dgm:prSet phldrT="[Текст]"/>
      <dgm:spPr/>
      <dgm:t>
        <a:bodyPr/>
        <a:lstStyle/>
        <a:p>
          <a:r>
            <a:rPr lang="ru-RU" dirty="0"/>
            <a:t>Выстраивание оптимальной тактики и стратегии</a:t>
          </a:r>
        </a:p>
      </dgm:t>
    </dgm:pt>
    <dgm:pt modelId="{74415FA4-09AE-4331-8AEC-8FC8B5F7BAD6}" type="parTrans" cxnId="{5CD4D15D-E4C8-4E5B-A451-79F644F09130}">
      <dgm:prSet/>
      <dgm:spPr/>
      <dgm:t>
        <a:bodyPr/>
        <a:lstStyle/>
        <a:p>
          <a:endParaRPr lang="ru-RU"/>
        </a:p>
      </dgm:t>
    </dgm:pt>
    <dgm:pt modelId="{7165AAAE-E08B-48C2-927F-D7895AB1C9E1}" type="sibTrans" cxnId="{5CD4D15D-E4C8-4E5B-A451-79F644F09130}">
      <dgm:prSet/>
      <dgm:spPr/>
      <dgm:t>
        <a:bodyPr/>
        <a:lstStyle/>
        <a:p>
          <a:endParaRPr lang="ru-RU"/>
        </a:p>
      </dgm:t>
    </dgm:pt>
    <dgm:pt modelId="{EE173DA4-9D3D-43A2-9DDA-81998FA457D8}" type="pres">
      <dgm:prSet presAssocID="{FBC4DE94-76F4-41C4-940C-BD7F7EAD572D}" presName="Name0" presStyleCnt="0">
        <dgm:presLayoutVars>
          <dgm:chMax val="7"/>
          <dgm:chPref val="7"/>
          <dgm:dir/>
        </dgm:presLayoutVars>
      </dgm:prSet>
      <dgm:spPr/>
    </dgm:pt>
    <dgm:pt modelId="{0371F939-C630-4FE7-AD3F-51B479254DE9}" type="pres">
      <dgm:prSet presAssocID="{FBC4DE94-76F4-41C4-940C-BD7F7EAD572D}" presName="Name1" presStyleCnt="0"/>
      <dgm:spPr/>
    </dgm:pt>
    <dgm:pt modelId="{F093A8E8-C7BF-4AC3-AE38-8CD92A2E3B9B}" type="pres">
      <dgm:prSet presAssocID="{FBC4DE94-76F4-41C4-940C-BD7F7EAD572D}" presName="cycle" presStyleCnt="0"/>
      <dgm:spPr/>
    </dgm:pt>
    <dgm:pt modelId="{C70B35C2-9BB8-4749-A7D4-EA2F949921EB}" type="pres">
      <dgm:prSet presAssocID="{FBC4DE94-76F4-41C4-940C-BD7F7EAD572D}" presName="srcNode" presStyleLbl="node1" presStyleIdx="0" presStyleCnt="5"/>
      <dgm:spPr/>
    </dgm:pt>
    <dgm:pt modelId="{92722B2B-5287-4A82-B1A2-8BFD5705C0A0}" type="pres">
      <dgm:prSet presAssocID="{FBC4DE94-76F4-41C4-940C-BD7F7EAD572D}" presName="conn" presStyleLbl="parChTrans1D2" presStyleIdx="0" presStyleCnt="1"/>
      <dgm:spPr/>
    </dgm:pt>
    <dgm:pt modelId="{6002918C-542A-406E-835D-C6C5686A29A0}" type="pres">
      <dgm:prSet presAssocID="{FBC4DE94-76F4-41C4-940C-BD7F7EAD572D}" presName="extraNode" presStyleLbl="node1" presStyleIdx="0" presStyleCnt="5"/>
      <dgm:spPr/>
    </dgm:pt>
    <dgm:pt modelId="{9B3CEFBD-C1E8-40B5-9F23-8882EBFBD48A}" type="pres">
      <dgm:prSet presAssocID="{FBC4DE94-76F4-41C4-940C-BD7F7EAD572D}" presName="dstNode" presStyleLbl="node1" presStyleIdx="0" presStyleCnt="5"/>
      <dgm:spPr/>
    </dgm:pt>
    <dgm:pt modelId="{8DEF4D10-1147-4B40-A21E-5018172070D4}" type="pres">
      <dgm:prSet presAssocID="{9366463F-BFAB-4DE8-8945-1B8EA04F5743}" presName="text_1" presStyleLbl="node1" presStyleIdx="0" presStyleCnt="5">
        <dgm:presLayoutVars>
          <dgm:bulletEnabled val="1"/>
        </dgm:presLayoutVars>
      </dgm:prSet>
      <dgm:spPr/>
    </dgm:pt>
    <dgm:pt modelId="{2B9C2C36-E731-4401-AEEA-5CCB6459601A}" type="pres">
      <dgm:prSet presAssocID="{9366463F-BFAB-4DE8-8945-1B8EA04F5743}" presName="accent_1" presStyleCnt="0"/>
      <dgm:spPr/>
    </dgm:pt>
    <dgm:pt modelId="{D1F9A904-4FDA-4620-9E78-F6CFB72A1AF8}" type="pres">
      <dgm:prSet presAssocID="{9366463F-BFAB-4DE8-8945-1B8EA04F5743}" presName="accentRepeatNode" presStyleLbl="solidFgAcc1" presStyleIdx="0" presStyleCnt="5"/>
      <dgm:spPr/>
    </dgm:pt>
    <dgm:pt modelId="{3DA5AA44-D293-4012-B020-0513A5E648B1}" type="pres">
      <dgm:prSet presAssocID="{0DF65C38-4521-4B88-B64F-58E2E9F19523}" presName="text_2" presStyleLbl="node1" presStyleIdx="1" presStyleCnt="5">
        <dgm:presLayoutVars>
          <dgm:bulletEnabled val="1"/>
        </dgm:presLayoutVars>
      </dgm:prSet>
      <dgm:spPr/>
    </dgm:pt>
    <dgm:pt modelId="{438A01A6-3754-429E-829D-D5AB85F5DB74}" type="pres">
      <dgm:prSet presAssocID="{0DF65C38-4521-4B88-B64F-58E2E9F19523}" presName="accent_2" presStyleCnt="0"/>
      <dgm:spPr/>
    </dgm:pt>
    <dgm:pt modelId="{29719E50-D97A-4006-A99F-644E73EF6A2B}" type="pres">
      <dgm:prSet presAssocID="{0DF65C38-4521-4B88-B64F-58E2E9F19523}" presName="accentRepeatNode" presStyleLbl="solidFgAcc1" presStyleIdx="1" presStyleCnt="5"/>
      <dgm:spPr/>
    </dgm:pt>
    <dgm:pt modelId="{95455C19-55AD-4CFA-AC01-2CDB41D98137}" type="pres">
      <dgm:prSet presAssocID="{CBF571F7-3CD9-4148-B9A4-97E0DBF27910}" presName="text_3" presStyleLbl="node1" presStyleIdx="2" presStyleCnt="5">
        <dgm:presLayoutVars>
          <dgm:bulletEnabled val="1"/>
        </dgm:presLayoutVars>
      </dgm:prSet>
      <dgm:spPr/>
    </dgm:pt>
    <dgm:pt modelId="{0EBB4A1F-BD91-4603-9E71-AB68C42B5E2A}" type="pres">
      <dgm:prSet presAssocID="{CBF571F7-3CD9-4148-B9A4-97E0DBF27910}" presName="accent_3" presStyleCnt="0"/>
      <dgm:spPr/>
    </dgm:pt>
    <dgm:pt modelId="{D111D22D-B3A2-4A3E-AFFD-9587B0FE65CE}" type="pres">
      <dgm:prSet presAssocID="{CBF571F7-3CD9-4148-B9A4-97E0DBF27910}" presName="accentRepeatNode" presStyleLbl="solidFgAcc1" presStyleIdx="2" presStyleCnt="5"/>
      <dgm:spPr/>
    </dgm:pt>
    <dgm:pt modelId="{4E0344B4-9BA7-47B4-85FD-DB100D15D8E7}" type="pres">
      <dgm:prSet presAssocID="{782E7ACE-906C-48A5-8830-7D6B702CB61F}" presName="text_4" presStyleLbl="node1" presStyleIdx="3" presStyleCnt="5">
        <dgm:presLayoutVars>
          <dgm:bulletEnabled val="1"/>
        </dgm:presLayoutVars>
      </dgm:prSet>
      <dgm:spPr/>
    </dgm:pt>
    <dgm:pt modelId="{46C16953-3445-441A-9118-B6E77028A923}" type="pres">
      <dgm:prSet presAssocID="{782E7ACE-906C-48A5-8830-7D6B702CB61F}" presName="accent_4" presStyleCnt="0"/>
      <dgm:spPr/>
    </dgm:pt>
    <dgm:pt modelId="{28BAE286-616E-46A0-B158-3CA59E899F7A}" type="pres">
      <dgm:prSet presAssocID="{782E7ACE-906C-48A5-8830-7D6B702CB61F}" presName="accentRepeatNode" presStyleLbl="solidFgAcc1" presStyleIdx="3" presStyleCnt="5"/>
      <dgm:spPr/>
    </dgm:pt>
    <dgm:pt modelId="{0B06079E-A6AF-4A18-8579-101E207DC509}" type="pres">
      <dgm:prSet presAssocID="{F8A17E22-719A-4059-8967-D0139C0D20E8}" presName="text_5" presStyleLbl="node1" presStyleIdx="4" presStyleCnt="5">
        <dgm:presLayoutVars>
          <dgm:bulletEnabled val="1"/>
        </dgm:presLayoutVars>
      </dgm:prSet>
      <dgm:spPr/>
    </dgm:pt>
    <dgm:pt modelId="{A5B5ABB6-2875-4183-A977-6B5D4AB6CBF5}" type="pres">
      <dgm:prSet presAssocID="{F8A17E22-719A-4059-8967-D0139C0D20E8}" presName="accent_5" presStyleCnt="0"/>
      <dgm:spPr/>
    </dgm:pt>
    <dgm:pt modelId="{D4F0C216-C25A-4C20-A898-71D204E640FD}" type="pres">
      <dgm:prSet presAssocID="{F8A17E22-719A-4059-8967-D0139C0D20E8}" presName="accentRepeatNode" presStyleLbl="solidFgAcc1" presStyleIdx="4" presStyleCnt="5"/>
      <dgm:spPr/>
    </dgm:pt>
  </dgm:ptLst>
  <dgm:cxnLst>
    <dgm:cxn modelId="{03279639-893B-4553-8CBB-E35903E74104}" type="presOf" srcId="{F8A17E22-719A-4059-8967-D0139C0D20E8}" destId="{0B06079E-A6AF-4A18-8579-101E207DC509}" srcOrd="0" destOrd="0" presId="urn:microsoft.com/office/officeart/2008/layout/VerticalCurvedList"/>
    <dgm:cxn modelId="{5CD4D15D-E4C8-4E5B-A451-79F644F09130}" srcId="{FBC4DE94-76F4-41C4-940C-BD7F7EAD572D}" destId="{782E7ACE-906C-48A5-8830-7D6B702CB61F}" srcOrd="3" destOrd="0" parTransId="{74415FA4-09AE-4331-8AEC-8FC8B5F7BAD6}" sibTransId="{7165AAAE-E08B-48C2-927F-D7895AB1C9E1}"/>
    <dgm:cxn modelId="{3F42956E-D631-46B3-8275-870B50B486C1}" srcId="{FBC4DE94-76F4-41C4-940C-BD7F7EAD572D}" destId="{F8A17E22-719A-4059-8967-D0139C0D20E8}" srcOrd="4" destOrd="0" parTransId="{2CEAD8C6-EBA3-4350-9F9A-558ACFDC52C7}" sibTransId="{18C4765E-A4C0-4985-87DE-399F70B27BF0}"/>
    <dgm:cxn modelId="{92F8E252-C526-464E-8731-3A79F3CCAE9C}" type="presOf" srcId="{9366463F-BFAB-4DE8-8945-1B8EA04F5743}" destId="{8DEF4D10-1147-4B40-A21E-5018172070D4}" srcOrd="0" destOrd="0" presId="urn:microsoft.com/office/officeart/2008/layout/VerticalCurvedList"/>
    <dgm:cxn modelId="{B1ACC073-B73E-405F-8EEC-2683806DE209}" srcId="{FBC4DE94-76F4-41C4-940C-BD7F7EAD572D}" destId="{CBF571F7-3CD9-4148-B9A4-97E0DBF27910}" srcOrd="2" destOrd="0" parTransId="{B85ED5F3-62B5-4805-A17C-FD86720784C4}" sibTransId="{E3614952-F1BA-4473-9D47-22149A20EA12}"/>
    <dgm:cxn modelId="{E43DA274-14BB-4AF5-8E1C-961CDCD5C4B4}" type="presOf" srcId="{58CEF8F9-58AE-4C35-A657-E94543030E07}" destId="{92722B2B-5287-4A82-B1A2-8BFD5705C0A0}" srcOrd="0" destOrd="0" presId="urn:microsoft.com/office/officeart/2008/layout/VerticalCurvedList"/>
    <dgm:cxn modelId="{DF8C817D-9FD9-4747-ACB8-15B456D2BA23}" srcId="{FBC4DE94-76F4-41C4-940C-BD7F7EAD572D}" destId="{0DF65C38-4521-4B88-B64F-58E2E9F19523}" srcOrd="1" destOrd="0" parTransId="{379FC353-3303-4C4E-B660-B77E00A5DC9E}" sibTransId="{6BB2D241-61CE-4AE6-9585-91381CA85EB7}"/>
    <dgm:cxn modelId="{7525689C-F9DA-4428-8021-BF8BB33B40EF}" type="presOf" srcId="{FBC4DE94-76F4-41C4-940C-BD7F7EAD572D}" destId="{EE173DA4-9D3D-43A2-9DDA-81998FA457D8}" srcOrd="0" destOrd="0" presId="urn:microsoft.com/office/officeart/2008/layout/VerticalCurvedList"/>
    <dgm:cxn modelId="{A551B6B7-51E6-4B47-86C4-F20AFD05B842}" srcId="{FBC4DE94-76F4-41C4-940C-BD7F7EAD572D}" destId="{9366463F-BFAB-4DE8-8945-1B8EA04F5743}" srcOrd="0" destOrd="0" parTransId="{2C62A0AD-2733-4F95-84EA-3DE1D4A688DF}" sibTransId="{58CEF8F9-58AE-4C35-A657-E94543030E07}"/>
    <dgm:cxn modelId="{5E710ACE-6CF0-438C-A7A2-310D0F3DA110}" type="presOf" srcId="{0DF65C38-4521-4B88-B64F-58E2E9F19523}" destId="{3DA5AA44-D293-4012-B020-0513A5E648B1}" srcOrd="0" destOrd="0" presId="urn:microsoft.com/office/officeart/2008/layout/VerticalCurvedList"/>
    <dgm:cxn modelId="{4A81D7E6-F8B1-4114-AB5B-DBA676463C3A}" type="presOf" srcId="{782E7ACE-906C-48A5-8830-7D6B702CB61F}" destId="{4E0344B4-9BA7-47B4-85FD-DB100D15D8E7}" srcOrd="0" destOrd="0" presId="urn:microsoft.com/office/officeart/2008/layout/VerticalCurvedList"/>
    <dgm:cxn modelId="{84C997F6-CFCA-4C71-80DC-83600DF18491}" type="presOf" srcId="{CBF571F7-3CD9-4148-B9A4-97E0DBF27910}" destId="{95455C19-55AD-4CFA-AC01-2CDB41D98137}" srcOrd="0" destOrd="0" presId="urn:microsoft.com/office/officeart/2008/layout/VerticalCurvedList"/>
    <dgm:cxn modelId="{4D6F0DF1-60AF-43F3-9027-1D4D2EA08A64}" type="presParOf" srcId="{EE173DA4-9D3D-43A2-9DDA-81998FA457D8}" destId="{0371F939-C630-4FE7-AD3F-51B479254DE9}" srcOrd="0" destOrd="0" presId="urn:microsoft.com/office/officeart/2008/layout/VerticalCurvedList"/>
    <dgm:cxn modelId="{61247614-C90B-43FB-A5B3-93E7842B4247}" type="presParOf" srcId="{0371F939-C630-4FE7-AD3F-51B479254DE9}" destId="{F093A8E8-C7BF-4AC3-AE38-8CD92A2E3B9B}" srcOrd="0" destOrd="0" presId="urn:microsoft.com/office/officeart/2008/layout/VerticalCurvedList"/>
    <dgm:cxn modelId="{7C6D8C29-98FC-4943-ABD4-F1D2B5D777E2}" type="presParOf" srcId="{F093A8E8-C7BF-4AC3-AE38-8CD92A2E3B9B}" destId="{C70B35C2-9BB8-4749-A7D4-EA2F949921EB}" srcOrd="0" destOrd="0" presId="urn:microsoft.com/office/officeart/2008/layout/VerticalCurvedList"/>
    <dgm:cxn modelId="{67005238-2EE5-4F4F-8296-A138E0C258CE}" type="presParOf" srcId="{F093A8E8-C7BF-4AC3-AE38-8CD92A2E3B9B}" destId="{92722B2B-5287-4A82-B1A2-8BFD5705C0A0}" srcOrd="1" destOrd="0" presId="urn:microsoft.com/office/officeart/2008/layout/VerticalCurvedList"/>
    <dgm:cxn modelId="{23E3F71F-8C98-470E-8C6E-82C66C2B117B}" type="presParOf" srcId="{F093A8E8-C7BF-4AC3-AE38-8CD92A2E3B9B}" destId="{6002918C-542A-406E-835D-C6C5686A29A0}" srcOrd="2" destOrd="0" presId="urn:microsoft.com/office/officeart/2008/layout/VerticalCurvedList"/>
    <dgm:cxn modelId="{B10D0F95-3848-41CE-9540-0A8C56CBF6FF}" type="presParOf" srcId="{F093A8E8-C7BF-4AC3-AE38-8CD92A2E3B9B}" destId="{9B3CEFBD-C1E8-40B5-9F23-8882EBFBD48A}" srcOrd="3" destOrd="0" presId="urn:microsoft.com/office/officeart/2008/layout/VerticalCurvedList"/>
    <dgm:cxn modelId="{148BC357-631C-4DF7-871D-91F57C909585}" type="presParOf" srcId="{0371F939-C630-4FE7-AD3F-51B479254DE9}" destId="{8DEF4D10-1147-4B40-A21E-5018172070D4}" srcOrd="1" destOrd="0" presId="urn:microsoft.com/office/officeart/2008/layout/VerticalCurvedList"/>
    <dgm:cxn modelId="{0D28FEBF-E107-4AD4-A491-0F512058EBD5}" type="presParOf" srcId="{0371F939-C630-4FE7-AD3F-51B479254DE9}" destId="{2B9C2C36-E731-4401-AEEA-5CCB6459601A}" srcOrd="2" destOrd="0" presId="urn:microsoft.com/office/officeart/2008/layout/VerticalCurvedList"/>
    <dgm:cxn modelId="{CB75798D-E5B6-4A54-A8EC-C37E5ECFB374}" type="presParOf" srcId="{2B9C2C36-E731-4401-AEEA-5CCB6459601A}" destId="{D1F9A904-4FDA-4620-9E78-F6CFB72A1AF8}" srcOrd="0" destOrd="0" presId="urn:microsoft.com/office/officeart/2008/layout/VerticalCurvedList"/>
    <dgm:cxn modelId="{49658268-77C6-468D-87DA-2C7C742161B7}" type="presParOf" srcId="{0371F939-C630-4FE7-AD3F-51B479254DE9}" destId="{3DA5AA44-D293-4012-B020-0513A5E648B1}" srcOrd="3" destOrd="0" presId="urn:microsoft.com/office/officeart/2008/layout/VerticalCurvedList"/>
    <dgm:cxn modelId="{10232CEE-6F78-4837-9262-F4EADC69D902}" type="presParOf" srcId="{0371F939-C630-4FE7-AD3F-51B479254DE9}" destId="{438A01A6-3754-429E-829D-D5AB85F5DB74}" srcOrd="4" destOrd="0" presId="urn:microsoft.com/office/officeart/2008/layout/VerticalCurvedList"/>
    <dgm:cxn modelId="{7AB96B3A-F1BB-4D44-A2B6-DCF39191C78F}" type="presParOf" srcId="{438A01A6-3754-429E-829D-D5AB85F5DB74}" destId="{29719E50-D97A-4006-A99F-644E73EF6A2B}" srcOrd="0" destOrd="0" presId="urn:microsoft.com/office/officeart/2008/layout/VerticalCurvedList"/>
    <dgm:cxn modelId="{AEE8E8AA-7907-483B-A3C1-960946017CE0}" type="presParOf" srcId="{0371F939-C630-4FE7-AD3F-51B479254DE9}" destId="{95455C19-55AD-4CFA-AC01-2CDB41D98137}" srcOrd="5" destOrd="0" presId="urn:microsoft.com/office/officeart/2008/layout/VerticalCurvedList"/>
    <dgm:cxn modelId="{3B546297-2971-4F21-9FC8-AD407A9A9883}" type="presParOf" srcId="{0371F939-C630-4FE7-AD3F-51B479254DE9}" destId="{0EBB4A1F-BD91-4603-9E71-AB68C42B5E2A}" srcOrd="6" destOrd="0" presId="urn:microsoft.com/office/officeart/2008/layout/VerticalCurvedList"/>
    <dgm:cxn modelId="{87313DBB-6B38-4153-9798-3ADAD7566F36}" type="presParOf" srcId="{0EBB4A1F-BD91-4603-9E71-AB68C42B5E2A}" destId="{D111D22D-B3A2-4A3E-AFFD-9587B0FE65CE}" srcOrd="0" destOrd="0" presId="urn:microsoft.com/office/officeart/2008/layout/VerticalCurvedList"/>
    <dgm:cxn modelId="{29C0DE50-B8AC-4A07-BC3C-EFD80B5D78D5}" type="presParOf" srcId="{0371F939-C630-4FE7-AD3F-51B479254DE9}" destId="{4E0344B4-9BA7-47B4-85FD-DB100D15D8E7}" srcOrd="7" destOrd="0" presId="urn:microsoft.com/office/officeart/2008/layout/VerticalCurvedList"/>
    <dgm:cxn modelId="{2F42CB9D-59D0-49E5-99E2-BF3C92886C07}" type="presParOf" srcId="{0371F939-C630-4FE7-AD3F-51B479254DE9}" destId="{46C16953-3445-441A-9118-B6E77028A923}" srcOrd="8" destOrd="0" presId="urn:microsoft.com/office/officeart/2008/layout/VerticalCurvedList"/>
    <dgm:cxn modelId="{9352D63D-22D9-4749-AF64-2377B4C1BF78}" type="presParOf" srcId="{46C16953-3445-441A-9118-B6E77028A923}" destId="{28BAE286-616E-46A0-B158-3CA59E899F7A}" srcOrd="0" destOrd="0" presId="urn:microsoft.com/office/officeart/2008/layout/VerticalCurvedList"/>
    <dgm:cxn modelId="{38DCD2F1-0FA4-49A9-8F0D-11F819565224}" type="presParOf" srcId="{0371F939-C630-4FE7-AD3F-51B479254DE9}" destId="{0B06079E-A6AF-4A18-8579-101E207DC509}" srcOrd="9" destOrd="0" presId="urn:microsoft.com/office/officeart/2008/layout/VerticalCurvedList"/>
    <dgm:cxn modelId="{7370B628-261B-444C-BCF0-E9A1B09E29C9}" type="presParOf" srcId="{0371F939-C630-4FE7-AD3F-51B479254DE9}" destId="{A5B5ABB6-2875-4183-A977-6B5D4AB6CBF5}" srcOrd="10" destOrd="0" presId="urn:microsoft.com/office/officeart/2008/layout/VerticalCurvedList"/>
    <dgm:cxn modelId="{2A72978C-D62E-4328-A7B7-8005F68D23B9}" type="presParOf" srcId="{A5B5ABB6-2875-4183-A977-6B5D4AB6CBF5}" destId="{D4F0C216-C25A-4C20-A898-71D204E640F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2DF6AA1-5A92-4883-808B-5913A97920A6}" type="doc">
      <dgm:prSet loTypeId="urn:microsoft.com/office/officeart/2005/8/layout/chevron2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0DC8E23B-2316-4A87-97CE-ED3BCCB36A12}">
      <dgm:prSet phldrT="[Текст]" custT="1"/>
      <dgm:spPr/>
      <dgm:t>
        <a:bodyPr/>
        <a:lstStyle/>
        <a:p>
          <a:endParaRPr lang="ru-RU" sz="2400" dirty="0"/>
        </a:p>
        <a:p>
          <a:r>
            <a:rPr lang="ru-RU" sz="2400" dirty="0"/>
            <a:t>Анализ ситуации, выявление причин</a:t>
          </a:r>
        </a:p>
      </dgm:t>
    </dgm:pt>
    <dgm:pt modelId="{0847237B-9918-4D2C-A217-8708DF4AA614}" type="parTrans" cxnId="{6E91E412-B906-457F-BD91-6A1E932B89D7}">
      <dgm:prSet/>
      <dgm:spPr/>
      <dgm:t>
        <a:bodyPr/>
        <a:lstStyle/>
        <a:p>
          <a:endParaRPr lang="ru-RU"/>
        </a:p>
      </dgm:t>
    </dgm:pt>
    <dgm:pt modelId="{870AED59-09FD-4E48-AD02-1E4EFF30F8D0}" type="sibTrans" cxnId="{6E91E412-B906-457F-BD91-6A1E932B89D7}">
      <dgm:prSet/>
      <dgm:spPr/>
      <dgm:t>
        <a:bodyPr/>
        <a:lstStyle/>
        <a:p>
          <a:endParaRPr lang="ru-RU"/>
        </a:p>
      </dgm:t>
    </dgm:pt>
    <dgm:pt modelId="{BBA90EED-E8A0-4D90-BCE5-6834022E6D50}">
      <dgm:prSet phldrT="[Текст]"/>
      <dgm:spPr/>
      <dgm:t>
        <a:bodyPr/>
        <a:lstStyle/>
        <a:p>
          <a:pPr algn="just"/>
          <a:r>
            <a:rPr lang="ru-RU" dirty="0"/>
            <a:t>Разный подход педагогов при организации текущего оценивания</a:t>
          </a:r>
        </a:p>
      </dgm:t>
    </dgm:pt>
    <dgm:pt modelId="{41BD83ED-A10D-4A3C-9224-EC1A892A73B3}" type="parTrans" cxnId="{99886209-B8F6-4A2A-A0E7-AD0C44AFAC5F}">
      <dgm:prSet/>
      <dgm:spPr/>
      <dgm:t>
        <a:bodyPr/>
        <a:lstStyle/>
        <a:p>
          <a:endParaRPr lang="ru-RU"/>
        </a:p>
      </dgm:t>
    </dgm:pt>
    <dgm:pt modelId="{85F2C75F-0594-4274-A40D-B903C4CC7862}" type="sibTrans" cxnId="{99886209-B8F6-4A2A-A0E7-AD0C44AFAC5F}">
      <dgm:prSet/>
      <dgm:spPr/>
      <dgm:t>
        <a:bodyPr/>
        <a:lstStyle/>
        <a:p>
          <a:endParaRPr lang="ru-RU"/>
        </a:p>
      </dgm:t>
    </dgm:pt>
    <dgm:pt modelId="{F97E4C65-9EB1-47F1-9AF1-3B3A793C2794}">
      <dgm:prSet phldrT="[Текст]"/>
      <dgm:spPr/>
      <dgm:t>
        <a:bodyPr/>
        <a:lstStyle/>
        <a:p>
          <a:pPr algn="just"/>
          <a:r>
            <a:rPr lang="ru-RU" dirty="0"/>
            <a:t>Различное понимание форм оценочных процедур и их статуса</a:t>
          </a:r>
        </a:p>
      </dgm:t>
    </dgm:pt>
    <dgm:pt modelId="{50823DBB-D95E-46D3-A70C-B58CD06FC89A}" type="parTrans" cxnId="{80E838DC-3A3E-4B38-85B4-C7A8D298FD62}">
      <dgm:prSet/>
      <dgm:spPr/>
      <dgm:t>
        <a:bodyPr/>
        <a:lstStyle/>
        <a:p>
          <a:endParaRPr lang="ru-RU"/>
        </a:p>
      </dgm:t>
    </dgm:pt>
    <dgm:pt modelId="{75CFC3FC-20B2-4C20-9D84-622E865F0F65}" type="sibTrans" cxnId="{80E838DC-3A3E-4B38-85B4-C7A8D298FD62}">
      <dgm:prSet/>
      <dgm:spPr/>
      <dgm:t>
        <a:bodyPr/>
        <a:lstStyle/>
        <a:p>
          <a:endParaRPr lang="ru-RU"/>
        </a:p>
      </dgm:t>
    </dgm:pt>
    <dgm:pt modelId="{3735D8DE-5D69-4766-8710-8F5064183C4D}">
      <dgm:prSet phldrT="[Текст]" custT="1"/>
      <dgm:spPr/>
      <dgm:t>
        <a:bodyPr/>
        <a:lstStyle/>
        <a:p>
          <a:r>
            <a:rPr lang="ru-RU" sz="2400" dirty="0"/>
            <a:t>Обеспечение объективности</a:t>
          </a:r>
        </a:p>
      </dgm:t>
    </dgm:pt>
    <dgm:pt modelId="{F0B9825D-6223-4219-9024-FB8259C8A584}" type="parTrans" cxnId="{EDD736D1-3F19-4533-93A4-A6E8E61D2A68}">
      <dgm:prSet/>
      <dgm:spPr/>
      <dgm:t>
        <a:bodyPr/>
        <a:lstStyle/>
        <a:p>
          <a:endParaRPr lang="ru-RU"/>
        </a:p>
      </dgm:t>
    </dgm:pt>
    <dgm:pt modelId="{10F8525E-690A-4DE2-85C2-E0998876BB12}" type="sibTrans" cxnId="{EDD736D1-3F19-4533-93A4-A6E8E61D2A68}">
      <dgm:prSet/>
      <dgm:spPr/>
      <dgm:t>
        <a:bodyPr/>
        <a:lstStyle/>
        <a:p>
          <a:endParaRPr lang="ru-RU"/>
        </a:p>
      </dgm:t>
    </dgm:pt>
    <dgm:pt modelId="{B0E10746-BEC1-45D7-9C3B-FA7DC34E8731}">
      <dgm:prSet phldrT="[Текст]"/>
      <dgm:spPr/>
      <dgm:t>
        <a:bodyPr/>
        <a:lstStyle/>
        <a:p>
          <a:pPr algn="just"/>
          <a:r>
            <a:rPr lang="ru-RU" dirty="0"/>
            <a:t>Присутствие личностного фактора при текущем оценивании и проверке ВПР</a:t>
          </a:r>
        </a:p>
      </dgm:t>
    </dgm:pt>
    <dgm:pt modelId="{439C41F3-57BA-46BE-9A78-B7AE0D9051E0}" type="parTrans" cxnId="{30D5AD78-42CB-4D38-AA75-844625153A7C}">
      <dgm:prSet/>
      <dgm:spPr/>
      <dgm:t>
        <a:bodyPr/>
        <a:lstStyle/>
        <a:p>
          <a:endParaRPr lang="ru-RU"/>
        </a:p>
      </dgm:t>
    </dgm:pt>
    <dgm:pt modelId="{99008CEF-468F-42A3-A8E1-268AB586475E}" type="sibTrans" cxnId="{30D5AD78-42CB-4D38-AA75-844625153A7C}">
      <dgm:prSet/>
      <dgm:spPr/>
      <dgm:t>
        <a:bodyPr/>
        <a:lstStyle/>
        <a:p>
          <a:endParaRPr lang="ru-RU"/>
        </a:p>
      </dgm:t>
    </dgm:pt>
    <dgm:pt modelId="{88EE5C79-A620-4D2C-8E57-4E41E642745E}">
      <dgm:prSet phldrT="[Текст]"/>
      <dgm:spPr/>
      <dgm:t>
        <a:bodyPr/>
        <a:lstStyle/>
        <a:p>
          <a:pPr algn="just"/>
          <a:r>
            <a:rPr lang="ru-RU" dirty="0"/>
            <a:t>Неорганизованность при проведении ВПР</a:t>
          </a:r>
        </a:p>
      </dgm:t>
    </dgm:pt>
    <dgm:pt modelId="{4B7923E6-D69C-4F0C-9D03-F9CD61CAA59C}" type="parTrans" cxnId="{ACEB0682-B501-46D5-A169-E3AB9EA55679}">
      <dgm:prSet/>
      <dgm:spPr/>
      <dgm:t>
        <a:bodyPr/>
        <a:lstStyle/>
        <a:p>
          <a:endParaRPr lang="ru-RU"/>
        </a:p>
      </dgm:t>
    </dgm:pt>
    <dgm:pt modelId="{B24A03F1-47D9-476C-B60F-CEB426CDEDF7}" type="sibTrans" cxnId="{ACEB0682-B501-46D5-A169-E3AB9EA55679}">
      <dgm:prSet/>
      <dgm:spPr/>
      <dgm:t>
        <a:bodyPr/>
        <a:lstStyle/>
        <a:p>
          <a:endParaRPr lang="ru-RU"/>
        </a:p>
      </dgm:t>
    </dgm:pt>
    <dgm:pt modelId="{38A30F70-0C5E-4539-A44D-F7D6C9F535C8}">
      <dgm:prSet phldrT="[Текст]"/>
      <dgm:spPr/>
      <dgm:t>
        <a:bodyPr/>
        <a:lstStyle/>
        <a:p>
          <a:pPr algn="just"/>
          <a:r>
            <a:rPr lang="ru-RU" dirty="0"/>
            <a:t>Введение перекрестной проверки</a:t>
          </a:r>
        </a:p>
      </dgm:t>
    </dgm:pt>
    <dgm:pt modelId="{C2BA019C-1FCF-4E66-945D-4333FE38F1AA}" type="parTrans" cxnId="{20A80682-CE32-47DC-8ED0-BD7D38CF3955}">
      <dgm:prSet/>
      <dgm:spPr/>
      <dgm:t>
        <a:bodyPr/>
        <a:lstStyle/>
        <a:p>
          <a:endParaRPr lang="ru-RU"/>
        </a:p>
      </dgm:t>
    </dgm:pt>
    <dgm:pt modelId="{25F3E6C8-77A5-44AB-BE89-1B0DDD04C641}" type="sibTrans" cxnId="{20A80682-CE32-47DC-8ED0-BD7D38CF3955}">
      <dgm:prSet/>
      <dgm:spPr/>
      <dgm:t>
        <a:bodyPr/>
        <a:lstStyle/>
        <a:p>
          <a:endParaRPr lang="ru-RU"/>
        </a:p>
      </dgm:t>
    </dgm:pt>
    <dgm:pt modelId="{6FF87D8F-C1BA-4AAC-A28B-B6631B4CECB6}">
      <dgm:prSet phldrT="[Текст]"/>
      <dgm:spPr/>
      <dgm:t>
        <a:bodyPr/>
        <a:lstStyle/>
        <a:p>
          <a:pPr algn="just"/>
          <a:r>
            <a:rPr lang="ru-RU" dirty="0"/>
            <a:t>Внесение результатов в ФИС ОКО только ответственным организатором</a:t>
          </a:r>
        </a:p>
      </dgm:t>
    </dgm:pt>
    <dgm:pt modelId="{DCA14CA4-8F12-479E-9BC6-FAAB4BCF59E9}" type="parTrans" cxnId="{01D1E670-FAC6-4BDF-8F63-65671D9DCEFB}">
      <dgm:prSet/>
      <dgm:spPr/>
      <dgm:t>
        <a:bodyPr/>
        <a:lstStyle/>
        <a:p>
          <a:endParaRPr lang="ru-RU"/>
        </a:p>
      </dgm:t>
    </dgm:pt>
    <dgm:pt modelId="{DF1ED280-0845-4B82-94D0-1B094CBE37AA}" type="sibTrans" cxnId="{01D1E670-FAC6-4BDF-8F63-65671D9DCEFB}">
      <dgm:prSet/>
      <dgm:spPr/>
      <dgm:t>
        <a:bodyPr/>
        <a:lstStyle/>
        <a:p>
          <a:endParaRPr lang="ru-RU"/>
        </a:p>
      </dgm:t>
    </dgm:pt>
    <dgm:pt modelId="{997FE98D-DAE6-4327-AA75-AA6249978F0C}">
      <dgm:prSet phldrT="[Текст]"/>
      <dgm:spPr/>
      <dgm:t>
        <a:bodyPr/>
        <a:lstStyle/>
        <a:p>
          <a:pPr algn="just"/>
          <a:r>
            <a:rPr lang="ru-RU" dirty="0"/>
            <a:t>Назначение организаторов в аудиторию, из числа педагогов не работающих в данном классе</a:t>
          </a:r>
        </a:p>
      </dgm:t>
    </dgm:pt>
    <dgm:pt modelId="{DFBFFB23-A1AC-4686-B7D5-7CB66E9B053D}" type="parTrans" cxnId="{45FB1678-AA2A-4CB2-8EE4-CBB585A0DA38}">
      <dgm:prSet/>
      <dgm:spPr/>
      <dgm:t>
        <a:bodyPr/>
        <a:lstStyle/>
        <a:p>
          <a:endParaRPr lang="ru-RU"/>
        </a:p>
      </dgm:t>
    </dgm:pt>
    <dgm:pt modelId="{48BCB3B2-2700-46DC-AA1E-73BE42690753}" type="sibTrans" cxnId="{45FB1678-AA2A-4CB2-8EE4-CBB585A0DA38}">
      <dgm:prSet/>
      <dgm:spPr/>
      <dgm:t>
        <a:bodyPr/>
        <a:lstStyle/>
        <a:p>
          <a:endParaRPr lang="ru-RU"/>
        </a:p>
      </dgm:t>
    </dgm:pt>
    <dgm:pt modelId="{7C18D5F8-5411-4338-AFC8-74CF8996E197}">
      <dgm:prSet phldrT="[Текст]"/>
      <dgm:spPr/>
      <dgm:t>
        <a:bodyPr/>
        <a:lstStyle/>
        <a:p>
          <a:pPr algn="just"/>
          <a:r>
            <a:rPr lang="ru-RU" dirty="0"/>
            <a:t>Привлечение общественных наблюдателей при проведении ВПР</a:t>
          </a:r>
        </a:p>
      </dgm:t>
    </dgm:pt>
    <dgm:pt modelId="{0A07C764-4278-474E-8E5F-5CD767A56C38}" type="parTrans" cxnId="{A83DBFA9-5DBA-48B0-90B9-ECBAE723D800}">
      <dgm:prSet/>
      <dgm:spPr/>
      <dgm:t>
        <a:bodyPr/>
        <a:lstStyle/>
        <a:p>
          <a:endParaRPr lang="ru-RU"/>
        </a:p>
      </dgm:t>
    </dgm:pt>
    <dgm:pt modelId="{F944AA22-423E-4D19-B5D1-189B224C5163}" type="sibTrans" cxnId="{A83DBFA9-5DBA-48B0-90B9-ECBAE723D800}">
      <dgm:prSet/>
      <dgm:spPr/>
      <dgm:t>
        <a:bodyPr/>
        <a:lstStyle/>
        <a:p>
          <a:endParaRPr lang="ru-RU"/>
        </a:p>
      </dgm:t>
    </dgm:pt>
    <dgm:pt modelId="{864E43CF-07BA-4AF4-B96C-E2B7AA572712}">
      <dgm:prSet phldrT="[Текст]"/>
      <dgm:spPr/>
      <dgm:t>
        <a:bodyPr/>
        <a:lstStyle/>
        <a:p>
          <a:pPr algn="just"/>
          <a:r>
            <a:rPr lang="ru-RU" dirty="0"/>
            <a:t>Введение единой даты и времени для проведения ВПР</a:t>
          </a:r>
        </a:p>
      </dgm:t>
    </dgm:pt>
    <dgm:pt modelId="{094B1EE8-03DC-40A4-94EE-4B589A000113}" type="parTrans" cxnId="{1D35254A-9FE7-429E-B28E-D378685D5130}">
      <dgm:prSet/>
      <dgm:spPr/>
    </dgm:pt>
    <dgm:pt modelId="{7AADDC81-C445-4E77-ACCB-5566A6EDCFB4}" type="sibTrans" cxnId="{1D35254A-9FE7-429E-B28E-D378685D5130}">
      <dgm:prSet/>
      <dgm:spPr/>
    </dgm:pt>
    <dgm:pt modelId="{F21ADE6C-1268-4C1A-9FCE-01E88412E4EC}" type="pres">
      <dgm:prSet presAssocID="{E2DF6AA1-5A92-4883-808B-5913A97920A6}" presName="linearFlow" presStyleCnt="0">
        <dgm:presLayoutVars>
          <dgm:dir/>
          <dgm:animLvl val="lvl"/>
          <dgm:resizeHandles val="exact"/>
        </dgm:presLayoutVars>
      </dgm:prSet>
      <dgm:spPr/>
    </dgm:pt>
    <dgm:pt modelId="{13F289D6-AB27-4A73-B5A2-290F8EDB8787}" type="pres">
      <dgm:prSet presAssocID="{0DC8E23B-2316-4A87-97CE-ED3BCCB36A12}" presName="composite" presStyleCnt="0"/>
      <dgm:spPr/>
    </dgm:pt>
    <dgm:pt modelId="{F46685CB-DAA1-45C1-95C1-1467CE8FEFE0}" type="pres">
      <dgm:prSet presAssocID="{0DC8E23B-2316-4A87-97CE-ED3BCCB36A12}" presName="parentText" presStyleLbl="alignNode1" presStyleIdx="0" presStyleCnt="2">
        <dgm:presLayoutVars>
          <dgm:chMax val="1"/>
          <dgm:bulletEnabled val="1"/>
        </dgm:presLayoutVars>
      </dgm:prSet>
      <dgm:spPr/>
    </dgm:pt>
    <dgm:pt modelId="{74714726-47D0-45ED-80A7-97008D025066}" type="pres">
      <dgm:prSet presAssocID="{0DC8E23B-2316-4A87-97CE-ED3BCCB36A12}" presName="descendantText" presStyleLbl="alignAcc1" presStyleIdx="0" presStyleCnt="2">
        <dgm:presLayoutVars>
          <dgm:bulletEnabled val="1"/>
        </dgm:presLayoutVars>
      </dgm:prSet>
      <dgm:spPr/>
    </dgm:pt>
    <dgm:pt modelId="{6244D5C6-73F7-4146-902A-1E6697A3954D}" type="pres">
      <dgm:prSet presAssocID="{870AED59-09FD-4E48-AD02-1E4EFF30F8D0}" presName="sp" presStyleCnt="0"/>
      <dgm:spPr/>
    </dgm:pt>
    <dgm:pt modelId="{DDFA621E-DE79-4541-BDCF-507D46EA98F4}" type="pres">
      <dgm:prSet presAssocID="{3735D8DE-5D69-4766-8710-8F5064183C4D}" presName="composite" presStyleCnt="0"/>
      <dgm:spPr/>
    </dgm:pt>
    <dgm:pt modelId="{FD04FD25-4CF7-45BF-ADE9-3B89B0576FAA}" type="pres">
      <dgm:prSet presAssocID="{3735D8DE-5D69-4766-8710-8F5064183C4D}" presName="parentText" presStyleLbl="alignNode1" presStyleIdx="1" presStyleCnt="2">
        <dgm:presLayoutVars>
          <dgm:chMax val="1"/>
          <dgm:bulletEnabled val="1"/>
        </dgm:presLayoutVars>
      </dgm:prSet>
      <dgm:spPr/>
    </dgm:pt>
    <dgm:pt modelId="{413DC007-C886-4063-8C21-053D8146B740}" type="pres">
      <dgm:prSet presAssocID="{3735D8DE-5D69-4766-8710-8F5064183C4D}" presName="descendantText" presStyleLbl="alignAcc1" presStyleIdx="1" presStyleCnt="2">
        <dgm:presLayoutVars>
          <dgm:bulletEnabled val="1"/>
        </dgm:presLayoutVars>
      </dgm:prSet>
      <dgm:spPr/>
    </dgm:pt>
  </dgm:ptLst>
  <dgm:cxnLst>
    <dgm:cxn modelId="{99886209-B8F6-4A2A-A0E7-AD0C44AFAC5F}" srcId="{0DC8E23B-2316-4A87-97CE-ED3BCCB36A12}" destId="{BBA90EED-E8A0-4D90-BCE5-6834022E6D50}" srcOrd="0" destOrd="0" parTransId="{41BD83ED-A10D-4A3C-9224-EC1A892A73B3}" sibTransId="{85F2C75F-0594-4274-A40D-B903C4CC7862}"/>
    <dgm:cxn modelId="{6E91E412-B906-457F-BD91-6A1E932B89D7}" srcId="{E2DF6AA1-5A92-4883-808B-5913A97920A6}" destId="{0DC8E23B-2316-4A87-97CE-ED3BCCB36A12}" srcOrd="0" destOrd="0" parTransId="{0847237B-9918-4D2C-A217-8708DF4AA614}" sibTransId="{870AED59-09FD-4E48-AD02-1E4EFF30F8D0}"/>
    <dgm:cxn modelId="{38D50422-3EA6-4EB9-A542-D055B36EBE6E}" type="presOf" srcId="{E2DF6AA1-5A92-4883-808B-5913A97920A6}" destId="{F21ADE6C-1268-4C1A-9FCE-01E88412E4EC}" srcOrd="0" destOrd="0" presId="urn:microsoft.com/office/officeart/2005/8/layout/chevron2"/>
    <dgm:cxn modelId="{1E50D636-A878-46D9-AAB1-B3BFC190CC19}" type="presOf" srcId="{864E43CF-07BA-4AF4-B96C-E2B7AA572712}" destId="{413DC007-C886-4063-8C21-053D8146B740}" srcOrd="0" destOrd="0" presId="urn:microsoft.com/office/officeart/2005/8/layout/chevron2"/>
    <dgm:cxn modelId="{A0D67F3E-1845-41C2-BF17-E139A5C7BA5B}" type="presOf" srcId="{0DC8E23B-2316-4A87-97CE-ED3BCCB36A12}" destId="{F46685CB-DAA1-45C1-95C1-1467CE8FEFE0}" srcOrd="0" destOrd="0" presId="urn:microsoft.com/office/officeart/2005/8/layout/chevron2"/>
    <dgm:cxn modelId="{A3DC035B-2C56-4C6F-9B69-B28F729CE18A}" type="presOf" srcId="{997FE98D-DAE6-4327-AA75-AA6249978F0C}" destId="{413DC007-C886-4063-8C21-053D8146B740}" srcOrd="0" destOrd="1" presId="urn:microsoft.com/office/officeart/2005/8/layout/chevron2"/>
    <dgm:cxn modelId="{1D35254A-9FE7-429E-B28E-D378685D5130}" srcId="{3735D8DE-5D69-4766-8710-8F5064183C4D}" destId="{864E43CF-07BA-4AF4-B96C-E2B7AA572712}" srcOrd="0" destOrd="0" parTransId="{094B1EE8-03DC-40A4-94EE-4B589A000113}" sibTransId="{7AADDC81-C445-4E77-ACCB-5566A6EDCFB4}"/>
    <dgm:cxn modelId="{F98FE24D-DC75-4DE8-B75E-EADCBB300A4C}" type="presOf" srcId="{BBA90EED-E8A0-4D90-BCE5-6834022E6D50}" destId="{74714726-47D0-45ED-80A7-97008D025066}" srcOrd="0" destOrd="0" presId="urn:microsoft.com/office/officeart/2005/8/layout/chevron2"/>
    <dgm:cxn modelId="{01D1E670-FAC6-4BDF-8F63-65671D9DCEFB}" srcId="{3735D8DE-5D69-4766-8710-8F5064183C4D}" destId="{6FF87D8F-C1BA-4AAC-A28B-B6631B4CECB6}" srcOrd="4" destOrd="0" parTransId="{DCA14CA4-8F12-479E-9BC6-FAAB4BCF59E9}" sibTransId="{DF1ED280-0845-4B82-94D0-1B094CBE37AA}"/>
    <dgm:cxn modelId="{45FB1678-AA2A-4CB2-8EE4-CBB585A0DA38}" srcId="{3735D8DE-5D69-4766-8710-8F5064183C4D}" destId="{997FE98D-DAE6-4327-AA75-AA6249978F0C}" srcOrd="1" destOrd="0" parTransId="{DFBFFB23-A1AC-4686-B7D5-7CB66E9B053D}" sibTransId="{48BCB3B2-2700-46DC-AA1E-73BE42690753}"/>
    <dgm:cxn modelId="{30D5AD78-42CB-4D38-AA75-844625153A7C}" srcId="{0DC8E23B-2316-4A87-97CE-ED3BCCB36A12}" destId="{B0E10746-BEC1-45D7-9C3B-FA7DC34E8731}" srcOrd="2" destOrd="0" parTransId="{439C41F3-57BA-46BE-9A78-B7AE0D9051E0}" sibTransId="{99008CEF-468F-42A3-A8E1-268AB586475E}"/>
    <dgm:cxn modelId="{20A80682-CE32-47DC-8ED0-BD7D38CF3955}" srcId="{3735D8DE-5D69-4766-8710-8F5064183C4D}" destId="{38A30F70-0C5E-4539-A44D-F7D6C9F535C8}" srcOrd="2" destOrd="0" parTransId="{C2BA019C-1FCF-4E66-945D-4333FE38F1AA}" sibTransId="{25F3E6C8-77A5-44AB-BE89-1B0DDD04C641}"/>
    <dgm:cxn modelId="{ACEB0682-B501-46D5-A169-E3AB9EA55679}" srcId="{0DC8E23B-2316-4A87-97CE-ED3BCCB36A12}" destId="{88EE5C79-A620-4D2C-8E57-4E41E642745E}" srcOrd="3" destOrd="0" parTransId="{4B7923E6-D69C-4F0C-9D03-F9CD61CAA59C}" sibTransId="{B24A03F1-47D9-476C-B60F-CEB426CDEDF7}"/>
    <dgm:cxn modelId="{C8716284-3342-401F-917C-69F8C83FD6FD}" type="presOf" srcId="{B0E10746-BEC1-45D7-9C3B-FA7DC34E8731}" destId="{74714726-47D0-45ED-80A7-97008D025066}" srcOrd="0" destOrd="2" presId="urn:microsoft.com/office/officeart/2005/8/layout/chevron2"/>
    <dgm:cxn modelId="{A83DBFA9-5DBA-48B0-90B9-ECBAE723D800}" srcId="{3735D8DE-5D69-4766-8710-8F5064183C4D}" destId="{7C18D5F8-5411-4338-AFC8-74CF8996E197}" srcOrd="3" destOrd="0" parTransId="{0A07C764-4278-474E-8E5F-5CD767A56C38}" sibTransId="{F944AA22-423E-4D19-B5D1-189B224C5163}"/>
    <dgm:cxn modelId="{94AA78CE-328E-480A-8609-508A95502A12}" type="presOf" srcId="{3735D8DE-5D69-4766-8710-8F5064183C4D}" destId="{FD04FD25-4CF7-45BF-ADE9-3B89B0576FAA}" srcOrd="0" destOrd="0" presId="urn:microsoft.com/office/officeart/2005/8/layout/chevron2"/>
    <dgm:cxn modelId="{891CF2D0-5779-4D00-97FF-BBE5BD9A7B57}" type="presOf" srcId="{F97E4C65-9EB1-47F1-9AF1-3B3A793C2794}" destId="{74714726-47D0-45ED-80A7-97008D025066}" srcOrd="0" destOrd="1" presId="urn:microsoft.com/office/officeart/2005/8/layout/chevron2"/>
    <dgm:cxn modelId="{EDD736D1-3F19-4533-93A4-A6E8E61D2A68}" srcId="{E2DF6AA1-5A92-4883-808B-5913A97920A6}" destId="{3735D8DE-5D69-4766-8710-8F5064183C4D}" srcOrd="1" destOrd="0" parTransId="{F0B9825D-6223-4219-9024-FB8259C8A584}" sibTransId="{10F8525E-690A-4DE2-85C2-E0998876BB12}"/>
    <dgm:cxn modelId="{54521CD3-BB50-436E-B932-11BB68E733E4}" type="presOf" srcId="{88EE5C79-A620-4D2C-8E57-4E41E642745E}" destId="{74714726-47D0-45ED-80A7-97008D025066}" srcOrd="0" destOrd="3" presId="urn:microsoft.com/office/officeart/2005/8/layout/chevron2"/>
    <dgm:cxn modelId="{B3D6E7D6-3C62-42F7-B813-9122F45A5E74}" type="presOf" srcId="{6FF87D8F-C1BA-4AAC-A28B-B6631B4CECB6}" destId="{413DC007-C886-4063-8C21-053D8146B740}" srcOrd="0" destOrd="4" presId="urn:microsoft.com/office/officeart/2005/8/layout/chevron2"/>
    <dgm:cxn modelId="{80E838DC-3A3E-4B38-85B4-C7A8D298FD62}" srcId="{0DC8E23B-2316-4A87-97CE-ED3BCCB36A12}" destId="{F97E4C65-9EB1-47F1-9AF1-3B3A793C2794}" srcOrd="1" destOrd="0" parTransId="{50823DBB-D95E-46D3-A70C-B58CD06FC89A}" sibTransId="{75CFC3FC-20B2-4C20-9D84-622E865F0F65}"/>
    <dgm:cxn modelId="{E596ABF1-DFF9-458C-BA0D-27D2028D2EAB}" type="presOf" srcId="{7C18D5F8-5411-4338-AFC8-74CF8996E197}" destId="{413DC007-C886-4063-8C21-053D8146B740}" srcOrd="0" destOrd="3" presId="urn:microsoft.com/office/officeart/2005/8/layout/chevron2"/>
    <dgm:cxn modelId="{571BEFFA-1507-4651-81D0-39969C2E4903}" type="presOf" srcId="{38A30F70-0C5E-4539-A44D-F7D6C9F535C8}" destId="{413DC007-C886-4063-8C21-053D8146B740}" srcOrd="0" destOrd="2" presId="urn:microsoft.com/office/officeart/2005/8/layout/chevron2"/>
    <dgm:cxn modelId="{505D15C4-6D7D-4E2E-8020-AB578E8AC7B6}" type="presParOf" srcId="{F21ADE6C-1268-4C1A-9FCE-01E88412E4EC}" destId="{13F289D6-AB27-4A73-B5A2-290F8EDB8787}" srcOrd="0" destOrd="0" presId="urn:microsoft.com/office/officeart/2005/8/layout/chevron2"/>
    <dgm:cxn modelId="{339764C3-F095-4600-8033-FDC6670D3574}" type="presParOf" srcId="{13F289D6-AB27-4A73-B5A2-290F8EDB8787}" destId="{F46685CB-DAA1-45C1-95C1-1467CE8FEFE0}" srcOrd="0" destOrd="0" presId="urn:microsoft.com/office/officeart/2005/8/layout/chevron2"/>
    <dgm:cxn modelId="{279B4810-CBF4-4BD1-80CC-31E258A482D1}" type="presParOf" srcId="{13F289D6-AB27-4A73-B5A2-290F8EDB8787}" destId="{74714726-47D0-45ED-80A7-97008D025066}" srcOrd="1" destOrd="0" presId="urn:microsoft.com/office/officeart/2005/8/layout/chevron2"/>
    <dgm:cxn modelId="{21EC430A-F055-45F1-B6FB-662C9CD83344}" type="presParOf" srcId="{F21ADE6C-1268-4C1A-9FCE-01E88412E4EC}" destId="{6244D5C6-73F7-4146-902A-1E6697A3954D}" srcOrd="1" destOrd="0" presId="urn:microsoft.com/office/officeart/2005/8/layout/chevron2"/>
    <dgm:cxn modelId="{02A5724E-50EE-4A9F-8D18-8E0163E4A3F3}" type="presParOf" srcId="{F21ADE6C-1268-4C1A-9FCE-01E88412E4EC}" destId="{DDFA621E-DE79-4541-BDCF-507D46EA98F4}" srcOrd="2" destOrd="0" presId="urn:microsoft.com/office/officeart/2005/8/layout/chevron2"/>
    <dgm:cxn modelId="{12BF6D04-7879-43E8-A0A9-F4D0AB74D9CE}" type="presParOf" srcId="{DDFA621E-DE79-4541-BDCF-507D46EA98F4}" destId="{FD04FD25-4CF7-45BF-ADE9-3B89B0576FAA}" srcOrd="0" destOrd="0" presId="urn:microsoft.com/office/officeart/2005/8/layout/chevron2"/>
    <dgm:cxn modelId="{DD41AEDA-9928-4DCE-9DC7-8D5CCA1FDE09}" type="presParOf" srcId="{DDFA621E-DE79-4541-BDCF-507D46EA98F4}" destId="{413DC007-C886-4063-8C21-053D8146B74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22A067B-151B-446F-8A7A-3EEBCDAEB911}" type="doc">
      <dgm:prSet loTypeId="urn:microsoft.com/office/officeart/2005/8/layout/matrix1" loCatId="matrix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AAFB02D4-B4D9-4B5E-AD98-CB1532FE8EF3}">
      <dgm:prSet phldrT="[Текст]"/>
      <dgm:spPr/>
      <dgm:t>
        <a:bodyPr/>
        <a:lstStyle/>
        <a:p>
          <a:r>
            <a:rPr lang="ru-RU" dirty="0"/>
            <a:t>Обеспечение объективности</a:t>
          </a:r>
        </a:p>
      </dgm:t>
    </dgm:pt>
    <dgm:pt modelId="{D3511450-F66A-4CD7-B4C9-0289D6202E31}" type="parTrans" cxnId="{B8926EC7-99AB-43F2-A403-132E83F55F5F}">
      <dgm:prSet/>
      <dgm:spPr/>
      <dgm:t>
        <a:bodyPr/>
        <a:lstStyle/>
        <a:p>
          <a:endParaRPr lang="ru-RU"/>
        </a:p>
      </dgm:t>
    </dgm:pt>
    <dgm:pt modelId="{2A02FA3E-7E75-4E6B-B135-76BA30DAEB7A}" type="sibTrans" cxnId="{B8926EC7-99AB-43F2-A403-132E83F55F5F}">
      <dgm:prSet/>
      <dgm:spPr/>
      <dgm:t>
        <a:bodyPr/>
        <a:lstStyle/>
        <a:p>
          <a:endParaRPr lang="ru-RU"/>
        </a:p>
      </dgm:t>
    </dgm:pt>
    <dgm:pt modelId="{8300FA46-123D-4FA4-A4C0-02EE224CA68A}">
      <dgm:prSet phldrT="[Текст]"/>
      <dgm:spPr/>
      <dgm:t>
        <a:bodyPr/>
        <a:lstStyle/>
        <a:p>
          <a:r>
            <a:rPr lang="ru-RU" dirty="0"/>
            <a:t>Контроль за организацией, проведением и проверкой ВПР, с соблюдением условия отсутствия конфликта интересов.</a:t>
          </a:r>
        </a:p>
      </dgm:t>
    </dgm:pt>
    <dgm:pt modelId="{B5D1C643-127A-42D2-AE7F-5437C152F9EF}" type="parTrans" cxnId="{753F9DF6-DD00-460E-B83F-C50324665073}">
      <dgm:prSet/>
      <dgm:spPr/>
      <dgm:t>
        <a:bodyPr/>
        <a:lstStyle/>
        <a:p>
          <a:endParaRPr lang="ru-RU"/>
        </a:p>
      </dgm:t>
    </dgm:pt>
    <dgm:pt modelId="{C05774AA-7BD5-4C32-B085-D702AA1B00C7}" type="sibTrans" cxnId="{753F9DF6-DD00-460E-B83F-C50324665073}">
      <dgm:prSet/>
      <dgm:spPr/>
      <dgm:t>
        <a:bodyPr/>
        <a:lstStyle/>
        <a:p>
          <a:endParaRPr lang="ru-RU"/>
        </a:p>
      </dgm:t>
    </dgm:pt>
    <dgm:pt modelId="{8F66223D-D61A-4B23-AD4C-4D9E97D19B71}">
      <dgm:prSet phldrT="[Текст]"/>
      <dgm:spPr/>
      <dgm:t>
        <a:bodyPr/>
        <a:lstStyle/>
        <a:p>
          <a:r>
            <a:rPr lang="ru-RU" dirty="0"/>
            <a:t>Организация перепроверки работ обучающихся при проведении оценочных процедур</a:t>
          </a:r>
        </a:p>
      </dgm:t>
    </dgm:pt>
    <dgm:pt modelId="{7C0FC3B7-9AB4-4E5B-B6C1-E0081E8E9101}" type="parTrans" cxnId="{F7BB4677-EC01-423B-A918-DA334E366D43}">
      <dgm:prSet/>
      <dgm:spPr/>
      <dgm:t>
        <a:bodyPr/>
        <a:lstStyle/>
        <a:p>
          <a:endParaRPr lang="ru-RU"/>
        </a:p>
      </dgm:t>
    </dgm:pt>
    <dgm:pt modelId="{2E5A6852-23CD-4B14-93A4-6A8E8D4D5F79}" type="sibTrans" cxnId="{F7BB4677-EC01-423B-A918-DA334E366D43}">
      <dgm:prSet/>
      <dgm:spPr/>
      <dgm:t>
        <a:bodyPr/>
        <a:lstStyle/>
        <a:p>
          <a:endParaRPr lang="ru-RU"/>
        </a:p>
      </dgm:t>
    </dgm:pt>
    <dgm:pt modelId="{5EFDFF68-9758-459C-A452-B130E1CD9F30}">
      <dgm:prSet phldrT="[Текст]"/>
      <dgm:spPr/>
      <dgm:t>
        <a:bodyPr/>
        <a:lstStyle/>
        <a:p>
          <a:r>
            <a:rPr lang="ru-RU" dirty="0"/>
            <a:t>Привлечение общественных наблюдателей в лице родителей и студентов педагогических ОУ</a:t>
          </a:r>
        </a:p>
      </dgm:t>
    </dgm:pt>
    <dgm:pt modelId="{00A19334-956F-4886-AEAF-1C8909654BDA}" type="parTrans" cxnId="{416DD195-B42B-4476-BEF7-EDDAE1E78BC2}">
      <dgm:prSet/>
      <dgm:spPr/>
      <dgm:t>
        <a:bodyPr/>
        <a:lstStyle/>
        <a:p>
          <a:endParaRPr lang="ru-RU"/>
        </a:p>
      </dgm:t>
    </dgm:pt>
    <dgm:pt modelId="{3D2AA7CD-8A94-4480-84B7-587F002A5729}" type="sibTrans" cxnId="{416DD195-B42B-4476-BEF7-EDDAE1E78BC2}">
      <dgm:prSet/>
      <dgm:spPr/>
      <dgm:t>
        <a:bodyPr/>
        <a:lstStyle/>
        <a:p>
          <a:endParaRPr lang="ru-RU"/>
        </a:p>
      </dgm:t>
    </dgm:pt>
    <dgm:pt modelId="{563AABD4-A822-409A-B9BE-CF788FEDACE1}">
      <dgm:prSet phldrT="[Текст]"/>
      <dgm:spPr/>
      <dgm:t>
        <a:bodyPr/>
        <a:lstStyle/>
        <a:p>
          <a:r>
            <a:rPr lang="ru-RU" dirty="0"/>
            <a:t>Разработка плана мероприятий направленных на обеспечение объективности</a:t>
          </a:r>
        </a:p>
      </dgm:t>
    </dgm:pt>
    <dgm:pt modelId="{D1B8517C-CA8A-4259-9201-87D2E7015239}" type="parTrans" cxnId="{8EB95CFD-A4ED-4BF4-B946-0E8D5FBE2C8F}">
      <dgm:prSet/>
      <dgm:spPr/>
      <dgm:t>
        <a:bodyPr/>
        <a:lstStyle/>
        <a:p>
          <a:endParaRPr lang="ru-RU"/>
        </a:p>
      </dgm:t>
    </dgm:pt>
    <dgm:pt modelId="{C489ADCD-A75E-456B-9EFE-49A7B893EF61}" type="sibTrans" cxnId="{8EB95CFD-A4ED-4BF4-B946-0E8D5FBE2C8F}">
      <dgm:prSet/>
      <dgm:spPr/>
      <dgm:t>
        <a:bodyPr/>
        <a:lstStyle/>
        <a:p>
          <a:endParaRPr lang="ru-RU"/>
        </a:p>
      </dgm:t>
    </dgm:pt>
    <dgm:pt modelId="{AF9E8FC1-0E47-404C-80C5-5FB2896702AA}" type="pres">
      <dgm:prSet presAssocID="{822A067B-151B-446F-8A7A-3EEBCDAEB911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9182138-8123-4318-A2A4-44F914276304}" type="pres">
      <dgm:prSet presAssocID="{822A067B-151B-446F-8A7A-3EEBCDAEB911}" presName="matrix" presStyleCnt="0"/>
      <dgm:spPr/>
    </dgm:pt>
    <dgm:pt modelId="{C4061C34-283F-48DD-AA45-C87E47D34946}" type="pres">
      <dgm:prSet presAssocID="{822A067B-151B-446F-8A7A-3EEBCDAEB911}" presName="tile1" presStyleLbl="node1" presStyleIdx="0" presStyleCnt="4"/>
      <dgm:spPr/>
    </dgm:pt>
    <dgm:pt modelId="{8B0786EC-D3C1-4097-8EC0-1351828A6B03}" type="pres">
      <dgm:prSet presAssocID="{822A067B-151B-446F-8A7A-3EEBCDAEB911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1548904E-1F9C-4F50-9808-38F2A86711E5}" type="pres">
      <dgm:prSet presAssocID="{822A067B-151B-446F-8A7A-3EEBCDAEB911}" presName="tile2" presStyleLbl="node1" presStyleIdx="1" presStyleCnt="4"/>
      <dgm:spPr/>
    </dgm:pt>
    <dgm:pt modelId="{BF7868F5-A924-4808-84C9-B50A7F7FEE66}" type="pres">
      <dgm:prSet presAssocID="{822A067B-151B-446F-8A7A-3EEBCDAEB911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2B72093F-241A-41C0-AED0-B30B240187F0}" type="pres">
      <dgm:prSet presAssocID="{822A067B-151B-446F-8A7A-3EEBCDAEB911}" presName="tile3" presStyleLbl="node1" presStyleIdx="2" presStyleCnt="4"/>
      <dgm:spPr/>
    </dgm:pt>
    <dgm:pt modelId="{6B9FB965-E9E2-4625-A26C-EF686C6DBA84}" type="pres">
      <dgm:prSet presAssocID="{822A067B-151B-446F-8A7A-3EEBCDAEB911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4969E7A1-79F6-4745-AC36-20D3742AE2D4}" type="pres">
      <dgm:prSet presAssocID="{822A067B-151B-446F-8A7A-3EEBCDAEB911}" presName="tile4" presStyleLbl="node1" presStyleIdx="3" presStyleCnt="4"/>
      <dgm:spPr/>
    </dgm:pt>
    <dgm:pt modelId="{A740FE9D-708A-4EBA-8AFC-EDAA0CF9592D}" type="pres">
      <dgm:prSet presAssocID="{822A067B-151B-446F-8A7A-3EEBCDAEB911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A6D23443-D874-411B-9B66-01B89AC0E244}" type="pres">
      <dgm:prSet presAssocID="{822A067B-151B-446F-8A7A-3EEBCDAEB911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E5438B04-6001-4F33-B5C9-1527C6445299}" type="presOf" srcId="{AAFB02D4-B4D9-4B5E-AD98-CB1532FE8EF3}" destId="{A6D23443-D874-411B-9B66-01B89AC0E244}" srcOrd="0" destOrd="0" presId="urn:microsoft.com/office/officeart/2005/8/layout/matrix1"/>
    <dgm:cxn modelId="{E31BAD28-F0D2-42DC-A467-F8DC031EE369}" type="presOf" srcId="{8300FA46-123D-4FA4-A4C0-02EE224CA68A}" destId="{8B0786EC-D3C1-4097-8EC0-1351828A6B03}" srcOrd="1" destOrd="0" presId="urn:microsoft.com/office/officeart/2005/8/layout/matrix1"/>
    <dgm:cxn modelId="{9180E73D-344D-4F91-B46B-6FE7AF630461}" type="presOf" srcId="{563AABD4-A822-409A-B9BE-CF788FEDACE1}" destId="{A740FE9D-708A-4EBA-8AFC-EDAA0CF9592D}" srcOrd="1" destOrd="0" presId="urn:microsoft.com/office/officeart/2005/8/layout/matrix1"/>
    <dgm:cxn modelId="{839D424D-D7F0-45D4-A967-57766954EFE8}" type="presOf" srcId="{8F66223D-D61A-4B23-AD4C-4D9E97D19B71}" destId="{BF7868F5-A924-4808-84C9-B50A7F7FEE66}" srcOrd="1" destOrd="0" presId="urn:microsoft.com/office/officeart/2005/8/layout/matrix1"/>
    <dgm:cxn modelId="{7BDB5752-E123-453F-8223-C4805E86309D}" type="presOf" srcId="{8F66223D-D61A-4B23-AD4C-4D9E97D19B71}" destId="{1548904E-1F9C-4F50-9808-38F2A86711E5}" srcOrd="0" destOrd="0" presId="urn:microsoft.com/office/officeart/2005/8/layout/matrix1"/>
    <dgm:cxn modelId="{BDC17F56-AF97-4C35-BFE8-1B2529A05D5C}" type="presOf" srcId="{5EFDFF68-9758-459C-A452-B130E1CD9F30}" destId="{6B9FB965-E9E2-4625-A26C-EF686C6DBA84}" srcOrd="1" destOrd="0" presId="urn:microsoft.com/office/officeart/2005/8/layout/matrix1"/>
    <dgm:cxn modelId="{F7BB4677-EC01-423B-A918-DA334E366D43}" srcId="{AAFB02D4-B4D9-4B5E-AD98-CB1532FE8EF3}" destId="{8F66223D-D61A-4B23-AD4C-4D9E97D19B71}" srcOrd="1" destOrd="0" parTransId="{7C0FC3B7-9AB4-4E5B-B6C1-E0081E8E9101}" sibTransId="{2E5A6852-23CD-4B14-93A4-6A8E8D4D5F79}"/>
    <dgm:cxn modelId="{D9FC0A88-8A12-4092-A879-CA96AD874EE6}" type="presOf" srcId="{822A067B-151B-446F-8A7A-3EEBCDAEB911}" destId="{AF9E8FC1-0E47-404C-80C5-5FB2896702AA}" srcOrd="0" destOrd="0" presId="urn:microsoft.com/office/officeart/2005/8/layout/matrix1"/>
    <dgm:cxn modelId="{416DD195-B42B-4476-BEF7-EDDAE1E78BC2}" srcId="{AAFB02D4-B4D9-4B5E-AD98-CB1532FE8EF3}" destId="{5EFDFF68-9758-459C-A452-B130E1CD9F30}" srcOrd="2" destOrd="0" parTransId="{00A19334-956F-4886-AEAF-1C8909654BDA}" sibTransId="{3D2AA7CD-8A94-4480-84B7-587F002A5729}"/>
    <dgm:cxn modelId="{B8926EC7-99AB-43F2-A403-132E83F55F5F}" srcId="{822A067B-151B-446F-8A7A-3EEBCDAEB911}" destId="{AAFB02D4-B4D9-4B5E-AD98-CB1532FE8EF3}" srcOrd="0" destOrd="0" parTransId="{D3511450-F66A-4CD7-B4C9-0289D6202E31}" sibTransId="{2A02FA3E-7E75-4E6B-B135-76BA30DAEB7A}"/>
    <dgm:cxn modelId="{15B93BF4-CF41-4D39-B6F4-543AD25C755D}" type="presOf" srcId="{5EFDFF68-9758-459C-A452-B130E1CD9F30}" destId="{2B72093F-241A-41C0-AED0-B30B240187F0}" srcOrd="0" destOrd="0" presId="urn:microsoft.com/office/officeart/2005/8/layout/matrix1"/>
    <dgm:cxn modelId="{753F9DF6-DD00-460E-B83F-C50324665073}" srcId="{AAFB02D4-B4D9-4B5E-AD98-CB1532FE8EF3}" destId="{8300FA46-123D-4FA4-A4C0-02EE224CA68A}" srcOrd="0" destOrd="0" parTransId="{B5D1C643-127A-42D2-AE7F-5437C152F9EF}" sibTransId="{C05774AA-7BD5-4C32-B085-D702AA1B00C7}"/>
    <dgm:cxn modelId="{256EBAF8-5AB3-442E-BEB2-BFE35877871D}" type="presOf" srcId="{8300FA46-123D-4FA4-A4C0-02EE224CA68A}" destId="{C4061C34-283F-48DD-AA45-C87E47D34946}" srcOrd="0" destOrd="0" presId="urn:microsoft.com/office/officeart/2005/8/layout/matrix1"/>
    <dgm:cxn modelId="{880E9AFB-4EA3-4E0C-840E-7E66B8432AD8}" type="presOf" srcId="{563AABD4-A822-409A-B9BE-CF788FEDACE1}" destId="{4969E7A1-79F6-4745-AC36-20D3742AE2D4}" srcOrd="0" destOrd="0" presId="urn:microsoft.com/office/officeart/2005/8/layout/matrix1"/>
    <dgm:cxn modelId="{8EB95CFD-A4ED-4BF4-B946-0E8D5FBE2C8F}" srcId="{AAFB02D4-B4D9-4B5E-AD98-CB1532FE8EF3}" destId="{563AABD4-A822-409A-B9BE-CF788FEDACE1}" srcOrd="3" destOrd="0" parTransId="{D1B8517C-CA8A-4259-9201-87D2E7015239}" sibTransId="{C489ADCD-A75E-456B-9EFE-49A7B893EF61}"/>
    <dgm:cxn modelId="{A9E00296-7F86-4D70-9BBB-9370F3EF403F}" type="presParOf" srcId="{AF9E8FC1-0E47-404C-80C5-5FB2896702AA}" destId="{09182138-8123-4318-A2A4-44F914276304}" srcOrd="0" destOrd="0" presId="urn:microsoft.com/office/officeart/2005/8/layout/matrix1"/>
    <dgm:cxn modelId="{2B6251FC-7B00-4EED-A54F-B6EAD0EE613E}" type="presParOf" srcId="{09182138-8123-4318-A2A4-44F914276304}" destId="{C4061C34-283F-48DD-AA45-C87E47D34946}" srcOrd="0" destOrd="0" presId="urn:microsoft.com/office/officeart/2005/8/layout/matrix1"/>
    <dgm:cxn modelId="{EBD712B4-7203-48A4-B145-F60C31829A75}" type="presParOf" srcId="{09182138-8123-4318-A2A4-44F914276304}" destId="{8B0786EC-D3C1-4097-8EC0-1351828A6B03}" srcOrd="1" destOrd="0" presId="urn:microsoft.com/office/officeart/2005/8/layout/matrix1"/>
    <dgm:cxn modelId="{82E407F8-85DC-452B-A3B2-12A6B2AC1344}" type="presParOf" srcId="{09182138-8123-4318-A2A4-44F914276304}" destId="{1548904E-1F9C-4F50-9808-38F2A86711E5}" srcOrd="2" destOrd="0" presId="urn:microsoft.com/office/officeart/2005/8/layout/matrix1"/>
    <dgm:cxn modelId="{0625A995-4B29-4202-A579-6C37946DDA0D}" type="presParOf" srcId="{09182138-8123-4318-A2A4-44F914276304}" destId="{BF7868F5-A924-4808-84C9-B50A7F7FEE66}" srcOrd="3" destOrd="0" presId="urn:microsoft.com/office/officeart/2005/8/layout/matrix1"/>
    <dgm:cxn modelId="{C775B475-64A1-44F4-9AF1-798D5AEF5F46}" type="presParOf" srcId="{09182138-8123-4318-A2A4-44F914276304}" destId="{2B72093F-241A-41C0-AED0-B30B240187F0}" srcOrd="4" destOrd="0" presId="urn:microsoft.com/office/officeart/2005/8/layout/matrix1"/>
    <dgm:cxn modelId="{76FA0898-CFAE-4064-8265-5C4B35C0C5F8}" type="presParOf" srcId="{09182138-8123-4318-A2A4-44F914276304}" destId="{6B9FB965-E9E2-4625-A26C-EF686C6DBA84}" srcOrd="5" destOrd="0" presId="urn:microsoft.com/office/officeart/2005/8/layout/matrix1"/>
    <dgm:cxn modelId="{C32E28B9-73CE-429C-8D06-71560FA246BE}" type="presParOf" srcId="{09182138-8123-4318-A2A4-44F914276304}" destId="{4969E7A1-79F6-4745-AC36-20D3742AE2D4}" srcOrd="6" destOrd="0" presId="urn:microsoft.com/office/officeart/2005/8/layout/matrix1"/>
    <dgm:cxn modelId="{036EACBD-6EA1-40FD-A447-FC03B6BBA3F6}" type="presParOf" srcId="{09182138-8123-4318-A2A4-44F914276304}" destId="{A740FE9D-708A-4EBA-8AFC-EDAA0CF9592D}" srcOrd="7" destOrd="0" presId="urn:microsoft.com/office/officeart/2005/8/layout/matrix1"/>
    <dgm:cxn modelId="{87A81949-2244-4779-A3D8-503FC7BA11E0}" type="presParOf" srcId="{AF9E8FC1-0E47-404C-80C5-5FB2896702AA}" destId="{A6D23443-D874-411B-9B66-01B89AC0E244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2DF6AA1-5A92-4883-808B-5913A97920A6}" type="doc">
      <dgm:prSet loTypeId="urn:microsoft.com/office/officeart/2005/8/layout/chevron2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0DC8E23B-2316-4A87-97CE-ED3BCCB36A12}">
      <dgm:prSet phldrT="[Текст]"/>
      <dgm:spPr/>
      <dgm:t>
        <a:bodyPr/>
        <a:lstStyle/>
        <a:p>
          <a:r>
            <a:rPr lang="ru-RU" dirty="0"/>
            <a:t>Выработка решений</a:t>
          </a:r>
        </a:p>
        <a:p>
          <a:r>
            <a:rPr lang="ru-RU" dirty="0"/>
            <a:t>по организации текущего контроля</a:t>
          </a:r>
        </a:p>
      </dgm:t>
    </dgm:pt>
    <dgm:pt modelId="{0847237B-9918-4D2C-A217-8708DF4AA614}" type="parTrans" cxnId="{6E91E412-B906-457F-BD91-6A1E932B89D7}">
      <dgm:prSet/>
      <dgm:spPr/>
      <dgm:t>
        <a:bodyPr/>
        <a:lstStyle/>
        <a:p>
          <a:endParaRPr lang="ru-RU"/>
        </a:p>
      </dgm:t>
    </dgm:pt>
    <dgm:pt modelId="{870AED59-09FD-4E48-AD02-1E4EFF30F8D0}" type="sibTrans" cxnId="{6E91E412-B906-457F-BD91-6A1E932B89D7}">
      <dgm:prSet/>
      <dgm:spPr/>
      <dgm:t>
        <a:bodyPr/>
        <a:lstStyle/>
        <a:p>
          <a:endParaRPr lang="ru-RU"/>
        </a:p>
      </dgm:t>
    </dgm:pt>
    <dgm:pt modelId="{BBA90EED-E8A0-4D90-BCE5-6834022E6D50}">
      <dgm:prSet phldrT="[Текст]"/>
      <dgm:spPr/>
      <dgm:t>
        <a:bodyPr/>
        <a:lstStyle/>
        <a:p>
          <a:r>
            <a:rPr lang="ru-RU" dirty="0"/>
            <a:t>Проведение заседаний МО с целью выработки единых подходов к организации текущего оценивания и использования единых форм оценочных процедур</a:t>
          </a:r>
        </a:p>
      </dgm:t>
    </dgm:pt>
    <dgm:pt modelId="{41BD83ED-A10D-4A3C-9224-EC1A892A73B3}" type="parTrans" cxnId="{99886209-B8F6-4A2A-A0E7-AD0C44AFAC5F}">
      <dgm:prSet/>
      <dgm:spPr/>
      <dgm:t>
        <a:bodyPr/>
        <a:lstStyle/>
        <a:p>
          <a:endParaRPr lang="ru-RU"/>
        </a:p>
      </dgm:t>
    </dgm:pt>
    <dgm:pt modelId="{85F2C75F-0594-4274-A40D-B903C4CC7862}" type="sibTrans" cxnId="{99886209-B8F6-4A2A-A0E7-AD0C44AFAC5F}">
      <dgm:prSet/>
      <dgm:spPr/>
      <dgm:t>
        <a:bodyPr/>
        <a:lstStyle/>
        <a:p>
          <a:endParaRPr lang="ru-RU"/>
        </a:p>
      </dgm:t>
    </dgm:pt>
    <dgm:pt modelId="{3735D8DE-5D69-4766-8710-8F5064183C4D}">
      <dgm:prSet phldrT="[Текст]"/>
      <dgm:spPr/>
      <dgm:t>
        <a:bodyPr/>
        <a:lstStyle/>
        <a:p>
          <a:r>
            <a:rPr lang="ru-RU" dirty="0"/>
            <a:t>Принятие нового положения об оценивании</a:t>
          </a:r>
        </a:p>
      </dgm:t>
    </dgm:pt>
    <dgm:pt modelId="{F0B9825D-6223-4219-9024-FB8259C8A584}" type="parTrans" cxnId="{EDD736D1-3F19-4533-93A4-A6E8E61D2A68}">
      <dgm:prSet/>
      <dgm:spPr/>
      <dgm:t>
        <a:bodyPr/>
        <a:lstStyle/>
        <a:p>
          <a:endParaRPr lang="ru-RU"/>
        </a:p>
      </dgm:t>
    </dgm:pt>
    <dgm:pt modelId="{10F8525E-690A-4DE2-85C2-E0998876BB12}" type="sibTrans" cxnId="{EDD736D1-3F19-4533-93A4-A6E8E61D2A68}">
      <dgm:prSet/>
      <dgm:spPr/>
      <dgm:t>
        <a:bodyPr/>
        <a:lstStyle/>
        <a:p>
          <a:endParaRPr lang="ru-RU"/>
        </a:p>
      </dgm:t>
    </dgm:pt>
    <dgm:pt modelId="{97EBD1A5-CAC9-4DA9-9750-94E14E441B4F}">
      <dgm:prSet phldrT="[Текст]" custT="1"/>
      <dgm:spPr/>
      <dgm:t>
        <a:bodyPr/>
        <a:lstStyle/>
        <a:p>
          <a:r>
            <a:rPr lang="ru-RU" sz="2000" dirty="0"/>
            <a:t>Принятие Положения о порядке учета мнения участников образовательного процесса</a:t>
          </a:r>
        </a:p>
      </dgm:t>
    </dgm:pt>
    <dgm:pt modelId="{B6DEE11B-7205-4315-9C34-8540C38F33ED}" type="parTrans" cxnId="{CB422590-C9FD-4121-92D9-78524A9F4AB2}">
      <dgm:prSet/>
      <dgm:spPr/>
      <dgm:t>
        <a:bodyPr/>
        <a:lstStyle/>
        <a:p>
          <a:endParaRPr lang="ru-RU"/>
        </a:p>
      </dgm:t>
    </dgm:pt>
    <dgm:pt modelId="{64407E80-F7C7-49ED-BEA7-AFF83E46AD9E}" type="sibTrans" cxnId="{CB422590-C9FD-4121-92D9-78524A9F4AB2}">
      <dgm:prSet/>
      <dgm:spPr/>
      <dgm:t>
        <a:bodyPr/>
        <a:lstStyle/>
        <a:p>
          <a:endParaRPr lang="ru-RU"/>
        </a:p>
      </dgm:t>
    </dgm:pt>
    <dgm:pt modelId="{0ED3E314-385B-422A-AF3E-7EC5810F1BB3}">
      <dgm:prSet phldrT="[Текст]"/>
      <dgm:spPr/>
      <dgm:t>
        <a:bodyPr/>
        <a:lstStyle/>
        <a:p>
          <a:endParaRPr lang="ru-RU" dirty="0"/>
        </a:p>
      </dgm:t>
    </dgm:pt>
    <dgm:pt modelId="{19408B09-CA88-4C87-8541-03B038293D17}" type="parTrans" cxnId="{BD1E620A-CB42-4674-9249-D56730CDE2A9}">
      <dgm:prSet/>
      <dgm:spPr/>
      <dgm:t>
        <a:bodyPr/>
        <a:lstStyle/>
        <a:p>
          <a:endParaRPr lang="ru-RU"/>
        </a:p>
      </dgm:t>
    </dgm:pt>
    <dgm:pt modelId="{DD9471C8-32A6-4A1A-B47C-18B804C8EA49}" type="sibTrans" cxnId="{BD1E620A-CB42-4674-9249-D56730CDE2A9}">
      <dgm:prSet/>
      <dgm:spPr/>
      <dgm:t>
        <a:bodyPr/>
        <a:lstStyle/>
        <a:p>
          <a:endParaRPr lang="ru-RU"/>
        </a:p>
      </dgm:t>
    </dgm:pt>
    <dgm:pt modelId="{9120AE13-7F8C-4BAB-A4ED-C540563B7883}">
      <dgm:prSet phldrT="[Текст]"/>
      <dgm:spPr/>
      <dgm:t>
        <a:bodyPr/>
        <a:lstStyle/>
        <a:p>
          <a:r>
            <a:rPr lang="ru-RU" dirty="0"/>
            <a:t>Понимание необходимости изменения системы оценивания в школе и принятия нового положения о текущем контроле и промежуточной аттестации</a:t>
          </a:r>
        </a:p>
      </dgm:t>
    </dgm:pt>
    <dgm:pt modelId="{974559FA-B5C0-4979-A3C7-7CE0F58FA9B3}" type="parTrans" cxnId="{5C48F75C-C0DF-48C7-B429-D698AB163F94}">
      <dgm:prSet/>
      <dgm:spPr/>
      <dgm:t>
        <a:bodyPr/>
        <a:lstStyle/>
        <a:p>
          <a:endParaRPr lang="ru-RU"/>
        </a:p>
      </dgm:t>
    </dgm:pt>
    <dgm:pt modelId="{68345371-8161-4392-A4B4-A23807DA13B5}" type="sibTrans" cxnId="{5C48F75C-C0DF-48C7-B429-D698AB163F94}">
      <dgm:prSet/>
      <dgm:spPr/>
      <dgm:t>
        <a:bodyPr/>
        <a:lstStyle/>
        <a:p>
          <a:endParaRPr lang="ru-RU"/>
        </a:p>
      </dgm:t>
    </dgm:pt>
    <dgm:pt modelId="{17399344-56A1-4577-983D-AB2DBFCD087B}">
      <dgm:prSet phldrT="[Текст]" custT="1"/>
      <dgm:spPr/>
      <dgm:t>
        <a:bodyPr/>
        <a:lstStyle/>
        <a:p>
          <a:r>
            <a:rPr lang="ru-RU" sz="2000" dirty="0"/>
            <a:t>Организация работы по разработке и согласованию нового Положения</a:t>
          </a:r>
        </a:p>
      </dgm:t>
    </dgm:pt>
    <dgm:pt modelId="{7FCB57F4-2C0B-4FED-81A9-19D1F2E5B5B0}" type="parTrans" cxnId="{2DECD2AC-B99D-4507-98A1-EB680B5C0816}">
      <dgm:prSet/>
      <dgm:spPr/>
      <dgm:t>
        <a:bodyPr/>
        <a:lstStyle/>
        <a:p>
          <a:endParaRPr lang="ru-RU"/>
        </a:p>
      </dgm:t>
    </dgm:pt>
    <dgm:pt modelId="{B3811B75-1918-49A9-BE80-EF68C47CC154}" type="sibTrans" cxnId="{2DECD2AC-B99D-4507-98A1-EB680B5C0816}">
      <dgm:prSet/>
      <dgm:spPr/>
      <dgm:t>
        <a:bodyPr/>
        <a:lstStyle/>
        <a:p>
          <a:endParaRPr lang="ru-RU"/>
        </a:p>
      </dgm:t>
    </dgm:pt>
    <dgm:pt modelId="{7D3E414E-66B9-4B5F-9D02-881F5E36D62D}">
      <dgm:prSet phldrT="[Текст]" custT="1"/>
      <dgm:spPr/>
      <dgm:t>
        <a:bodyPr/>
        <a:lstStyle/>
        <a:p>
          <a:r>
            <a:rPr lang="ru-RU" sz="2000" dirty="0"/>
            <a:t>Информационная и индивидуальная работа с участниками образовательного процесса</a:t>
          </a:r>
        </a:p>
      </dgm:t>
    </dgm:pt>
    <dgm:pt modelId="{9229BF05-7E56-45D1-A70B-B1D6A7C52F14}" type="parTrans" cxnId="{7D620E16-96DA-4465-965F-8B44F605C897}">
      <dgm:prSet/>
      <dgm:spPr/>
      <dgm:t>
        <a:bodyPr/>
        <a:lstStyle/>
        <a:p>
          <a:endParaRPr lang="ru-RU"/>
        </a:p>
      </dgm:t>
    </dgm:pt>
    <dgm:pt modelId="{89A8B877-3776-4122-BC46-6C905E271AFE}" type="sibTrans" cxnId="{7D620E16-96DA-4465-965F-8B44F605C897}">
      <dgm:prSet/>
      <dgm:spPr/>
      <dgm:t>
        <a:bodyPr/>
        <a:lstStyle/>
        <a:p>
          <a:endParaRPr lang="ru-RU"/>
        </a:p>
      </dgm:t>
    </dgm:pt>
    <dgm:pt modelId="{6F6F969A-937F-439C-B871-C1A45ED6E540}">
      <dgm:prSet phldrT="[Текст]" custT="1"/>
      <dgm:spPr/>
      <dgm:t>
        <a:bodyPr/>
        <a:lstStyle/>
        <a:p>
          <a:r>
            <a:rPr lang="ru-RU" sz="2000" dirty="0"/>
            <a:t>Сопровождение педагогов при применении норм нового Положения об оценивании</a:t>
          </a:r>
        </a:p>
      </dgm:t>
    </dgm:pt>
    <dgm:pt modelId="{334BE7E8-B847-4C00-85CE-B353C95CC4F5}" type="parTrans" cxnId="{906D8416-BB03-40AE-9E40-52F93C31CD3A}">
      <dgm:prSet/>
      <dgm:spPr/>
      <dgm:t>
        <a:bodyPr/>
        <a:lstStyle/>
        <a:p>
          <a:endParaRPr lang="ru-RU"/>
        </a:p>
      </dgm:t>
    </dgm:pt>
    <dgm:pt modelId="{32095D3D-AB36-4FED-9596-F128D35A1EC7}" type="sibTrans" cxnId="{906D8416-BB03-40AE-9E40-52F93C31CD3A}">
      <dgm:prSet/>
      <dgm:spPr/>
      <dgm:t>
        <a:bodyPr/>
        <a:lstStyle/>
        <a:p>
          <a:endParaRPr lang="ru-RU"/>
        </a:p>
      </dgm:t>
    </dgm:pt>
    <dgm:pt modelId="{02579254-7F3D-495E-9D8F-A7DC83C895D4}">
      <dgm:prSet phldrT="[Текст]" custT="1"/>
      <dgm:spPr/>
      <dgm:t>
        <a:bodyPr/>
        <a:lstStyle/>
        <a:p>
          <a:r>
            <a:rPr lang="ru-RU" sz="2000" dirty="0"/>
            <a:t>Анализ применения норм нового Положения об оценивании</a:t>
          </a:r>
        </a:p>
      </dgm:t>
    </dgm:pt>
    <dgm:pt modelId="{5F055FEF-9C7A-4C8B-BB01-1DB55230CBAC}" type="parTrans" cxnId="{9D98FEEF-0FA5-4D8C-BA33-9C4EDEF64DAE}">
      <dgm:prSet/>
      <dgm:spPr/>
      <dgm:t>
        <a:bodyPr/>
        <a:lstStyle/>
        <a:p>
          <a:endParaRPr lang="ru-RU"/>
        </a:p>
      </dgm:t>
    </dgm:pt>
    <dgm:pt modelId="{484F689B-0ED1-42F0-ADA9-CFD3ACE190AF}" type="sibTrans" cxnId="{9D98FEEF-0FA5-4D8C-BA33-9C4EDEF64DAE}">
      <dgm:prSet/>
      <dgm:spPr/>
      <dgm:t>
        <a:bodyPr/>
        <a:lstStyle/>
        <a:p>
          <a:endParaRPr lang="ru-RU"/>
        </a:p>
      </dgm:t>
    </dgm:pt>
    <dgm:pt modelId="{03AF1828-21C0-441A-A752-079F8CAA82F5}">
      <dgm:prSet phldrT="[Текст]" custT="1"/>
      <dgm:spPr/>
      <dgm:t>
        <a:bodyPr/>
        <a:lstStyle/>
        <a:p>
          <a:r>
            <a:rPr lang="ru-RU" sz="2000" dirty="0"/>
            <a:t>Выработка и применение системы обратной связи</a:t>
          </a:r>
        </a:p>
      </dgm:t>
    </dgm:pt>
    <dgm:pt modelId="{0B90354E-A435-4D9D-8DAF-A166DBFA2D8C}" type="parTrans" cxnId="{FDB2A816-AD20-48E9-B70A-CF0C6336A2E1}">
      <dgm:prSet/>
      <dgm:spPr/>
      <dgm:t>
        <a:bodyPr/>
        <a:lstStyle/>
        <a:p>
          <a:endParaRPr lang="ru-RU"/>
        </a:p>
      </dgm:t>
    </dgm:pt>
    <dgm:pt modelId="{BCECCD1D-FB40-4D9A-B03D-9856233DABD8}" type="sibTrans" cxnId="{FDB2A816-AD20-48E9-B70A-CF0C6336A2E1}">
      <dgm:prSet/>
      <dgm:spPr/>
      <dgm:t>
        <a:bodyPr/>
        <a:lstStyle/>
        <a:p>
          <a:endParaRPr lang="ru-RU"/>
        </a:p>
      </dgm:t>
    </dgm:pt>
    <dgm:pt modelId="{5D168F12-5AA8-4ADD-BC3E-4277D63E5630}">
      <dgm:prSet phldrT="[Текст]" custT="1"/>
      <dgm:spPr/>
      <dgm:t>
        <a:bodyPr/>
        <a:lstStyle/>
        <a:p>
          <a:r>
            <a:rPr lang="ru-RU" sz="2000" dirty="0"/>
            <a:t>Выход на плановый режим применения нового Положения об оценивании</a:t>
          </a:r>
        </a:p>
      </dgm:t>
    </dgm:pt>
    <dgm:pt modelId="{690CD4B7-521B-4AE3-AAFB-B2F441749776}" type="parTrans" cxnId="{975EBE7C-1235-4F9A-B3EB-1DC6DD0F71D7}">
      <dgm:prSet/>
      <dgm:spPr/>
      <dgm:t>
        <a:bodyPr/>
        <a:lstStyle/>
        <a:p>
          <a:endParaRPr lang="ru-RU"/>
        </a:p>
      </dgm:t>
    </dgm:pt>
    <dgm:pt modelId="{F649B489-AF25-4A48-B4CA-812402FF7CC9}" type="sibTrans" cxnId="{975EBE7C-1235-4F9A-B3EB-1DC6DD0F71D7}">
      <dgm:prSet/>
      <dgm:spPr/>
      <dgm:t>
        <a:bodyPr/>
        <a:lstStyle/>
        <a:p>
          <a:endParaRPr lang="ru-RU"/>
        </a:p>
      </dgm:t>
    </dgm:pt>
    <dgm:pt modelId="{F21ADE6C-1268-4C1A-9FCE-01E88412E4EC}" type="pres">
      <dgm:prSet presAssocID="{E2DF6AA1-5A92-4883-808B-5913A97920A6}" presName="linearFlow" presStyleCnt="0">
        <dgm:presLayoutVars>
          <dgm:dir/>
          <dgm:animLvl val="lvl"/>
          <dgm:resizeHandles val="exact"/>
        </dgm:presLayoutVars>
      </dgm:prSet>
      <dgm:spPr/>
    </dgm:pt>
    <dgm:pt modelId="{13F289D6-AB27-4A73-B5A2-290F8EDB8787}" type="pres">
      <dgm:prSet presAssocID="{0DC8E23B-2316-4A87-97CE-ED3BCCB36A12}" presName="composite" presStyleCnt="0"/>
      <dgm:spPr/>
    </dgm:pt>
    <dgm:pt modelId="{F46685CB-DAA1-45C1-95C1-1467CE8FEFE0}" type="pres">
      <dgm:prSet presAssocID="{0DC8E23B-2316-4A87-97CE-ED3BCCB36A12}" presName="parentText" presStyleLbl="alignNode1" presStyleIdx="0" presStyleCnt="2">
        <dgm:presLayoutVars>
          <dgm:chMax val="1"/>
          <dgm:bulletEnabled val="1"/>
        </dgm:presLayoutVars>
      </dgm:prSet>
      <dgm:spPr/>
    </dgm:pt>
    <dgm:pt modelId="{74714726-47D0-45ED-80A7-97008D025066}" type="pres">
      <dgm:prSet presAssocID="{0DC8E23B-2316-4A87-97CE-ED3BCCB36A12}" presName="descendantText" presStyleLbl="alignAcc1" presStyleIdx="0" presStyleCnt="2">
        <dgm:presLayoutVars>
          <dgm:bulletEnabled val="1"/>
        </dgm:presLayoutVars>
      </dgm:prSet>
      <dgm:spPr/>
    </dgm:pt>
    <dgm:pt modelId="{6244D5C6-73F7-4146-902A-1E6697A3954D}" type="pres">
      <dgm:prSet presAssocID="{870AED59-09FD-4E48-AD02-1E4EFF30F8D0}" presName="sp" presStyleCnt="0"/>
      <dgm:spPr/>
    </dgm:pt>
    <dgm:pt modelId="{DDFA621E-DE79-4541-BDCF-507D46EA98F4}" type="pres">
      <dgm:prSet presAssocID="{3735D8DE-5D69-4766-8710-8F5064183C4D}" presName="composite" presStyleCnt="0"/>
      <dgm:spPr/>
    </dgm:pt>
    <dgm:pt modelId="{FD04FD25-4CF7-45BF-ADE9-3B89B0576FAA}" type="pres">
      <dgm:prSet presAssocID="{3735D8DE-5D69-4766-8710-8F5064183C4D}" presName="parentText" presStyleLbl="alignNode1" presStyleIdx="1" presStyleCnt="2" custLinFactNeighborX="-143" custLinFactNeighborY="1412">
        <dgm:presLayoutVars>
          <dgm:chMax val="1"/>
          <dgm:bulletEnabled val="1"/>
        </dgm:presLayoutVars>
      </dgm:prSet>
      <dgm:spPr/>
    </dgm:pt>
    <dgm:pt modelId="{413DC007-C886-4063-8C21-053D8146B740}" type="pres">
      <dgm:prSet presAssocID="{3735D8DE-5D69-4766-8710-8F5064183C4D}" presName="descendantText" presStyleLbl="alignAcc1" presStyleIdx="1" presStyleCnt="2" custScaleY="165052" custLinFactNeighborX="1943" custLinFactNeighborY="-9639">
        <dgm:presLayoutVars>
          <dgm:bulletEnabled val="1"/>
        </dgm:presLayoutVars>
      </dgm:prSet>
      <dgm:spPr/>
    </dgm:pt>
  </dgm:ptLst>
  <dgm:cxnLst>
    <dgm:cxn modelId="{4079B503-E447-49CC-A308-1006EFFD3104}" type="presOf" srcId="{6F6F969A-937F-439C-B871-C1A45ED6E540}" destId="{413DC007-C886-4063-8C21-053D8146B740}" srcOrd="0" destOrd="3" presId="urn:microsoft.com/office/officeart/2005/8/layout/chevron2"/>
    <dgm:cxn modelId="{99886209-B8F6-4A2A-A0E7-AD0C44AFAC5F}" srcId="{0DC8E23B-2316-4A87-97CE-ED3BCCB36A12}" destId="{BBA90EED-E8A0-4D90-BCE5-6834022E6D50}" srcOrd="0" destOrd="0" parTransId="{41BD83ED-A10D-4A3C-9224-EC1A892A73B3}" sibTransId="{85F2C75F-0594-4274-A40D-B903C4CC7862}"/>
    <dgm:cxn modelId="{BD1E620A-CB42-4674-9249-D56730CDE2A9}" srcId="{0DC8E23B-2316-4A87-97CE-ED3BCCB36A12}" destId="{0ED3E314-385B-422A-AF3E-7EC5810F1BB3}" srcOrd="2" destOrd="0" parTransId="{19408B09-CA88-4C87-8541-03B038293D17}" sibTransId="{DD9471C8-32A6-4A1A-B47C-18B804C8EA49}"/>
    <dgm:cxn modelId="{6E91E412-B906-457F-BD91-6A1E932B89D7}" srcId="{E2DF6AA1-5A92-4883-808B-5913A97920A6}" destId="{0DC8E23B-2316-4A87-97CE-ED3BCCB36A12}" srcOrd="0" destOrd="0" parTransId="{0847237B-9918-4D2C-A217-8708DF4AA614}" sibTransId="{870AED59-09FD-4E48-AD02-1E4EFF30F8D0}"/>
    <dgm:cxn modelId="{7D620E16-96DA-4465-965F-8B44F605C897}" srcId="{3735D8DE-5D69-4766-8710-8F5064183C4D}" destId="{7D3E414E-66B9-4B5F-9D02-881F5E36D62D}" srcOrd="2" destOrd="0" parTransId="{9229BF05-7E56-45D1-A70B-B1D6A7C52F14}" sibTransId="{89A8B877-3776-4122-BC46-6C905E271AFE}"/>
    <dgm:cxn modelId="{906D8416-BB03-40AE-9E40-52F93C31CD3A}" srcId="{3735D8DE-5D69-4766-8710-8F5064183C4D}" destId="{6F6F969A-937F-439C-B871-C1A45ED6E540}" srcOrd="3" destOrd="0" parTransId="{334BE7E8-B847-4C00-85CE-B353C95CC4F5}" sibTransId="{32095D3D-AB36-4FED-9596-F128D35A1EC7}"/>
    <dgm:cxn modelId="{FDB2A816-AD20-48E9-B70A-CF0C6336A2E1}" srcId="{3735D8DE-5D69-4766-8710-8F5064183C4D}" destId="{03AF1828-21C0-441A-A752-079F8CAA82F5}" srcOrd="5" destOrd="0" parTransId="{0B90354E-A435-4D9D-8DAF-A166DBFA2D8C}" sibTransId="{BCECCD1D-FB40-4D9A-B03D-9856233DABD8}"/>
    <dgm:cxn modelId="{D9291B17-754C-4037-AF9D-C8575B3E7992}" type="presOf" srcId="{5D168F12-5AA8-4ADD-BC3E-4277D63E5630}" destId="{413DC007-C886-4063-8C21-053D8146B740}" srcOrd="0" destOrd="6" presId="urn:microsoft.com/office/officeart/2005/8/layout/chevron2"/>
    <dgm:cxn modelId="{7491F33D-AB31-42E3-A77B-7CECA20FA6B5}" type="presOf" srcId="{02579254-7F3D-495E-9D8F-A7DC83C895D4}" destId="{413DC007-C886-4063-8C21-053D8146B740}" srcOrd="0" destOrd="4" presId="urn:microsoft.com/office/officeart/2005/8/layout/chevron2"/>
    <dgm:cxn modelId="{5C48F75C-C0DF-48C7-B429-D698AB163F94}" srcId="{0DC8E23B-2316-4A87-97CE-ED3BCCB36A12}" destId="{9120AE13-7F8C-4BAB-A4ED-C540563B7883}" srcOrd="1" destOrd="0" parTransId="{974559FA-B5C0-4979-A3C7-7CE0F58FA9B3}" sibTransId="{68345371-8161-4392-A4B4-A23807DA13B5}"/>
    <dgm:cxn modelId="{16CC1964-E0B2-4479-A4F3-AE0A34D25A5E}" type="presOf" srcId="{17399344-56A1-4577-983D-AB2DBFCD087B}" destId="{413DC007-C886-4063-8C21-053D8146B740}" srcOrd="0" destOrd="1" presId="urn:microsoft.com/office/officeart/2005/8/layout/chevron2"/>
    <dgm:cxn modelId="{9E947E6A-6A54-41A7-BDD1-D5BC9A772654}" type="presOf" srcId="{3735D8DE-5D69-4766-8710-8F5064183C4D}" destId="{FD04FD25-4CF7-45BF-ADE9-3B89B0576FAA}" srcOrd="0" destOrd="0" presId="urn:microsoft.com/office/officeart/2005/8/layout/chevron2"/>
    <dgm:cxn modelId="{BB0A1156-7961-4786-9C4F-A0C62063AB14}" type="presOf" srcId="{0DC8E23B-2316-4A87-97CE-ED3BCCB36A12}" destId="{F46685CB-DAA1-45C1-95C1-1467CE8FEFE0}" srcOrd="0" destOrd="0" presId="urn:microsoft.com/office/officeart/2005/8/layout/chevron2"/>
    <dgm:cxn modelId="{975EBE7C-1235-4F9A-B3EB-1DC6DD0F71D7}" srcId="{3735D8DE-5D69-4766-8710-8F5064183C4D}" destId="{5D168F12-5AA8-4ADD-BC3E-4277D63E5630}" srcOrd="6" destOrd="0" parTransId="{690CD4B7-521B-4AE3-AAFB-B2F441749776}" sibTransId="{F649B489-AF25-4A48-B4CA-812402FF7CC9}"/>
    <dgm:cxn modelId="{2ED9A483-A550-4952-89C2-700F1CBB0EBE}" type="presOf" srcId="{03AF1828-21C0-441A-A752-079F8CAA82F5}" destId="{413DC007-C886-4063-8C21-053D8146B740}" srcOrd="0" destOrd="5" presId="urn:microsoft.com/office/officeart/2005/8/layout/chevron2"/>
    <dgm:cxn modelId="{CB422590-C9FD-4121-92D9-78524A9F4AB2}" srcId="{3735D8DE-5D69-4766-8710-8F5064183C4D}" destId="{97EBD1A5-CAC9-4DA9-9750-94E14E441B4F}" srcOrd="0" destOrd="0" parTransId="{B6DEE11B-7205-4315-9C34-8540C38F33ED}" sibTransId="{64407E80-F7C7-49ED-BEA7-AFF83E46AD9E}"/>
    <dgm:cxn modelId="{6662D593-BA80-4259-8E15-A04FCD782A71}" type="presOf" srcId="{0ED3E314-385B-422A-AF3E-7EC5810F1BB3}" destId="{74714726-47D0-45ED-80A7-97008D025066}" srcOrd="0" destOrd="2" presId="urn:microsoft.com/office/officeart/2005/8/layout/chevron2"/>
    <dgm:cxn modelId="{F2B88A95-1671-49DC-9491-9E9DD88040C1}" type="presOf" srcId="{7D3E414E-66B9-4B5F-9D02-881F5E36D62D}" destId="{413DC007-C886-4063-8C21-053D8146B740}" srcOrd="0" destOrd="2" presId="urn:microsoft.com/office/officeart/2005/8/layout/chevron2"/>
    <dgm:cxn modelId="{A18128AB-61D9-4C47-BD0A-52357C7B76A1}" type="presOf" srcId="{9120AE13-7F8C-4BAB-A4ED-C540563B7883}" destId="{74714726-47D0-45ED-80A7-97008D025066}" srcOrd="0" destOrd="1" presId="urn:microsoft.com/office/officeart/2005/8/layout/chevron2"/>
    <dgm:cxn modelId="{2DECD2AC-B99D-4507-98A1-EB680B5C0816}" srcId="{3735D8DE-5D69-4766-8710-8F5064183C4D}" destId="{17399344-56A1-4577-983D-AB2DBFCD087B}" srcOrd="1" destOrd="0" parTransId="{7FCB57F4-2C0B-4FED-81A9-19D1F2E5B5B0}" sibTransId="{B3811B75-1918-49A9-BE80-EF68C47CC154}"/>
    <dgm:cxn modelId="{563D7CC0-FBE8-4414-A267-54B470AB3F56}" type="presOf" srcId="{BBA90EED-E8A0-4D90-BCE5-6834022E6D50}" destId="{74714726-47D0-45ED-80A7-97008D025066}" srcOrd="0" destOrd="0" presId="urn:microsoft.com/office/officeart/2005/8/layout/chevron2"/>
    <dgm:cxn modelId="{EDD736D1-3F19-4533-93A4-A6E8E61D2A68}" srcId="{E2DF6AA1-5A92-4883-808B-5913A97920A6}" destId="{3735D8DE-5D69-4766-8710-8F5064183C4D}" srcOrd="1" destOrd="0" parTransId="{F0B9825D-6223-4219-9024-FB8259C8A584}" sibTransId="{10F8525E-690A-4DE2-85C2-E0998876BB12}"/>
    <dgm:cxn modelId="{3F2B98E7-AA20-4DB2-B789-137C33FE5F11}" type="presOf" srcId="{97EBD1A5-CAC9-4DA9-9750-94E14E441B4F}" destId="{413DC007-C886-4063-8C21-053D8146B740}" srcOrd="0" destOrd="0" presId="urn:microsoft.com/office/officeart/2005/8/layout/chevron2"/>
    <dgm:cxn modelId="{9D98FEEF-0FA5-4D8C-BA33-9C4EDEF64DAE}" srcId="{3735D8DE-5D69-4766-8710-8F5064183C4D}" destId="{02579254-7F3D-495E-9D8F-A7DC83C895D4}" srcOrd="4" destOrd="0" parTransId="{5F055FEF-9C7A-4C8B-BB01-1DB55230CBAC}" sibTransId="{484F689B-0ED1-42F0-ADA9-CFD3ACE190AF}"/>
    <dgm:cxn modelId="{ECB7C8F6-46BA-4EC8-8135-CADA5F23066D}" type="presOf" srcId="{E2DF6AA1-5A92-4883-808B-5913A97920A6}" destId="{F21ADE6C-1268-4C1A-9FCE-01E88412E4EC}" srcOrd="0" destOrd="0" presId="urn:microsoft.com/office/officeart/2005/8/layout/chevron2"/>
    <dgm:cxn modelId="{6E274BC4-E798-4271-90BA-152FD5AB4888}" type="presParOf" srcId="{F21ADE6C-1268-4C1A-9FCE-01E88412E4EC}" destId="{13F289D6-AB27-4A73-B5A2-290F8EDB8787}" srcOrd="0" destOrd="0" presId="urn:microsoft.com/office/officeart/2005/8/layout/chevron2"/>
    <dgm:cxn modelId="{5B74B321-DA06-4245-923D-8B030B4336E1}" type="presParOf" srcId="{13F289D6-AB27-4A73-B5A2-290F8EDB8787}" destId="{F46685CB-DAA1-45C1-95C1-1467CE8FEFE0}" srcOrd="0" destOrd="0" presId="urn:microsoft.com/office/officeart/2005/8/layout/chevron2"/>
    <dgm:cxn modelId="{909126CE-303C-4312-A20D-557FDBE49F6E}" type="presParOf" srcId="{13F289D6-AB27-4A73-B5A2-290F8EDB8787}" destId="{74714726-47D0-45ED-80A7-97008D025066}" srcOrd="1" destOrd="0" presId="urn:microsoft.com/office/officeart/2005/8/layout/chevron2"/>
    <dgm:cxn modelId="{062EA038-B0AA-4F49-9D99-4FE3B6426178}" type="presParOf" srcId="{F21ADE6C-1268-4C1A-9FCE-01E88412E4EC}" destId="{6244D5C6-73F7-4146-902A-1E6697A3954D}" srcOrd="1" destOrd="0" presId="urn:microsoft.com/office/officeart/2005/8/layout/chevron2"/>
    <dgm:cxn modelId="{9CEBC473-45E4-4183-B5C7-1ED4A98349FA}" type="presParOf" srcId="{F21ADE6C-1268-4C1A-9FCE-01E88412E4EC}" destId="{DDFA621E-DE79-4541-BDCF-507D46EA98F4}" srcOrd="2" destOrd="0" presId="urn:microsoft.com/office/officeart/2005/8/layout/chevron2"/>
    <dgm:cxn modelId="{BE44264F-FDC7-4FA5-B964-176E5B68834D}" type="presParOf" srcId="{DDFA621E-DE79-4541-BDCF-507D46EA98F4}" destId="{FD04FD25-4CF7-45BF-ADE9-3B89B0576FAA}" srcOrd="0" destOrd="0" presId="urn:microsoft.com/office/officeart/2005/8/layout/chevron2"/>
    <dgm:cxn modelId="{D43317DF-38D1-4629-A682-1D87C4AC9221}" type="presParOf" srcId="{DDFA621E-DE79-4541-BDCF-507D46EA98F4}" destId="{413DC007-C886-4063-8C21-053D8146B74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0F9D1B5-D398-49EB-A371-488B8233F8BD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CB3CF6B4-7970-4CA9-ABCF-E4625301A2F9}">
      <dgm:prSet phldrT="[Текст]" custT="1"/>
      <dgm:spPr/>
      <dgm:t>
        <a:bodyPr/>
        <a:lstStyle/>
        <a:p>
          <a:r>
            <a:rPr lang="ru-RU" sz="1800" dirty="0"/>
            <a:t>Динамика выбора предметов для сдачи ОГЭ и ЕГЭ</a:t>
          </a:r>
        </a:p>
      </dgm:t>
    </dgm:pt>
    <dgm:pt modelId="{DC42E61D-D7A3-483F-92D7-8DF11B2379E5}" type="parTrans" cxnId="{B3ED8FD9-DE57-43B6-A5F5-4C80ACD74C45}">
      <dgm:prSet/>
      <dgm:spPr/>
      <dgm:t>
        <a:bodyPr/>
        <a:lstStyle/>
        <a:p>
          <a:endParaRPr lang="ru-RU"/>
        </a:p>
      </dgm:t>
    </dgm:pt>
    <dgm:pt modelId="{AC58F50A-E122-41DE-AEF2-1FCD8A222861}" type="sibTrans" cxnId="{B3ED8FD9-DE57-43B6-A5F5-4C80ACD74C45}">
      <dgm:prSet/>
      <dgm:spPr/>
      <dgm:t>
        <a:bodyPr/>
        <a:lstStyle/>
        <a:p>
          <a:endParaRPr lang="ru-RU"/>
        </a:p>
      </dgm:t>
    </dgm:pt>
    <dgm:pt modelId="{3EE90F4A-0BF1-4329-B864-5B5A496D9189}">
      <dgm:prSet phldrT="[Текст]" custT="1"/>
      <dgm:spPr/>
      <dgm:t>
        <a:bodyPr/>
        <a:lstStyle/>
        <a:p>
          <a:r>
            <a:rPr lang="ru-RU" sz="1800" dirty="0"/>
            <a:t>Динамика успеваемости (абсолютная и качественная) по каждому предмету</a:t>
          </a:r>
        </a:p>
      </dgm:t>
    </dgm:pt>
    <dgm:pt modelId="{AA1EBF38-6FFD-49D0-95F4-048C0B96B775}" type="parTrans" cxnId="{8A26EE7B-7CB2-421A-BF4C-E9308863F5A2}">
      <dgm:prSet/>
      <dgm:spPr/>
      <dgm:t>
        <a:bodyPr/>
        <a:lstStyle/>
        <a:p>
          <a:endParaRPr lang="ru-RU"/>
        </a:p>
      </dgm:t>
    </dgm:pt>
    <dgm:pt modelId="{056F20EA-DCD4-47ED-AA9B-C34C41AA2616}" type="sibTrans" cxnId="{8A26EE7B-7CB2-421A-BF4C-E9308863F5A2}">
      <dgm:prSet/>
      <dgm:spPr/>
      <dgm:t>
        <a:bodyPr/>
        <a:lstStyle/>
        <a:p>
          <a:endParaRPr lang="ru-RU"/>
        </a:p>
      </dgm:t>
    </dgm:pt>
    <dgm:pt modelId="{7FE44B58-434A-4011-BBD9-E9C3752FAB47}">
      <dgm:prSet phldrT="[Текст]" custT="1"/>
      <dgm:spPr/>
      <dgm:t>
        <a:bodyPr/>
        <a:lstStyle/>
        <a:p>
          <a:r>
            <a:rPr lang="ru-RU" sz="1800" dirty="0"/>
            <a:t>Распределение тестовых (первичных) баллов по каждому предмету</a:t>
          </a:r>
        </a:p>
      </dgm:t>
    </dgm:pt>
    <dgm:pt modelId="{0CAB0AAA-D495-47D7-AE8E-D46FC126B2E0}" type="parTrans" cxnId="{C40ABE8C-9604-4AB6-8F4A-05E729B8B344}">
      <dgm:prSet/>
      <dgm:spPr/>
      <dgm:t>
        <a:bodyPr/>
        <a:lstStyle/>
        <a:p>
          <a:endParaRPr lang="ru-RU"/>
        </a:p>
      </dgm:t>
    </dgm:pt>
    <dgm:pt modelId="{684B0CF8-93BE-4017-928E-D053D0D23016}" type="sibTrans" cxnId="{C40ABE8C-9604-4AB6-8F4A-05E729B8B344}">
      <dgm:prSet/>
      <dgm:spPr/>
      <dgm:t>
        <a:bodyPr/>
        <a:lstStyle/>
        <a:p>
          <a:endParaRPr lang="ru-RU"/>
        </a:p>
      </dgm:t>
    </dgm:pt>
    <dgm:pt modelId="{FD8A46F4-B300-43DD-92D0-C226A02C0D71}">
      <dgm:prSet phldrT="[Текст]" custT="1"/>
      <dgm:spPr/>
      <dgm:t>
        <a:bodyPr/>
        <a:lstStyle/>
        <a:p>
          <a:r>
            <a:rPr lang="ru-RU" sz="1800" dirty="0"/>
            <a:t>Сопоставление результатов внутренней и внешней оценки</a:t>
          </a:r>
        </a:p>
      </dgm:t>
    </dgm:pt>
    <dgm:pt modelId="{7F6A159C-CAF9-4B33-BA88-ECA7C430D65A}" type="parTrans" cxnId="{4B22B0B0-2685-45D6-A329-2BF285652B23}">
      <dgm:prSet/>
      <dgm:spPr/>
      <dgm:t>
        <a:bodyPr/>
        <a:lstStyle/>
        <a:p>
          <a:endParaRPr lang="ru-RU"/>
        </a:p>
      </dgm:t>
    </dgm:pt>
    <dgm:pt modelId="{57EBA708-B9DD-4094-B738-BB7E67F095C7}" type="sibTrans" cxnId="{4B22B0B0-2685-45D6-A329-2BF285652B23}">
      <dgm:prSet/>
      <dgm:spPr/>
      <dgm:t>
        <a:bodyPr/>
        <a:lstStyle/>
        <a:p>
          <a:endParaRPr lang="ru-RU"/>
        </a:p>
      </dgm:t>
    </dgm:pt>
    <dgm:pt modelId="{A96D177A-AAEB-4954-99C1-381A25BCB1C6}">
      <dgm:prSet phldrT="[Текст]" custT="1"/>
      <dgm:spPr/>
      <dgm:t>
        <a:bodyPr/>
        <a:lstStyle/>
        <a:p>
          <a:r>
            <a:rPr lang="ru-RU" sz="1800" dirty="0"/>
            <a:t>Определение обучающихся, продемонстрировавших наиболее высокие результаты по предмету</a:t>
          </a:r>
        </a:p>
      </dgm:t>
    </dgm:pt>
    <dgm:pt modelId="{9DBF9036-2924-447F-B5BE-004BA55E6634}" type="parTrans" cxnId="{C2DDC4F0-DFA2-467F-A481-D5E034B59DC8}">
      <dgm:prSet/>
      <dgm:spPr/>
      <dgm:t>
        <a:bodyPr/>
        <a:lstStyle/>
        <a:p>
          <a:endParaRPr lang="ru-RU"/>
        </a:p>
      </dgm:t>
    </dgm:pt>
    <dgm:pt modelId="{35661C70-8989-4728-BD04-89F887D2CCF7}" type="sibTrans" cxnId="{C2DDC4F0-DFA2-467F-A481-D5E034B59DC8}">
      <dgm:prSet/>
      <dgm:spPr/>
      <dgm:t>
        <a:bodyPr/>
        <a:lstStyle/>
        <a:p>
          <a:endParaRPr lang="ru-RU"/>
        </a:p>
      </dgm:t>
    </dgm:pt>
    <dgm:pt modelId="{BD2AC110-8A18-4B2F-9A8D-538AA6B2B25F}">
      <dgm:prSet phldrT="[Текст]" custT="1"/>
      <dgm:spPr/>
      <dgm:t>
        <a:bodyPr/>
        <a:lstStyle/>
        <a:p>
          <a:r>
            <a:rPr lang="ru-RU" sz="1800" dirty="0"/>
            <a:t>Количество обучающихся не набравших минимальное количество баллов с первого раза</a:t>
          </a:r>
        </a:p>
      </dgm:t>
    </dgm:pt>
    <dgm:pt modelId="{99A57B40-6E0B-4B0A-B214-5DB0F4A33429}" type="parTrans" cxnId="{367E22E0-A366-401A-B94A-54BE3631350A}">
      <dgm:prSet/>
      <dgm:spPr/>
      <dgm:t>
        <a:bodyPr/>
        <a:lstStyle/>
        <a:p>
          <a:endParaRPr lang="ru-RU"/>
        </a:p>
      </dgm:t>
    </dgm:pt>
    <dgm:pt modelId="{BB9FD6EB-132F-4A78-A95C-E9A0D2FF84C5}" type="sibTrans" cxnId="{367E22E0-A366-401A-B94A-54BE3631350A}">
      <dgm:prSet/>
      <dgm:spPr/>
      <dgm:t>
        <a:bodyPr/>
        <a:lstStyle/>
        <a:p>
          <a:endParaRPr lang="ru-RU"/>
        </a:p>
      </dgm:t>
    </dgm:pt>
    <dgm:pt modelId="{CD53D550-2C8D-49D0-9535-DEA57C8C679D}">
      <dgm:prSet phldrT="[Текст]" custT="1"/>
      <dgm:spPr/>
      <dgm:t>
        <a:bodyPr/>
        <a:lstStyle/>
        <a:p>
          <a:r>
            <a:rPr lang="ru-RU" sz="1800" dirty="0"/>
            <a:t>Выполнение заданий КИМ, % приступивших к выполнению задания</a:t>
          </a:r>
        </a:p>
      </dgm:t>
    </dgm:pt>
    <dgm:pt modelId="{A5A3F522-49F4-4D8F-B392-481A9C22DFA7}" type="parTrans" cxnId="{6D340BCF-038F-466B-B63E-79EB2DC5DCB5}">
      <dgm:prSet/>
      <dgm:spPr/>
      <dgm:t>
        <a:bodyPr/>
        <a:lstStyle/>
        <a:p>
          <a:endParaRPr lang="ru-RU"/>
        </a:p>
      </dgm:t>
    </dgm:pt>
    <dgm:pt modelId="{57ACBFD6-84BD-499B-877D-875A512D9216}" type="sibTrans" cxnId="{6D340BCF-038F-466B-B63E-79EB2DC5DCB5}">
      <dgm:prSet/>
      <dgm:spPr/>
      <dgm:t>
        <a:bodyPr/>
        <a:lstStyle/>
        <a:p>
          <a:endParaRPr lang="ru-RU"/>
        </a:p>
      </dgm:t>
    </dgm:pt>
    <dgm:pt modelId="{43640938-EB28-47A5-A43F-623E47892B53}" type="pres">
      <dgm:prSet presAssocID="{40F9D1B5-D398-49EB-A371-488B8233F8BD}" presName="Name0" presStyleCnt="0">
        <dgm:presLayoutVars>
          <dgm:chMax val="7"/>
          <dgm:chPref val="7"/>
          <dgm:dir/>
        </dgm:presLayoutVars>
      </dgm:prSet>
      <dgm:spPr/>
    </dgm:pt>
    <dgm:pt modelId="{3781EA0E-DF03-4FDA-8296-F8045F3C07F1}" type="pres">
      <dgm:prSet presAssocID="{40F9D1B5-D398-49EB-A371-488B8233F8BD}" presName="Name1" presStyleCnt="0"/>
      <dgm:spPr/>
    </dgm:pt>
    <dgm:pt modelId="{D4FB4D81-3A6B-480F-9D35-231CF617C0D8}" type="pres">
      <dgm:prSet presAssocID="{40F9D1B5-D398-49EB-A371-488B8233F8BD}" presName="cycle" presStyleCnt="0"/>
      <dgm:spPr/>
    </dgm:pt>
    <dgm:pt modelId="{4A0488CE-CECF-4ECC-93B3-9642210A266D}" type="pres">
      <dgm:prSet presAssocID="{40F9D1B5-D398-49EB-A371-488B8233F8BD}" presName="srcNode" presStyleLbl="node1" presStyleIdx="0" presStyleCnt="7"/>
      <dgm:spPr/>
    </dgm:pt>
    <dgm:pt modelId="{08E436D3-ABF5-4776-A5B7-D7702A6EA424}" type="pres">
      <dgm:prSet presAssocID="{40F9D1B5-D398-49EB-A371-488B8233F8BD}" presName="conn" presStyleLbl="parChTrans1D2" presStyleIdx="0" presStyleCnt="1"/>
      <dgm:spPr/>
    </dgm:pt>
    <dgm:pt modelId="{1656F2D5-B8C7-42BD-9893-5139B9170030}" type="pres">
      <dgm:prSet presAssocID="{40F9D1B5-D398-49EB-A371-488B8233F8BD}" presName="extraNode" presStyleLbl="node1" presStyleIdx="0" presStyleCnt="7"/>
      <dgm:spPr/>
    </dgm:pt>
    <dgm:pt modelId="{2DF3483F-43A9-4402-BCF0-A82D816E802B}" type="pres">
      <dgm:prSet presAssocID="{40F9D1B5-D398-49EB-A371-488B8233F8BD}" presName="dstNode" presStyleLbl="node1" presStyleIdx="0" presStyleCnt="7"/>
      <dgm:spPr/>
    </dgm:pt>
    <dgm:pt modelId="{E7C85EA7-2243-486A-A243-F1F0A5CE6956}" type="pres">
      <dgm:prSet presAssocID="{CB3CF6B4-7970-4CA9-ABCF-E4625301A2F9}" presName="text_1" presStyleLbl="node1" presStyleIdx="0" presStyleCnt="7">
        <dgm:presLayoutVars>
          <dgm:bulletEnabled val="1"/>
        </dgm:presLayoutVars>
      </dgm:prSet>
      <dgm:spPr/>
    </dgm:pt>
    <dgm:pt modelId="{5B877E64-4279-4A48-A246-82C3CA51D15C}" type="pres">
      <dgm:prSet presAssocID="{CB3CF6B4-7970-4CA9-ABCF-E4625301A2F9}" presName="accent_1" presStyleCnt="0"/>
      <dgm:spPr/>
    </dgm:pt>
    <dgm:pt modelId="{A9C67872-759E-4BFA-B23B-57D91701686C}" type="pres">
      <dgm:prSet presAssocID="{CB3CF6B4-7970-4CA9-ABCF-E4625301A2F9}" presName="accentRepeatNode" presStyleLbl="solidFgAcc1" presStyleIdx="0" presStyleCnt="7"/>
      <dgm:spPr/>
    </dgm:pt>
    <dgm:pt modelId="{38A0CE1B-27C2-49DB-9FF3-0158E4B1A617}" type="pres">
      <dgm:prSet presAssocID="{BD2AC110-8A18-4B2F-9A8D-538AA6B2B25F}" presName="text_2" presStyleLbl="node1" presStyleIdx="1" presStyleCnt="7">
        <dgm:presLayoutVars>
          <dgm:bulletEnabled val="1"/>
        </dgm:presLayoutVars>
      </dgm:prSet>
      <dgm:spPr/>
    </dgm:pt>
    <dgm:pt modelId="{4F0C23BB-CDCF-45E2-9C22-AB67996147DC}" type="pres">
      <dgm:prSet presAssocID="{BD2AC110-8A18-4B2F-9A8D-538AA6B2B25F}" presName="accent_2" presStyleCnt="0"/>
      <dgm:spPr/>
    </dgm:pt>
    <dgm:pt modelId="{A8A5F055-C82C-4CF1-8317-2250345C28A4}" type="pres">
      <dgm:prSet presAssocID="{BD2AC110-8A18-4B2F-9A8D-538AA6B2B25F}" presName="accentRepeatNode" presStyleLbl="solidFgAcc1" presStyleIdx="1" presStyleCnt="7"/>
      <dgm:spPr/>
    </dgm:pt>
    <dgm:pt modelId="{5AA8560A-218A-46A3-B0C0-4BB6D37F8293}" type="pres">
      <dgm:prSet presAssocID="{3EE90F4A-0BF1-4329-B864-5B5A496D9189}" presName="text_3" presStyleLbl="node1" presStyleIdx="2" presStyleCnt="7">
        <dgm:presLayoutVars>
          <dgm:bulletEnabled val="1"/>
        </dgm:presLayoutVars>
      </dgm:prSet>
      <dgm:spPr/>
    </dgm:pt>
    <dgm:pt modelId="{9406CA45-5EF6-4930-9CC5-6E9FFA18E72C}" type="pres">
      <dgm:prSet presAssocID="{3EE90F4A-0BF1-4329-B864-5B5A496D9189}" presName="accent_3" presStyleCnt="0"/>
      <dgm:spPr/>
    </dgm:pt>
    <dgm:pt modelId="{6B2C74CA-0548-4872-A39E-15B006837160}" type="pres">
      <dgm:prSet presAssocID="{3EE90F4A-0BF1-4329-B864-5B5A496D9189}" presName="accentRepeatNode" presStyleLbl="solidFgAcc1" presStyleIdx="2" presStyleCnt="7"/>
      <dgm:spPr/>
    </dgm:pt>
    <dgm:pt modelId="{F919A6E1-19F7-4281-800B-540B7AE6FDA1}" type="pres">
      <dgm:prSet presAssocID="{7FE44B58-434A-4011-BBD9-E9C3752FAB47}" presName="text_4" presStyleLbl="node1" presStyleIdx="3" presStyleCnt="7">
        <dgm:presLayoutVars>
          <dgm:bulletEnabled val="1"/>
        </dgm:presLayoutVars>
      </dgm:prSet>
      <dgm:spPr/>
    </dgm:pt>
    <dgm:pt modelId="{0FD2FE80-4F94-4014-A8A9-36577382114B}" type="pres">
      <dgm:prSet presAssocID="{7FE44B58-434A-4011-BBD9-E9C3752FAB47}" presName="accent_4" presStyleCnt="0"/>
      <dgm:spPr/>
    </dgm:pt>
    <dgm:pt modelId="{71EAB6DA-07C0-45C2-9EB1-98444847A26E}" type="pres">
      <dgm:prSet presAssocID="{7FE44B58-434A-4011-BBD9-E9C3752FAB47}" presName="accentRepeatNode" presStyleLbl="solidFgAcc1" presStyleIdx="3" presStyleCnt="7"/>
      <dgm:spPr/>
    </dgm:pt>
    <dgm:pt modelId="{ABFFB2EF-1596-462E-9A69-26FA1CBDD8B4}" type="pres">
      <dgm:prSet presAssocID="{FD8A46F4-B300-43DD-92D0-C226A02C0D71}" presName="text_5" presStyleLbl="node1" presStyleIdx="4" presStyleCnt="7">
        <dgm:presLayoutVars>
          <dgm:bulletEnabled val="1"/>
        </dgm:presLayoutVars>
      </dgm:prSet>
      <dgm:spPr/>
    </dgm:pt>
    <dgm:pt modelId="{95DC5453-2332-4376-A7EA-543FFD8C6FB2}" type="pres">
      <dgm:prSet presAssocID="{FD8A46F4-B300-43DD-92D0-C226A02C0D71}" presName="accent_5" presStyleCnt="0"/>
      <dgm:spPr/>
    </dgm:pt>
    <dgm:pt modelId="{91FA04ED-DDA8-427C-83EF-0DD5E1497EFA}" type="pres">
      <dgm:prSet presAssocID="{FD8A46F4-B300-43DD-92D0-C226A02C0D71}" presName="accentRepeatNode" presStyleLbl="solidFgAcc1" presStyleIdx="4" presStyleCnt="7"/>
      <dgm:spPr/>
    </dgm:pt>
    <dgm:pt modelId="{B7B40611-FBF1-4B83-95C5-5EB6F0869353}" type="pres">
      <dgm:prSet presAssocID="{A96D177A-AAEB-4954-99C1-381A25BCB1C6}" presName="text_6" presStyleLbl="node1" presStyleIdx="5" presStyleCnt="7">
        <dgm:presLayoutVars>
          <dgm:bulletEnabled val="1"/>
        </dgm:presLayoutVars>
      </dgm:prSet>
      <dgm:spPr/>
    </dgm:pt>
    <dgm:pt modelId="{4DFFDD5D-BFAF-4C77-9669-F1C2DB917808}" type="pres">
      <dgm:prSet presAssocID="{A96D177A-AAEB-4954-99C1-381A25BCB1C6}" presName="accent_6" presStyleCnt="0"/>
      <dgm:spPr/>
    </dgm:pt>
    <dgm:pt modelId="{C455B7EA-04F9-4904-B7E5-92DA964AA3CF}" type="pres">
      <dgm:prSet presAssocID="{A96D177A-AAEB-4954-99C1-381A25BCB1C6}" presName="accentRepeatNode" presStyleLbl="solidFgAcc1" presStyleIdx="5" presStyleCnt="7"/>
      <dgm:spPr/>
    </dgm:pt>
    <dgm:pt modelId="{44F62B75-FDFD-4CF3-B191-47530394F0D4}" type="pres">
      <dgm:prSet presAssocID="{CD53D550-2C8D-49D0-9535-DEA57C8C679D}" presName="text_7" presStyleLbl="node1" presStyleIdx="6" presStyleCnt="7">
        <dgm:presLayoutVars>
          <dgm:bulletEnabled val="1"/>
        </dgm:presLayoutVars>
      </dgm:prSet>
      <dgm:spPr/>
    </dgm:pt>
    <dgm:pt modelId="{FCBA256C-3959-40C6-BBD8-48EDD303EFA7}" type="pres">
      <dgm:prSet presAssocID="{CD53D550-2C8D-49D0-9535-DEA57C8C679D}" presName="accent_7" presStyleCnt="0"/>
      <dgm:spPr/>
    </dgm:pt>
    <dgm:pt modelId="{7074DAC7-9209-4CF0-9CE1-A3AF18114E76}" type="pres">
      <dgm:prSet presAssocID="{CD53D550-2C8D-49D0-9535-DEA57C8C679D}" presName="accentRepeatNode" presStyleLbl="solidFgAcc1" presStyleIdx="6" presStyleCnt="7"/>
      <dgm:spPr/>
    </dgm:pt>
  </dgm:ptLst>
  <dgm:cxnLst>
    <dgm:cxn modelId="{25700F60-1A9B-40FB-94FE-268FC766616D}" type="presOf" srcId="{CB3CF6B4-7970-4CA9-ABCF-E4625301A2F9}" destId="{E7C85EA7-2243-486A-A243-F1F0A5CE6956}" srcOrd="0" destOrd="0" presId="urn:microsoft.com/office/officeart/2008/layout/VerticalCurvedList"/>
    <dgm:cxn modelId="{F4E35845-5B7E-4328-8516-53342BD4AB4C}" type="presOf" srcId="{3EE90F4A-0BF1-4329-B864-5B5A496D9189}" destId="{5AA8560A-218A-46A3-B0C0-4BB6D37F8293}" srcOrd="0" destOrd="0" presId="urn:microsoft.com/office/officeart/2008/layout/VerticalCurvedList"/>
    <dgm:cxn modelId="{52AB2647-B8A7-41EE-B34F-84B21F1ACCB8}" type="presOf" srcId="{AC58F50A-E122-41DE-AEF2-1FCD8A222861}" destId="{08E436D3-ABF5-4776-A5B7-D7702A6EA424}" srcOrd="0" destOrd="0" presId="urn:microsoft.com/office/officeart/2008/layout/VerticalCurvedList"/>
    <dgm:cxn modelId="{8A26EE7B-7CB2-421A-BF4C-E9308863F5A2}" srcId="{40F9D1B5-D398-49EB-A371-488B8233F8BD}" destId="{3EE90F4A-0BF1-4329-B864-5B5A496D9189}" srcOrd="2" destOrd="0" parTransId="{AA1EBF38-6FFD-49D0-95F4-048C0B96B775}" sibTransId="{056F20EA-DCD4-47ED-AA9B-C34C41AA2616}"/>
    <dgm:cxn modelId="{46DC7088-AE6B-41AA-A702-6EF3912C0BF4}" type="presOf" srcId="{FD8A46F4-B300-43DD-92D0-C226A02C0D71}" destId="{ABFFB2EF-1596-462E-9A69-26FA1CBDD8B4}" srcOrd="0" destOrd="0" presId="urn:microsoft.com/office/officeart/2008/layout/VerticalCurvedList"/>
    <dgm:cxn modelId="{C40ABE8C-9604-4AB6-8F4A-05E729B8B344}" srcId="{40F9D1B5-D398-49EB-A371-488B8233F8BD}" destId="{7FE44B58-434A-4011-BBD9-E9C3752FAB47}" srcOrd="3" destOrd="0" parTransId="{0CAB0AAA-D495-47D7-AE8E-D46FC126B2E0}" sibTransId="{684B0CF8-93BE-4017-928E-D053D0D23016}"/>
    <dgm:cxn modelId="{780093A9-DFDB-4ADC-9674-11ADC38FCFD9}" type="presOf" srcId="{BD2AC110-8A18-4B2F-9A8D-538AA6B2B25F}" destId="{38A0CE1B-27C2-49DB-9FF3-0158E4B1A617}" srcOrd="0" destOrd="0" presId="urn:microsoft.com/office/officeart/2008/layout/VerticalCurvedList"/>
    <dgm:cxn modelId="{EEDBA0AD-3145-4C3B-969C-39B42921B6C5}" type="presOf" srcId="{7FE44B58-434A-4011-BBD9-E9C3752FAB47}" destId="{F919A6E1-19F7-4281-800B-540B7AE6FDA1}" srcOrd="0" destOrd="0" presId="urn:microsoft.com/office/officeart/2008/layout/VerticalCurvedList"/>
    <dgm:cxn modelId="{4B22B0B0-2685-45D6-A329-2BF285652B23}" srcId="{40F9D1B5-D398-49EB-A371-488B8233F8BD}" destId="{FD8A46F4-B300-43DD-92D0-C226A02C0D71}" srcOrd="4" destOrd="0" parTransId="{7F6A159C-CAF9-4B33-BA88-ECA7C430D65A}" sibTransId="{57EBA708-B9DD-4094-B738-BB7E67F095C7}"/>
    <dgm:cxn modelId="{F2FC40BC-89E2-4F48-A6B1-3EC450B6A4FA}" type="presOf" srcId="{CD53D550-2C8D-49D0-9535-DEA57C8C679D}" destId="{44F62B75-FDFD-4CF3-B191-47530394F0D4}" srcOrd="0" destOrd="0" presId="urn:microsoft.com/office/officeart/2008/layout/VerticalCurvedList"/>
    <dgm:cxn modelId="{6D340BCF-038F-466B-B63E-79EB2DC5DCB5}" srcId="{40F9D1B5-D398-49EB-A371-488B8233F8BD}" destId="{CD53D550-2C8D-49D0-9535-DEA57C8C679D}" srcOrd="6" destOrd="0" parTransId="{A5A3F522-49F4-4D8F-B392-481A9C22DFA7}" sibTransId="{57ACBFD6-84BD-499B-877D-875A512D9216}"/>
    <dgm:cxn modelId="{B3ED8FD9-DE57-43B6-A5F5-4C80ACD74C45}" srcId="{40F9D1B5-D398-49EB-A371-488B8233F8BD}" destId="{CB3CF6B4-7970-4CA9-ABCF-E4625301A2F9}" srcOrd="0" destOrd="0" parTransId="{DC42E61D-D7A3-483F-92D7-8DF11B2379E5}" sibTransId="{AC58F50A-E122-41DE-AEF2-1FCD8A222861}"/>
    <dgm:cxn modelId="{367E22E0-A366-401A-B94A-54BE3631350A}" srcId="{40F9D1B5-D398-49EB-A371-488B8233F8BD}" destId="{BD2AC110-8A18-4B2F-9A8D-538AA6B2B25F}" srcOrd="1" destOrd="0" parTransId="{99A57B40-6E0B-4B0A-B214-5DB0F4A33429}" sibTransId="{BB9FD6EB-132F-4A78-A95C-E9A0D2FF84C5}"/>
    <dgm:cxn modelId="{C2152EE6-30BE-4491-A549-7CEC723012B7}" type="presOf" srcId="{A96D177A-AAEB-4954-99C1-381A25BCB1C6}" destId="{B7B40611-FBF1-4B83-95C5-5EB6F0869353}" srcOrd="0" destOrd="0" presId="urn:microsoft.com/office/officeart/2008/layout/VerticalCurvedList"/>
    <dgm:cxn modelId="{C2DDC4F0-DFA2-467F-A481-D5E034B59DC8}" srcId="{40F9D1B5-D398-49EB-A371-488B8233F8BD}" destId="{A96D177A-AAEB-4954-99C1-381A25BCB1C6}" srcOrd="5" destOrd="0" parTransId="{9DBF9036-2924-447F-B5BE-004BA55E6634}" sibTransId="{35661C70-8989-4728-BD04-89F887D2CCF7}"/>
    <dgm:cxn modelId="{A9D317F3-E3EA-4152-8B90-1116BE6AC617}" type="presOf" srcId="{40F9D1B5-D398-49EB-A371-488B8233F8BD}" destId="{43640938-EB28-47A5-A43F-623E47892B53}" srcOrd="0" destOrd="0" presId="urn:microsoft.com/office/officeart/2008/layout/VerticalCurvedList"/>
    <dgm:cxn modelId="{77E5F0B7-3152-4692-B0D6-420100EFB617}" type="presParOf" srcId="{43640938-EB28-47A5-A43F-623E47892B53}" destId="{3781EA0E-DF03-4FDA-8296-F8045F3C07F1}" srcOrd="0" destOrd="0" presId="urn:microsoft.com/office/officeart/2008/layout/VerticalCurvedList"/>
    <dgm:cxn modelId="{73E6E8B5-56AD-422B-B7F9-482D7B566D0F}" type="presParOf" srcId="{3781EA0E-DF03-4FDA-8296-F8045F3C07F1}" destId="{D4FB4D81-3A6B-480F-9D35-231CF617C0D8}" srcOrd="0" destOrd="0" presId="urn:microsoft.com/office/officeart/2008/layout/VerticalCurvedList"/>
    <dgm:cxn modelId="{E2E7386D-6AAE-4C6C-AE3F-F105D5AE8D2F}" type="presParOf" srcId="{D4FB4D81-3A6B-480F-9D35-231CF617C0D8}" destId="{4A0488CE-CECF-4ECC-93B3-9642210A266D}" srcOrd="0" destOrd="0" presId="urn:microsoft.com/office/officeart/2008/layout/VerticalCurvedList"/>
    <dgm:cxn modelId="{323A9B71-F50A-4747-919B-6EC2BAFA36EB}" type="presParOf" srcId="{D4FB4D81-3A6B-480F-9D35-231CF617C0D8}" destId="{08E436D3-ABF5-4776-A5B7-D7702A6EA424}" srcOrd="1" destOrd="0" presId="urn:microsoft.com/office/officeart/2008/layout/VerticalCurvedList"/>
    <dgm:cxn modelId="{AAFDE3F2-0519-4BDF-ABB1-30F5D942982D}" type="presParOf" srcId="{D4FB4D81-3A6B-480F-9D35-231CF617C0D8}" destId="{1656F2D5-B8C7-42BD-9893-5139B9170030}" srcOrd="2" destOrd="0" presId="urn:microsoft.com/office/officeart/2008/layout/VerticalCurvedList"/>
    <dgm:cxn modelId="{E40A25CF-6665-4741-9DAD-E66C1259FA34}" type="presParOf" srcId="{D4FB4D81-3A6B-480F-9D35-231CF617C0D8}" destId="{2DF3483F-43A9-4402-BCF0-A82D816E802B}" srcOrd="3" destOrd="0" presId="urn:microsoft.com/office/officeart/2008/layout/VerticalCurvedList"/>
    <dgm:cxn modelId="{9ECD611A-E880-4711-AC7A-F89691DD5DAB}" type="presParOf" srcId="{3781EA0E-DF03-4FDA-8296-F8045F3C07F1}" destId="{E7C85EA7-2243-486A-A243-F1F0A5CE6956}" srcOrd="1" destOrd="0" presId="urn:microsoft.com/office/officeart/2008/layout/VerticalCurvedList"/>
    <dgm:cxn modelId="{C600223E-9DF3-46E8-B5FF-7E603A33870F}" type="presParOf" srcId="{3781EA0E-DF03-4FDA-8296-F8045F3C07F1}" destId="{5B877E64-4279-4A48-A246-82C3CA51D15C}" srcOrd="2" destOrd="0" presId="urn:microsoft.com/office/officeart/2008/layout/VerticalCurvedList"/>
    <dgm:cxn modelId="{92B89B3A-421E-4C41-BF00-D1A8057B0AE0}" type="presParOf" srcId="{5B877E64-4279-4A48-A246-82C3CA51D15C}" destId="{A9C67872-759E-4BFA-B23B-57D91701686C}" srcOrd="0" destOrd="0" presId="urn:microsoft.com/office/officeart/2008/layout/VerticalCurvedList"/>
    <dgm:cxn modelId="{A9FC3577-3732-499E-91D7-D9A1FDB1DD7E}" type="presParOf" srcId="{3781EA0E-DF03-4FDA-8296-F8045F3C07F1}" destId="{38A0CE1B-27C2-49DB-9FF3-0158E4B1A617}" srcOrd="3" destOrd="0" presId="urn:microsoft.com/office/officeart/2008/layout/VerticalCurvedList"/>
    <dgm:cxn modelId="{DA5EB5CB-32CC-4393-A132-3ECA8BC84721}" type="presParOf" srcId="{3781EA0E-DF03-4FDA-8296-F8045F3C07F1}" destId="{4F0C23BB-CDCF-45E2-9C22-AB67996147DC}" srcOrd="4" destOrd="0" presId="urn:microsoft.com/office/officeart/2008/layout/VerticalCurvedList"/>
    <dgm:cxn modelId="{9064A111-E72C-45FB-A8A2-F784F4B94C0E}" type="presParOf" srcId="{4F0C23BB-CDCF-45E2-9C22-AB67996147DC}" destId="{A8A5F055-C82C-4CF1-8317-2250345C28A4}" srcOrd="0" destOrd="0" presId="urn:microsoft.com/office/officeart/2008/layout/VerticalCurvedList"/>
    <dgm:cxn modelId="{C0573203-2217-40A8-992B-5CFD8F47A3C1}" type="presParOf" srcId="{3781EA0E-DF03-4FDA-8296-F8045F3C07F1}" destId="{5AA8560A-218A-46A3-B0C0-4BB6D37F8293}" srcOrd="5" destOrd="0" presId="urn:microsoft.com/office/officeart/2008/layout/VerticalCurvedList"/>
    <dgm:cxn modelId="{D9B30495-FD1C-4839-B9A2-C55002F84856}" type="presParOf" srcId="{3781EA0E-DF03-4FDA-8296-F8045F3C07F1}" destId="{9406CA45-5EF6-4930-9CC5-6E9FFA18E72C}" srcOrd="6" destOrd="0" presId="urn:microsoft.com/office/officeart/2008/layout/VerticalCurvedList"/>
    <dgm:cxn modelId="{01135017-4334-44AB-A5E9-32814AD0A214}" type="presParOf" srcId="{9406CA45-5EF6-4930-9CC5-6E9FFA18E72C}" destId="{6B2C74CA-0548-4872-A39E-15B006837160}" srcOrd="0" destOrd="0" presId="urn:microsoft.com/office/officeart/2008/layout/VerticalCurvedList"/>
    <dgm:cxn modelId="{3A6E9B98-C5F4-4A74-8973-2921C15E871C}" type="presParOf" srcId="{3781EA0E-DF03-4FDA-8296-F8045F3C07F1}" destId="{F919A6E1-19F7-4281-800B-540B7AE6FDA1}" srcOrd="7" destOrd="0" presId="urn:microsoft.com/office/officeart/2008/layout/VerticalCurvedList"/>
    <dgm:cxn modelId="{98E2B5DD-8D5C-4DC6-989D-23336DA0DF79}" type="presParOf" srcId="{3781EA0E-DF03-4FDA-8296-F8045F3C07F1}" destId="{0FD2FE80-4F94-4014-A8A9-36577382114B}" srcOrd="8" destOrd="0" presId="urn:microsoft.com/office/officeart/2008/layout/VerticalCurvedList"/>
    <dgm:cxn modelId="{29F9225D-4138-44FC-8F29-C4D373760C21}" type="presParOf" srcId="{0FD2FE80-4F94-4014-A8A9-36577382114B}" destId="{71EAB6DA-07C0-45C2-9EB1-98444847A26E}" srcOrd="0" destOrd="0" presId="urn:microsoft.com/office/officeart/2008/layout/VerticalCurvedList"/>
    <dgm:cxn modelId="{AB1933DB-9F42-4B61-8EC1-56996A1CCF28}" type="presParOf" srcId="{3781EA0E-DF03-4FDA-8296-F8045F3C07F1}" destId="{ABFFB2EF-1596-462E-9A69-26FA1CBDD8B4}" srcOrd="9" destOrd="0" presId="urn:microsoft.com/office/officeart/2008/layout/VerticalCurvedList"/>
    <dgm:cxn modelId="{F31A921A-7D86-4F5E-A2F2-9FD9CD3BB7D4}" type="presParOf" srcId="{3781EA0E-DF03-4FDA-8296-F8045F3C07F1}" destId="{95DC5453-2332-4376-A7EA-543FFD8C6FB2}" srcOrd="10" destOrd="0" presId="urn:microsoft.com/office/officeart/2008/layout/VerticalCurvedList"/>
    <dgm:cxn modelId="{2BFC77EA-68A5-4B7A-BE1D-D03D067CA222}" type="presParOf" srcId="{95DC5453-2332-4376-A7EA-543FFD8C6FB2}" destId="{91FA04ED-DDA8-427C-83EF-0DD5E1497EFA}" srcOrd="0" destOrd="0" presId="urn:microsoft.com/office/officeart/2008/layout/VerticalCurvedList"/>
    <dgm:cxn modelId="{DE22B4AE-A77A-4B2F-AB30-63A4B52BF57C}" type="presParOf" srcId="{3781EA0E-DF03-4FDA-8296-F8045F3C07F1}" destId="{B7B40611-FBF1-4B83-95C5-5EB6F0869353}" srcOrd="11" destOrd="0" presId="urn:microsoft.com/office/officeart/2008/layout/VerticalCurvedList"/>
    <dgm:cxn modelId="{E3468C17-99F1-444B-8598-709439181BF1}" type="presParOf" srcId="{3781EA0E-DF03-4FDA-8296-F8045F3C07F1}" destId="{4DFFDD5D-BFAF-4C77-9669-F1C2DB917808}" srcOrd="12" destOrd="0" presId="urn:microsoft.com/office/officeart/2008/layout/VerticalCurvedList"/>
    <dgm:cxn modelId="{D964124D-10DA-49A5-8A30-073F9B88B573}" type="presParOf" srcId="{4DFFDD5D-BFAF-4C77-9669-F1C2DB917808}" destId="{C455B7EA-04F9-4904-B7E5-92DA964AA3CF}" srcOrd="0" destOrd="0" presId="urn:microsoft.com/office/officeart/2008/layout/VerticalCurvedList"/>
    <dgm:cxn modelId="{7CDAC770-22F1-4D90-9BA1-4921C3DFF9AF}" type="presParOf" srcId="{3781EA0E-DF03-4FDA-8296-F8045F3C07F1}" destId="{44F62B75-FDFD-4CF3-B191-47530394F0D4}" srcOrd="13" destOrd="0" presId="urn:microsoft.com/office/officeart/2008/layout/VerticalCurvedList"/>
    <dgm:cxn modelId="{A086F0F9-01EE-47EF-84B6-1DFB8FC6716C}" type="presParOf" srcId="{3781EA0E-DF03-4FDA-8296-F8045F3C07F1}" destId="{FCBA256C-3959-40C6-BBD8-48EDD303EFA7}" srcOrd="14" destOrd="0" presId="urn:microsoft.com/office/officeart/2008/layout/VerticalCurvedList"/>
    <dgm:cxn modelId="{E5A37C40-287C-4A1A-A7CB-2BC1BE09643A}" type="presParOf" srcId="{FCBA256C-3959-40C6-BBD8-48EDD303EFA7}" destId="{7074DAC7-9209-4CF0-9CE1-A3AF18114E7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D7ECF1A-0026-453C-8E56-6AAD736B98CE}" type="doc">
      <dgm:prSet loTypeId="urn:microsoft.com/office/officeart/2005/8/layout/vList5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79465709-6211-499E-975D-BAD7C60C4BFF}">
      <dgm:prSet phldrT="[Текст]"/>
      <dgm:spPr/>
      <dgm:t>
        <a:bodyPr/>
        <a:lstStyle/>
        <a:p>
          <a:r>
            <a:rPr lang="ru-RU" dirty="0"/>
            <a:t>Динамика выбора предметов для сдачи ОГЭ и ЕГЭ</a:t>
          </a:r>
        </a:p>
      </dgm:t>
    </dgm:pt>
    <dgm:pt modelId="{DC793AB5-D8A0-40C0-89F2-8D3FAF84567A}" type="parTrans" cxnId="{93349AE8-856C-466F-B3BF-F7EE87244E08}">
      <dgm:prSet/>
      <dgm:spPr/>
      <dgm:t>
        <a:bodyPr/>
        <a:lstStyle/>
        <a:p>
          <a:endParaRPr lang="ru-RU"/>
        </a:p>
      </dgm:t>
    </dgm:pt>
    <dgm:pt modelId="{226C066B-BCED-4ACF-BF67-77D8C15CD6B4}" type="sibTrans" cxnId="{93349AE8-856C-466F-B3BF-F7EE87244E08}">
      <dgm:prSet/>
      <dgm:spPr/>
      <dgm:t>
        <a:bodyPr/>
        <a:lstStyle/>
        <a:p>
          <a:endParaRPr lang="ru-RU"/>
        </a:p>
      </dgm:t>
    </dgm:pt>
    <dgm:pt modelId="{E1A0612E-5DF2-4B1E-8131-3781CF2172C1}">
      <dgm:prSet phldrT="[Текст]" custT="1"/>
      <dgm:spPr/>
      <dgm:t>
        <a:bodyPr/>
        <a:lstStyle/>
        <a:p>
          <a:pPr algn="just"/>
          <a:r>
            <a:rPr lang="ru-RU" sz="1600" dirty="0"/>
            <a:t>Понимание цели выбора предметов для сдачи ГИА</a:t>
          </a:r>
        </a:p>
      </dgm:t>
    </dgm:pt>
    <dgm:pt modelId="{C0378421-F632-4B08-A032-32E266FE7C1F}" type="parTrans" cxnId="{279795BC-2F1A-46C8-921D-2E2C6832BFE8}">
      <dgm:prSet/>
      <dgm:spPr/>
      <dgm:t>
        <a:bodyPr/>
        <a:lstStyle/>
        <a:p>
          <a:endParaRPr lang="ru-RU"/>
        </a:p>
      </dgm:t>
    </dgm:pt>
    <dgm:pt modelId="{1DB0A15A-D7A1-4E0B-A2C0-E7FD3B81AD3D}" type="sibTrans" cxnId="{279795BC-2F1A-46C8-921D-2E2C6832BFE8}">
      <dgm:prSet/>
      <dgm:spPr/>
      <dgm:t>
        <a:bodyPr/>
        <a:lstStyle/>
        <a:p>
          <a:endParaRPr lang="ru-RU"/>
        </a:p>
      </dgm:t>
    </dgm:pt>
    <dgm:pt modelId="{62668258-2764-4A2B-B453-49075D0674A7}">
      <dgm:prSet phldrT="[Текст]" custT="1"/>
      <dgm:spPr/>
      <dgm:t>
        <a:bodyPr/>
        <a:lstStyle/>
        <a:p>
          <a:pPr algn="just"/>
          <a:r>
            <a:rPr lang="ru-RU" sz="1600" dirty="0"/>
            <a:t>Интерес к профилю обучения в 10 классе</a:t>
          </a:r>
        </a:p>
      </dgm:t>
    </dgm:pt>
    <dgm:pt modelId="{4374B6EB-56E2-4B05-8672-BF8FB8F39189}" type="parTrans" cxnId="{C85FF9BD-44B2-4C7F-B8C2-3C77845D81E1}">
      <dgm:prSet/>
      <dgm:spPr/>
      <dgm:t>
        <a:bodyPr/>
        <a:lstStyle/>
        <a:p>
          <a:endParaRPr lang="ru-RU"/>
        </a:p>
      </dgm:t>
    </dgm:pt>
    <dgm:pt modelId="{F4AF937E-4C07-4D8C-8FDD-13D8553463B0}" type="sibTrans" cxnId="{C85FF9BD-44B2-4C7F-B8C2-3C77845D81E1}">
      <dgm:prSet/>
      <dgm:spPr/>
      <dgm:t>
        <a:bodyPr/>
        <a:lstStyle/>
        <a:p>
          <a:endParaRPr lang="ru-RU"/>
        </a:p>
      </dgm:t>
    </dgm:pt>
    <dgm:pt modelId="{864D556F-4A91-441D-BD8C-FCC757E56A99}">
      <dgm:prSet phldrT="[Текст]"/>
      <dgm:spPr/>
      <dgm:t>
        <a:bodyPr/>
        <a:lstStyle/>
        <a:p>
          <a:r>
            <a:rPr lang="ru-RU" dirty="0"/>
            <a:t>Количество обучающихся не набравших минимальное количество баллов с первого раза</a:t>
          </a:r>
        </a:p>
      </dgm:t>
    </dgm:pt>
    <dgm:pt modelId="{D76E54AC-B51A-43E1-A24F-FD0FFD503025}" type="parTrans" cxnId="{2687B3BF-D2D9-4D96-97D6-139FEC749659}">
      <dgm:prSet/>
      <dgm:spPr/>
      <dgm:t>
        <a:bodyPr/>
        <a:lstStyle/>
        <a:p>
          <a:endParaRPr lang="ru-RU"/>
        </a:p>
      </dgm:t>
    </dgm:pt>
    <dgm:pt modelId="{D7C7D33A-1881-4A4E-BAD0-7557CB228128}" type="sibTrans" cxnId="{2687B3BF-D2D9-4D96-97D6-139FEC749659}">
      <dgm:prSet/>
      <dgm:spPr/>
      <dgm:t>
        <a:bodyPr/>
        <a:lstStyle/>
        <a:p>
          <a:endParaRPr lang="ru-RU"/>
        </a:p>
      </dgm:t>
    </dgm:pt>
    <dgm:pt modelId="{2E070075-4A0B-4839-B6DA-97138A6E7A62}">
      <dgm:prSet phldrT="[Текст]" custT="1"/>
      <dgm:spPr/>
      <dgm:t>
        <a:bodyPr/>
        <a:lstStyle/>
        <a:p>
          <a:pPr algn="just"/>
          <a:r>
            <a:rPr lang="ru-RU" sz="1600" u="sng" dirty="0"/>
            <a:t>Определение группы обучающихся нуждающихся в адресной помощи</a:t>
          </a:r>
        </a:p>
      </dgm:t>
    </dgm:pt>
    <dgm:pt modelId="{ECA96326-670B-4CC2-B9D0-4FE5C776E375}" type="parTrans" cxnId="{5C08AE35-0A61-4AE2-902C-D7AE1C23A4DF}">
      <dgm:prSet/>
      <dgm:spPr/>
      <dgm:t>
        <a:bodyPr/>
        <a:lstStyle/>
        <a:p>
          <a:endParaRPr lang="ru-RU"/>
        </a:p>
      </dgm:t>
    </dgm:pt>
    <dgm:pt modelId="{9205181F-00F1-45D7-A475-B99D295A0EE0}" type="sibTrans" cxnId="{5C08AE35-0A61-4AE2-902C-D7AE1C23A4DF}">
      <dgm:prSet/>
      <dgm:spPr/>
      <dgm:t>
        <a:bodyPr/>
        <a:lstStyle/>
        <a:p>
          <a:endParaRPr lang="ru-RU"/>
        </a:p>
      </dgm:t>
    </dgm:pt>
    <dgm:pt modelId="{E2D8696B-5CF3-45FE-9AC8-4F2EB1D86251}">
      <dgm:prSet phldrT="[Текст]"/>
      <dgm:spPr/>
      <dgm:t>
        <a:bodyPr/>
        <a:lstStyle/>
        <a:p>
          <a:pPr algn="just"/>
          <a:r>
            <a:rPr lang="ru-RU" u="sng" dirty="0"/>
            <a:t>Определение педагогических работников, успешно подготовивших обучающихся, а так же испытывающих педагогические дефициты</a:t>
          </a:r>
        </a:p>
      </dgm:t>
    </dgm:pt>
    <dgm:pt modelId="{16C271C9-06E7-40E2-B676-CE344D868D41}" type="parTrans" cxnId="{8EA6E97E-6AB8-4D36-9CAF-7582FFB8AFE6}">
      <dgm:prSet/>
      <dgm:spPr/>
      <dgm:t>
        <a:bodyPr/>
        <a:lstStyle/>
        <a:p>
          <a:endParaRPr lang="ru-RU"/>
        </a:p>
      </dgm:t>
    </dgm:pt>
    <dgm:pt modelId="{8C13BC27-8D0A-4794-899C-F0A1624A8FA6}" type="sibTrans" cxnId="{8EA6E97E-6AB8-4D36-9CAF-7582FFB8AFE6}">
      <dgm:prSet/>
      <dgm:spPr/>
      <dgm:t>
        <a:bodyPr/>
        <a:lstStyle/>
        <a:p>
          <a:endParaRPr lang="ru-RU"/>
        </a:p>
      </dgm:t>
    </dgm:pt>
    <dgm:pt modelId="{F02A8843-C28A-4E3E-96FD-C5D84770A242}">
      <dgm:prSet phldrT="[Текст]"/>
      <dgm:spPr/>
      <dgm:t>
        <a:bodyPr/>
        <a:lstStyle/>
        <a:p>
          <a:pPr algn="just"/>
          <a:r>
            <a:rPr lang="ru-RU" dirty="0"/>
            <a:t>Корректировка методической работы</a:t>
          </a:r>
        </a:p>
      </dgm:t>
    </dgm:pt>
    <dgm:pt modelId="{B9FDF705-59EA-49B2-BB0E-705288D6328D}" type="parTrans" cxnId="{A1659C31-36B3-47B1-A0EF-541D553C5207}">
      <dgm:prSet/>
      <dgm:spPr/>
      <dgm:t>
        <a:bodyPr/>
        <a:lstStyle/>
        <a:p>
          <a:endParaRPr lang="ru-RU"/>
        </a:p>
      </dgm:t>
    </dgm:pt>
    <dgm:pt modelId="{90B5AE3A-950C-4FA5-8140-8AF0E8F3BF62}" type="sibTrans" cxnId="{A1659C31-36B3-47B1-A0EF-541D553C5207}">
      <dgm:prSet/>
      <dgm:spPr/>
      <dgm:t>
        <a:bodyPr/>
        <a:lstStyle/>
        <a:p>
          <a:endParaRPr lang="ru-RU"/>
        </a:p>
      </dgm:t>
    </dgm:pt>
    <dgm:pt modelId="{AFA72BE8-5636-408D-B9CC-47950C67DF1F}">
      <dgm:prSet phldrT="[Текст]" custT="1"/>
      <dgm:spPr/>
      <dgm:t>
        <a:bodyPr/>
        <a:lstStyle/>
        <a:p>
          <a:pPr algn="just"/>
          <a:r>
            <a:rPr lang="ru-RU" sz="1600" dirty="0"/>
            <a:t>Создание профильных 10 классов</a:t>
          </a:r>
        </a:p>
      </dgm:t>
    </dgm:pt>
    <dgm:pt modelId="{FC09C9E1-6BB5-4984-85E1-A73A1F08F35B}" type="parTrans" cxnId="{2D5B2E6E-B7EC-4125-A946-C2B22D2AB783}">
      <dgm:prSet/>
      <dgm:spPr/>
      <dgm:t>
        <a:bodyPr/>
        <a:lstStyle/>
        <a:p>
          <a:endParaRPr lang="ru-RU"/>
        </a:p>
      </dgm:t>
    </dgm:pt>
    <dgm:pt modelId="{E2D91512-6B87-40B1-93F0-A54F7204DCF6}" type="sibTrans" cxnId="{2D5B2E6E-B7EC-4125-A946-C2B22D2AB783}">
      <dgm:prSet/>
      <dgm:spPr/>
      <dgm:t>
        <a:bodyPr/>
        <a:lstStyle/>
        <a:p>
          <a:endParaRPr lang="ru-RU"/>
        </a:p>
      </dgm:t>
    </dgm:pt>
    <dgm:pt modelId="{A3176263-40A1-4346-9DB1-D5E57BD5F4F9}">
      <dgm:prSet phldrT="[Текст]"/>
      <dgm:spPr/>
      <dgm:t>
        <a:bodyPr/>
        <a:lstStyle/>
        <a:p>
          <a:r>
            <a:rPr lang="ru-RU" dirty="0"/>
            <a:t>Динамика за 3 года успеваемости (абсолютная и качественная) по каждому предмету ,9 </a:t>
          </a:r>
          <a:r>
            <a:rPr lang="ru-RU" dirty="0" err="1"/>
            <a:t>кл</a:t>
          </a:r>
          <a:r>
            <a:rPr lang="ru-RU" dirty="0"/>
            <a:t>.</a:t>
          </a:r>
        </a:p>
      </dgm:t>
    </dgm:pt>
    <dgm:pt modelId="{BF0521BC-C0D6-472D-BAAB-3654B5E21524}" type="parTrans" cxnId="{BEBBA151-3C08-453A-91FD-9784181B5392}">
      <dgm:prSet/>
      <dgm:spPr/>
      <dgm:t>
        <a:bodyPr/>
        <a:lstStyle/>
        <a:p>
          <a:endParaRPr lang="ru-RU"/>
        </a:p>
      </dgm:t>
    </dgm:pt>
    <dgm:pt modelId="{F1BDCC14-4525-4515-8BE7-47A87514B2FB}" type="sibTrans" cxnId="{BEBBA151-3C08-453A-91FD-9784181B5392}">
      <dgm:prSet/>
      <dgm:spPr/>
      <dgm:t>
        <a:bodyPr/>
        <a:lstStyle/>
        <a:p>
          <a:endParaRPr lang="ru-RU"/>
        </a:p>
      </dgm:t>
    </dgm:pt>
    <dgm:pt modelId="{4E9BBF71-A566-43A8-B0E1-690035F69B59}">
      <dgm:prSet phldrT="[Текст]" custT="1"/>
      <dgm:spPr/>
      <dgm:t>
        <a:bodyPr/>
        <a:lstStyle/>
        <a:p>
          <a:pPr algn="just"/>
          <a:r>
            <a:rPr lang="ru-RU" sz="1600" u="sng" dirty="0">
              <a:solidFill>
                <a:schemeClr val="tx1"/>
              </a:solidFill>
            </a:rPr>
            <a:t>Соответствие «профиль – выбор предметов»</a:t>
          </a:r>
        </a:p>
      </dgm:t>
    </dgm:pt>
    <dgm:pt modelId="{A833A992-9B3A-43BD-97D7-1A8454A81B56}" type="parTrans" cxnId="{7B3146CB-E5DC-48F6-A98D-CBDE27EB513B}">
      <dgm:prSet/>
      <dgm:spPr/>
      <dgm:t>
        <a:bodyPr/>
        <a:lstStyle/>
        <a:p>
          <a:endParaRPr lang="ru-RU"/>
        </a:p>
      </dgm:t>
    </dgm:pt>
    <dgm:pt modelId="{2F7D56CA-FE6E-4198-ADA5-F6807F7C16FB}" type="sibTrans" cxnId="{7B3146CB-E5DC-48F6-A98D-CBDE27EB513B}">
      <dgm:prSet/>
      <dgm:spPr/>
      <dgm:t>
        <a:bodyPr/>
        <a:lstStyle/>
        <a:p>
          <a:endParaRPr lang="ru-RU"/>
        </a:p>
      </dgm:t>
    </dgm:pt>
    <dgm:pt modelId="{2D8B5A43-9482-47BD-BF02-DCC102348373}">
      <dgm:prSet phldrT="[Текст]" custT="1"/>
      <dgm:spPr/>
      <dgm:t>
        <a:bodyPr/>
        <a:lstStyle/>
        <a:p>
          <a:pPr algn="just"/>
          <a:r>
            <a:rPr lang="ru-RU" sz="1600" u="sng" dirty="0">
              <a:solidFill>
                <a:schemeClr val="tx1"/>
              </a:solidFill>
            </a:rPr>
            <a:t>Соответствие выбора в 9 и 11-м классах</a:t>
          </a:r>
        </a:p>
      </dgm:t>
    </dgm:pt>
    <dgm:pt modelId="{27692910-3D69-4663-98E3-744AE66D9D00}" type="parTrans" cxnId="{D2D28421-2768-4210-9998-699AB6E7FE73}">
      <dgm:prSet/>
      <dgm:spPr/>
      <dgm:t>
        <a:bodyPr/>
        <a:lstStyle/>
        <a:p>
          <a:endParaRPr lang="ru-RU"/>
        </a:p>
      </dgm:t>
    </dgm:pt>
    <dgm:pt modelId="{C7DDE729-081D-448D-B370-7952046E691A}" type="sibTrans" cxnId="{D2D28421-2768-4210-9998-699AB6E7FE73}">
      <dgm:prSet/>
      <dgm:spPr/>
      <dgm:t>
        <a:bodyPr/>
        <a:lstStyle/>
        <a:p>
          <a:endParaRPr lang="ru-RU"/>
        </a:p>
      </dgm:t>
    </dgm:pt>
    <dgm:pt modelId="{97E828E7-8787-4411-8745-53B4EE5B0871}">
      <dgm:prSet phldrT="[Текст]"/>
      <dgm:spPr/>
      <dgm:t>
        <a:bodyPr/>
        <a:lstStyle/>
        <a:p>
          <a:pPr algn="just"/>
          <a:endParaRPr lang="ru-RU" sz="1500" dirty="0"/>
        </a:p>
      </dgm:t>
    </dgm:pt>
    <dgm:pt modelId="{3F7FAD92-71F3-4CB8-A6B9-30E7AFB4FA8E}" type="parTrans" cxnId="{402A8618-E306-46DC-AD19-3E0E3B3A1A38}">
      <dgm:prSet/>
      <dgm:spPr/>
    </dgm:pt>
    <dgm:pt modelId="{DC38303B-039E-4E9A-B55A-A07B0FA9E653}" type="sibTrans" cxnId="{402A8618-E306-46DC-AD19-3E0E3B3A1A38}">
      <dgm:prSet/>
      <dgm:spPr/>
    </dgm:pt>
    <dgm:pt modelId="{2EBBA57D-CE44-4901-BCB1-5A7CF0DF7A59}">
      <dgm:prSet phldrT="[Текст]" custT="1"/>
      <dgm:spPr/>
      <dgm:t>
        <a:bodyPr/>
        <a:lstStyle/>
        <a:p>
          <a:pPr algn="just"/>
          <a:r>
            <a:rPr lang="ru-RU" sz="1600" dirty="0"/>
            <a:t>Обеспечение адресной помощи обучающимся (9 класс, 11к. – мат-ка, рус. яз.)</a:t>
          </a:r>
        </a:p>
      </dgm:t>
    </dgm:pt>
    <dgm:pt modelId="{B23C697D-19CB-4785-9498-7268435B77D9}" type="parTrans" cxnId="{36FB28EA-A3C6-411F-AAF6-E4F7FC7D4300}">
      <dgm:prSet/>
      <dgm:spPr/>
    </dgm:pt>
    <dgm:pt modelId="{41C00370-225A-4D61-94C2-75314F0251D6}" type="sibTrans" cxnId="{36FB28EA-A3C6-411F-AAF6-E4F7FC7D4300}">
      <dgm:prSet/>
      <dgm:spPr/>
    </dgm:pt>
    <dgm:pt modelId="{3736EA9B-0CFA-4714-9524-61B3C6500D2B}" type="pres">
      <dgm:prSet presAssocID="{FD7ECF1A-0026-453C-8E56-6AAD736B98CE}" presName="Name0" presStyleCnt="0">
        <dgm:presLayoutVars>
          <dgm:dir/>
          <dgm:animLvl val="lvl"/>
          <dgm:resizeHandles val="exact"/>
        </dgm:presLayoutVars>
      </dgm:prSet>
      <dgm:spPr/>
    </dgm:pt>
    <dgm:pt modelId="{E269EE92-FEE4-4D00-94A2-4949A8FFCA0F}" type="pres">
      <dgm:prSet presAssocID="{79465709-6211-499E-975D-BAD7C60C4BFF}" presName="linNode" presStyleCnt="0"/>
      <dgm:spPr/>
    </dgm:pt>
    <dgm:pt modelId="{96FE2118-FA2A-4673-AB03-9765208F6583}" type="pres">
      <dgm:prSet presAssocID="{79465709-6211-499E-975D-BAD7C60C4BFF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74A80977-A84C-4148-A876-EF9FB6FF40D6}" type="pres">
      <dgm:prSet presAssocID="{79465709-6211-499E-975D-BAD7C60C4BFF}" presName="descendantText" presStyleLbl="alignAccFollowNode1" presStyleIdx="0" presStyleCnt="3">
        <dgm:presLayoutVars>
          <dgm:bulletEnabled val="1"/>
        </dgm:presLayoutVars>
      </dgm:prSet>
      <dgm:spPr/>
    </dgm:pt>
    <dgm:pt modelId="{F17AD9EC-9204-48F0-8726-81C6A63457C8}" type="pres">
      <dgm:prSet presAssocID="{226C066B-BCED-4ACF-BF67-77D8C15CD6B4}" presName="sp" presStyleCnt="0"/>
      <dgm:spPr/>
    </dgm:pt>
    <dgm:pt modelId="{A1DD63B1-0A92-4FF1-B93B-C85ABDF0EA8B}" type="pres">
      <dgm:prSet presAssocID="{864D556F-4A91-441D-BD8C-FCC757E56A99}" presName="linNode" presStyleCnt="0"/>
      <dgm:spPr/>
    </dgm:pt>
    <dgm:pt modelId="{CFC15BFD-3C30-4C70-A033-873F079802D6}" type="pres">
      <dgm:prSet presAssocID="{864D556F-4A91-441D-BD8C-FCC757E56A99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379F5953-CC28-48E8-A722-9E5F09B957E9}" type="pres">
      <dgm:prSet presAssocID="{864D556F-4A91-441D-BD8C-FCC757E56A99}" presName="descendantText" presStyleLbl="alignAccFollowNode1" presStyleIdx="1" presStyleCnt="3">
        <dgm:presLayoutVars>
          <dgm:bulletEnabled val="1"/>
        </dgm:presLayoutVars>
      </dgm:prSet>
      <dgm:spPr/>
    </dgm:pt>
    <dgm:pt modelId="{F4B48D2C-84E1-4025-BB45-39759DE7F081}" type="pres">
      <dgm:prSet presAssocID="{D7C7D33A-1881-4A4E-BAD0-7557CB228128}" presName="sp" presStyleCnt="0"/>
      <dgm:spPr/>
    </dgm:pt>
    <dgm:pt modelId="{0AFBB2D0-0258-4B32-A66C-7205FA7E2D2C}" type="pres">
      <dgm:prSet presAssocID="{A3176263-40A1-4346-9DB1-D5E57BD5F4F9}" presName="linNode" presStyleCnt="0"/>
      <dgm:spPr/>
    </dgm:pt>
    <dgm:pt modelId="{295B5F2F-48A0-4BE8-A779-F1C090FA1AFD}" type="pres">
      <dgm:prSet presAssocID="{A3176263-40A1-4346-9DB1-D5E57BD5F4F9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FF065656-FCE6-4D39-BEB2-39DBA72C267A}" type="pres">
      <dgm:prSet presAssocID="{A3176263-40A1-4346-9DB1-D5E57BD5F4F9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CE3E8409-8F1A-47B7-B617-15F73B068D7E}" type="presOf" srcId="{97E828E7-8787-4411-8745-53B4EE5B0871}" destId="{379F5953-CC28-48E8-A722-9E5F09B957E9}" srcOrd="0" destOrd="2" presId="urn:microsoft.com/office/officeart/2005/8/layout/vList5"/>
    <dgm:cxn modelId="{402A8618-E306-46DC-AD19-3E0E3B3A1A38}" srcId="{864D556F-4A91-441D-BD8C-FCC757E56A99}" destId="{97E828E7-8787-4411-8745-53B4EE5B0871}" srcOrd="2" destOrd="0" parTransId="{3F7FAD92-71F3-4CB8-A6B9-30E7AFB4FA8E}" sibTransId="{DC38303B-039E-4E9A-B55A-A07B0FA9E653}"/>
    <dgm:cxn modelId="{D2D28421-2768-4210-9998-699AB6E7FE73}" srcId="{79465709-6211-499E-975D-BAD7C60C4BFF}" destId="{2D8B5A43-9482-47BD-BF02-DCC102348373}" srcOrd="1" destOrd="0" parTransId="{27692910-3D69-4663-98E3-744AE66D9D00}" sibTransId="{C7DDE729-081D-448D-B370-7952046E691A}"/>
    <dgm:cxn modelId="{3656D428-5A3D-47DF-A1B0-6494A4347CA9}" type="presOf" srcId="{AFA72BE8-5636-408D-B9CC-47950C67DF1F}" destId="{74A80977-A84C-4148-A876-EF9FB6FF40D6}" srcOrd="0" destOrd="4" presId="urn:microsoft.com/office/officeart/2005/8/layout/vList5"/>
    <dgm:cxn modelId="{035C1E2F-EAF5-49F1-8BB2-D1A808C5249D}" type="presOf" srcId="{F02A8843-C28A-4E3E-96FD-C5D84770A242}" destId="{FF065656-FCE6-4D39-BEB2-39DBA72C267A}" srcOrd="0" destOrd="1" presId="urn:microsoft.com/office/officeart/2005/8/layout/vList5"/>
    <dgm:cxn modelId="{A1659C31-36B3-47B1-A0EF-541D553C5207}" srcId="{A3176263-40A1-4346-9DB1-D5E57BD5F4F9}" destId="{F02A8843-C28A-4E3E-96FD-C5D84770A242}" srcOrd="1" destOrd="0" parTransId="{B9FDF705-59EA-49B2-BB0E-705288D6328D}" sibTransId="{90B5AE3A-950C-4FA5-8140-8AF0E8F3BF62}"/>
    <dgm:cxn modelId="{5C08AE35-0A61-4AE2-902C-D7AE1C23A4DF}" srcId="{864D556F-4A91-441D-BD8C-FCC757E56A99}" destId="{2E070075-4A0B-4839-B6DA-97138A6E7A62}" srcOrd="0" destOrd="0" parTransId="{ECA96326-670B-4CC2-B9D0-4FE5C776E375}" sibTransId="{9205181F-00F1-45D7-A475-B99D295A0EE0}"/>
    <dgm:cxn modelId="{5B853C47-9CEA-450B-8268-210CF003B7CE}" type="presOf" srcId="{E1A0612E-5DF2-4B1E-8131-3781CF2172C1}" destId="{74A80977-A84C-4148-A876-EF9FB6FF40D6}" srcOrd="0" destOrd="2" presId="urn:microsoft.com/office/officeart/2005/8/layout/vList5"/>
    <dgm:cxn modelId="{2D5B2E6E-B7EC-4125-A946-C2B22D2AB783}" srcId="{79465709-6211-499E-975D-BAD7C60C4BFF}" destId="{AFA72BE8-5636-408D-B9CC-47950C67DF1F}" srcOrd="4" destOrd="0" parTransId="{FC09C9E1-6BB5-4984-85E1-A73A1F08F35B}" sibTransId="{E2D91512-6B87-40B1-93F0-A54F7204DCF6}"/>
    <dgm:cxn modelId="{BEBBA151-3C08-453A-91FD-9784181B5392}" srcId="{FD7ECF1A-0026-453C-8E56-6AAD736B98CE}" destId="{A3176263-40A1-4346-9DB1-D5E57BD5F4F9}" srcOrd="2" destOrd="0" parTransId="{BF0521BC-C0D6-472D-BAAB-3654B5E21524}" sibTransId="{F1BDCC14-4525-4515-8BE7-47A87514B2FB}"/>
    <dgm:cxn modelId="{8EA6E97E-6AB8-4D36-9CAF-7582FFB8AFE6}" srcId="{A3176263-40A1-4346-9DB1-D5E57BD5F4F9}" destId="{E2D8696B-5CF3-45FE-9AC8-4F2EB1D86251}" srcOrd="0" destOrd="0" parTransId="{16C271C9-06E7-40E2-B676-CE344D868D41}" sibTransId="{8C13BC27-8D0A-4794-899C-F0A1624A8FA6}"/>
    <dgm:cxn modelId="{96676394-5618-4730-AA50-D605A442CB93}" type="presOf" srcId="{2D8B5A43-9482-47BD-BF02-DCC102348373}" destId="{74A80977-A84C-4148-A876-EF9FB6FF40D6}" srcOrd="0" destOrd="1" presId="urn:microsoft.com/office/officeart/2005/8/layout/vList5"/>
    <dgm:cxn modelId="{A3C92B98-0FAF-476A-95C5-54242BA6B2C6}" type="presOf" srcId="{4E9BBF71-A566-43A8-B0E1-690035F69B59}" destId="{74A80977-A84C-4148-A876-EF9FB6FF40D6}" srcOrd="0" destOrd="0" presId="urn:microsoft.com/office/officeart/2005/8/layout/vList5"/>
    <dgm:cxn modelId="{64ADEBAB-9BC7-4B3C-AA74-CACE82EDDBF8}" type="presOf" srcId="{62668258-2764-4A2B-B453-49075D0674A7}" destId="{74A80977-A84C-4148-A876-EF9FB6FF40D6}" srcOrd="0" destOrd="3" presId="urn:microsoft.com/office/officeart/2005/8/layout/vList5"/>
    <dgm:cxn modelId="{10A5AAB7-DDB8-4F9D-8572-E6EDA1F97D49}" type="presOf" srcId="{2EBBA57D-CE44-4901-BCB1-5A7CF0DF7A59}" destId="{379F5953-CC28-48E8-A722-9E5F09B957E9}" srcOrd="0" destOrd="1" presId="urn:microsoft.com/office/officeart/2005/8/layout/vList5"/>
    <dgm:cxn modelId="{279795BC-2F1A-46C8-921D-2E2C6832BFE8}" srcId="{79465709-6211-499E-975D-BAD7C60C4BFF}" destId="{E1A0612E-5DF2-4B1E-8131-3781CF2172C1}" srcOrd="2" destOrd="0" parTransId="{C0378421-F632-4B08-A032-32E266FE7C1F}" sibTransId="{1DB0A15A-D7A1-4E0B-A2C0-E7FD3B81AD3D}"/>
    <dgm:cxn modelId="{CD72A4BD-C7F9-4900-9A6D-D659B6A5165F}" type="presOf" srcId="{A3176263-40A1-4346-9DB1-D5E57BD5F4F9}" destId="{295B5F2F-48A0-4BE8-A779-F1C090FA1AFD}" srcOrd="0" destOrd="0" presId="urn:microsoft.com/office/officeart/2005/8/layout/vList5"/>
    <dgm:cxn modelId="{C85FF9BD-44B2-4C7F-B8C2-3C77845D81E1}" srcId="{79465709-6211-499E-975D-BAD7C60C4BFF}" destId="{62668258-2764-4A2B-B453-49075D0674A7}" srcOrd="3" destOrd="0" parTransId="{4374B6EB-56E2-4B05-8672-BF8FB8F39189}" sibTransId="{F4AF937E-4C07-4D8C-8FDD-13D8553463B0}"/>
    <dgm:cxn modelId="{2687B3BF-D2D9-4D96-97D6-139FEC749659}" srcId="{FD7ECF1A-0026-453C-8E56-6AAD736B98CE}" destId="{864D556F-4A91-441D-BD8C-FCC757E56A99}" srcOrd="1" destOrd="0" parTransId="{D76E54AC-B51A-43E1-A24F-FD0FFD503025}" sibTransId="{D7C7D33A-1881-4A4E-BAD0-7557CB228128}"/>
    <dgm:cxn modelId="{23C7E5C2-915A-48F9-947B-4BF81F8B1B45}" type="presOf" srcId="{FD7ECF1A-0026-453C-8E56-6AAD736B98CE}" destId="{3736EA9B-0CFA-4714-9524-61B3C6500D2B}" srcOrd="0" destOrd="0" presId="urn:microsoft.com/office/officeart/2005/8/layout/vList5"/>
    <dgm:cxn modelId="{7B3146CB-E5DC-48F6-A98D-CBDE27EB513B}" srcId="{79465709-6211-499E-975D-BAD7C60C4BFF}" destId="{4E9BBF71-A566-43A8-B0E1-690035F69B59}" srcOrd="0" destOrd="0" parTransId="{A833A992-9B3A-43BD-97D7-1A8454A81B56}" sibTransId="{2F7D56CA-FE6E-4198-ADA5-F6807F7C16FB}"/>
    <dgm:cxn modelId="{48AD56CB-E3A5-405E-8737-1AE28B2D2E2B}" type="presOf" srcId="{E2D8696B-5CF3-45FE-9AC8-4F2EB1D86251}" destId="{FF065656-FCE6-4D39-BEB2-39DBA72C267A}" srcOrd="0" destOrd="0" presId="urn:microsoft.com/office/officeart/2005/8/layout/vList5"/>
    <dgm:cxn modelId="{8E2D38D3-1497-48C6-9627-53AE1E497BCE}" type="presOf" srcId="{864D556F-4A91-441D-BD8C-FCC757E56A99}" destId="{CFC15BFD-3C30-4C70-A033-873F079802D6}" srcOrd="0" destOrd="0" presId="urn:microsoft.com/office/officeart/2005/8/layout/vList5"/>
    <dgm:cxn modelId="{E15D0CDB-65B6-473E-BA9F-374559E4037F}" type="presOf" srcId="{79465709-6211-499E-975D-BAD7C60C4BFF}" destId="{96FE2118-FA2A-4673-AB03-9765208F6583}" srcOrd="0" destOrd="0" presId="urn:microsoft.com/office/officeart/2005/8/layout/vList5"/>
    <dgm:cxn modelId="{93349AE8-856C-466F-B3BF-F7EE87244E08}" srcId="{FD7ECF1A-0026-453C-8E56-6AAD736B98CE}" destId="{79465709-6211-499E-975D-BAD7C60C4BFF}" srcOrd="0" destOrd="0" parTransId="{DC793AB5-D8A0-40C0-89F2-8D3FAF84567A}" sibTransId="{226C066B-BCED-4ACF-BF67-77D8C15CD6B4}"/>
    <dgm:cxn modelId="{36FB28EA-A3C6-411F-AAF6-E4F7FC7D4300}" srcId="{864D556F-4A91-441D-BD8C-FCC757E56A99}" destId="{2EBBA57D-CE44-4901-BCB1-5A7CF0DF7A59}" srcOrd="1" destOrd="0" parTransId="{B23C697D-19CB-4785-9498-7268435B77D9}" sibTransId="{41C00370-225A-4D61-94C2-75314F0251D6}"/>
    <dgm:cxn modelId="{17E5B9F4-365B-4941-9DB4-AC50EE6FF283}" type="presOf" srcId="{2E070075-4A0B-4839-B6DA-97138A6E7A62}" destId="{379F5953-CC28-48E8-A722-9E5F09B957E9}" srcOrd="0" destOrd="0" presId="urn:microsoft.com/office/officeart/2005/8/layout/vList5"/>
    <dgm:cxn modelId="{E207D5C4-263A-49D1-8C55-175A46CFE1BA}" type="presParOf" srcId="{3736EA9B-0CFA-4714-9524-61B3C6500D2B}" destId="{E269EE92-FEE4-4D00-94A2-4949A8FFCA0F}" srcOrd="0" destOrd="0" presId="urn:microsoft.com/office/officeart/2005/8/layout/vList5"/>
    <dgm:cxn modelId="{6E9E7E15-7125-4FDC-A7E1-A7F37118237C}" type="presParOf" srcId="{E269EE92-FEE4-4D00-94A2-4949A8FFCA0F}" destId="{96FE2118-FA2A-4673-AB03-9765208F6583}" srcOrd="0" destOrd="0" presId="urn:microsoft.com/office/officeart/2005/8/layout/vList5"/>
    <dgm:cxn modelId="{52B4C41A-02E8-44D2-BD4E-2CB9967AF80E}" type="presParOf" srcId="{E269EE92-FEE4-4D00-94A2-4949A8FFCA0F}" destId="{74A80977-A84C-4148-A876-EF9FB6FF40D6}" srcOrd="1" destOrd="0" presId="urn:microsoft.com/office/officeart/2005/8/layout/vList5"/>
    <dgm:cxn modelId="{36ECF687-56EB-418B-8E33-2DCDB68B8975}" type="presParOf" srcId="{3736EA9B-0CFA-4714-9524-61B3C6500D2B}" destId="{F17AD9EC-9204-48F0-8726-81C6A63457C8}" srcOrd="1" destOrd="0" presId="urn:microsoft.com/office/officeart/2005/8/layout/vList5"/>
    <dgm:cxn modelId="{7B281F81-1917-4FB6-94DE-143064B44B95}" type="presParOf" srcId="{3736EA9B-0CFA-4714-9524-61B3C6500D2B}" destId="{A1DD63B1-0A92-4FF1-B93B-C85ABDF0EA8B}" srcOrd="2" destOrd="0" presId="urn:microsoft.com/office/officeart/2005/8/layout/vList5"/>
    <dgm:cxn modelId="{B22AE047-D040-485C-A89A-E4E7C1BB7628}" type="presParOf" srcId="{A1DD63B1-0A92-4FF1-B93B-C85ABDF0EA8B}" destId="{CFC15BFD-3C30-4C70-A033-873F079802D6}" srcOrd="0" destOrd="0" presId="urn:microsoft.com/office/officeart/2005/8/layout/vList5"/>
    <dgm:cxn modelId="{7DF45D31-2ABE-4620-A95E-B5B876D268A3}" type="presParOf" srcId="{A1DD63B1-0A92-4FF1-B93B-C85ABDF0EA8B}" destId="{379F5953-CC28-48E8-A722-9E5F09B957E9}" srcOrd="1" destOrd="0" presId="urn:microsoft.com/office/officeart/2005/8/layout/vList5"/>
    <dgm:cxn modelId="{30AC0A7E-3A02-405A-A3D5-436D4E252C37}" type="presParOf" srcId="{3736EA9B-0CFA-4714-9524-61B3C6500D2B}" destId="{F4B48D2C-84E1-4025-BB45-39759DE7F081}" srcOrd="3" destOrd="0" presId="urn:microsoft.com/office/officeart/2005/8/layout/vList5"/>
    <dgm:cxn modelId="{5292F148-1E49-46AC-B406-7A087C2BF29D}" type="presParOf" srcId="{3736EA9B-0CFA-4714-9524-61B3C6500D2B}" destId="{0AFBB2D0-0258-4B32-A66C-7205FA7E2D2C}" srcOrd="4" destOrd="0" presId="urn:microsoft.com/office/officeart/2005/8/layout/vList5"/>
    <dgm:cxn modelId="{168B8DD5-1FAA-4BA9-814B-34325C043B6F}" type="presParOf" srcId="{0AFBB2D0-0258-4B32-A66C-7205FA7E2D2C}" destId="{295B5F2F-48A0-4BE8-A779-F1C090FA1AFD}" srcOrd="0" destOrd="0" presId="urn:microsoft.com/office/officeart/2005/8/layout/vList5"/>
    <dgm:cxn modelId="{08DD3747-8851-42F9-8D67-8D8F7ACB998E}" type="presParOf" srcId="{0AFBB2D0-0258-4B32-A66C-7205FA7E2D2C}" destId="{FF065656-FCE6-4D39-BEB2-39DBA72C267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D7ECF1A-0026-453C-8E56-6AAD736B98CE}" type="doc">
      <dgm:prSet loTypeId="urn:microsoft.com/office/officeart/2005/8/layout/vList5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79465709-6211-499E-975D-BAD7C60C4BFF}">
      <dgm:prSet phldrT="[Текст]"/>
      <dgm:spPr/>
      <dgm:t>
        <a:bodyPr/>
        <a:lstStyle/>
        <a:p>
          <a:r>
            <a:rPr lang="ru-RU" b="1" dirty="0"/>
            <a:t>Распределение тестовых (первичных) баллов по каждому предмету</a:t>
          </a:r>
        </a:p>
      </dgm:t>
    </dgm:pt>
    <dgm:pt modelId="{DC793AB5-D8A0-40C0-89F2-8D3FAF84567A}" type="parTrans" cxnId="{93349AE8-856C-466F-B3BF-F7EE87244E08}">
      <dgm:prSet/>
      <dgm:spPr/>
      <dgm:t>
        <a:bodyPr/>
        <a:lstStyle/>
        <a:p>
          <a:endParaRPr lang="ru-RU"/>
        </a:p>
      </dgm:t>
    </dgm:pt>
    <dgm:pt modelId="{226C066B-BCED-4ACF-BF67-77D8C15CD6B4}" type="sibTrans" cxnId="{93349AE8-856C-466F-B3BF-F7EE87244E08}">
      <dgm:prSet/>
      <dgm:spPr/>
      <dgm:t>
        <a:bodyPr/>
        <a:lstStyle/>
        <a:p>
          <a:endParaRPr lang="ru-RU"/>
        </a:p>
      </dgm:t>
    </dgm:pt>
    <dgm:pt modelId="{E1A0612E-5DF2-4B1E-8131-3781CF2172C1}">
      <dgm:prSet phldrT="[Текст]" custT="1"/>
      <dgm:spPr/>
      <dgm:t>
        <a:bodyPr/>
        <a:lstStyle/>
        <a:p>
          <a:pPr algn="just"/>
          <a:r>
            <a:rPr lang="ru-RU" sz="1500" dirty="0"/>
            <a:t>Определение доли обучающихся, которые выполняют задания базового уровня, с целью получения аттестата</a:t>
          </a:r>
        </a:p>
      </dgm:t>
    </dgm:pt>
    <dgm:pt modelId="{C0378421-F632-4B08-A032-32E266FE7C1F}" type="parTrans" cxnId="{279795BC-2F1A-46C8-921D-2E2C6832BFE8}">
      <dgm:prSet/>
      <dgm:spPr/>
      <dgm:t>
        <a:bodyPr/>
        <a:lstStyle/>
        <a:p>
          <a:endParaRPr lang="ru-RU"/>
        </a:p>
      </dgm:t>
    </dgm:pt>
    <dgm:pt modelId="{1DB0A15A-D7A1-4E0B-A2C0-E7FD3B81AD3D}" type="sibTrans" cxnId="{279795BC-2F1A-46C8-921D-2E2C6832BFE8}">
      <dgm:prSet/>
      <dgm:spPr/>
      <dgm:t>
        <a:bodyPr/>
        <a:lstStyle/>
        <a:p>
          <a:endParaRPr lang="ru-RU"/>
        </a:p>
      </dgm:t>
    </dgm:pt>
    <dgm:pt modelId="{62668258-2764-4A2B-B453-49075D0674A7}">
      <dgm:prSet phldrT="[Текст]" custT="1"/>
      <dgm:spPr/>
      <dgm:t>
        <a:bodyPr/>
        <a:lstStyle/>
        <a:p>
          <a:pPr algn="just"/>
          <a:r>
            <a:rPr lang="ru-RU" sz="1500" dirty="0"/>
            <a:t>Определение доли обучающихся, которые выполняют задания повышенного и высокого уровня, что говорит о осознанном выборе предмета для сдачи экзамена</a:t>
          </a:r>
        </a:p>
      </dgm:t>
    </dgm:pt>
    <dgm:pt modelId="{4374B6EB-56E2-4B05-8672-BF8FB8F39189}" type="parTrans" cxnId="{C85FF9BD-44B2-4C7F-B8C2-3C77845D81E1}">
      <dgm:prSet/>
      <dgm:spPr/>
      <dgm:t>
        <a:bodyPr/>
        <a:lstStyle/>
        <a:p>
          <a:endParaRPr lang="ru-RU"/>
        </a:p>
      </dgm:t>
    </dgm:pt>
    <dgm:pt modelId="{F4AF937E-4C07-4D8C-8FDD-13D8553463B0}" type="sibTrans" cxnId="{C85FF9BD-44B2-4C7F-B8C2-3C77845D81E1}">
      <dgm:prSet/>
      <dgm:spPr/>
      <dgm:t>
        <a:bodyPr/>
        <a:lstStyle/>
        <a:p>
          <a:endParaRPr lang="ru-RU"/>
        </a:p>
      </dgm:t>
    </dgm:pt>
    <dgm:pt modelId="{864D556F-4A91-441D-BD8C-FCC757E56A99}">
      <dgm:prSet phldrT="[Текст]"/>
      <dgm:spPr/>
      <dgm:t>
        <a:bodyPr/>
        <a:lstStyle/>
        <a:p>
          <a:r>
            <a:rPr lang="ru-RU" b="1" dirty="0"/>
            <a:t>Сопоставление результатов внутренней и внешней оценки</a:t>
          </a:r>
        </a:p>
      </dgm:t>
    </dgm:pt>
    <dgm:pt modelId="{D76E54AC-B51A-43E1-A24F-FD0FFD503025}" type="parTrans" cxnId="{2687B3BF-D2D9-4D96-97D6-139FEC749659}">
      <dgm:prSet/>
      <dgm:spPr/>
      <dgm:t>
        <a:bodyPr/>
        <a:lstStyle/>
        <a:p>
          <a:endParaRPr lang="ru-RU"/>
        </a:p>
      </dgm:t>
    </dgm:pt>
    <dgm:pt modelId="{D7C7D33A-1881-4A4E-BAD0-7557CB228128}" type="sibTrans" cxnId="{2687B3BF-D2D9-4D96-97D6-139FEC749659}">
      <dgm:prSet/>
      <dgm:spPr/>
      <dgm:t>
        <a:bodyPr/>
        <a:lstStyle/>
        <a:p>
          <a:endParaRPr lang="ru-RU"/>
        </a:p>
      </dgm:t>
    </dgm:pt>
    <dgm:pt modelId="{2E070075-4A0B-4839-B6DA-97138A6E7A62}">
      <dgm:prSet phldrT="[Текст]" custT="1"/>
      <dgm:spPr/>
      <dgm:t>
        <a:bodyPr/>
        <a:lstStyle/>
        <a:p>
          <a:r>
            <a:rPr lang="ru-RU" sz="1800" dirty="0"/>
            <a:t>Показатель объективности внутренней (текущей) системы оценивания школы</a:t>
          </a:r>
        </a:p>
      </dgm:t>
    </dgm:pt>
    <dgm:pt modelId="{ECA96326-670B-4CC2-B9D0-4FE5C776E375}" type="parTrans" cxnId="{5C08AE35-0A61-4AE2-902C-D7AE1C23A4DF}">
      <dgm:prSet/>
      <dgm:spPr/>
      <dgm:t>
        <a:bodyPr/>
        <a:lstStyle/>
        <a:p>
          <a:endParaRPr lang="ru-RU"/>
        </a:p>
      </dgm:t>
    </dgm:pt>
    <dgm:pt modelId="{9205181F-00F1-45D7-A475-B99D295A0EE0}" type="sibTrans" cxnId="{5C08AE35-0A61-4AE2-902C-D7AE1C23A4DF}">
      <dgm:prSet/>
      <dgm:spPr/>
      <dgm:t>
        <a:bodyPr/>
        <a:lstStyle/>
        <a:p>
          <a:endParaRPr lang="ru-RU"/>
        </a:p>
      </dgm:t>
    </dgm:pt>
    <dgm:pt modelId="{E2D8696B-5CF3-45FE-9AC8-4F2EB1D86251}">
      <dgm:prSet phldrT="[Текст]" custT="1"/>
      <dgm:spPr/>
      <dgm:t>
        <a:bodyPr/>
        <a:lstStyle/>
        <a:p>
          <a:r>
            <a:rPr lang="ru-RU" sz="1800" dirty="0"/>
            <a:t>Актуализация системы </a:t>
          </a:r>
          <a:r>
            <a:rPr lang="ru-RU" sz="1800" dirty="0" err="1"/>
            <a:t>профориентационной</a:t>
          </a:r>
          <a:r>
            <a:rPr lang="ru-RU" sz="1800" dirty="0"/>
            <a:t> работы</a:t>
          </a:r>
        </a:p>
      </dgm:t>
    </dgm:pt>
    <dgm:pt modelId="{16C271C9-06E7-40E2-B676-CE344D868D41}" type="parTrans" cxnId="{8EA6E97E-6AB8-4D36-9CAF-7582FFB8AFE6}">
      <dgm:prSet/>
      <dgm:spPr/>
      <dgm:t>
        <a:bodyPr/>
        <a:lstStyle/>
        <a:p>
          <a:endParaRPr lang="ru-RU"/>
        </a:p>
      </dgm:t>
    </dgm:pt>
    <dgm:pt modelId="{8C13BC27-8D0A-4794-899C-F0A1624A8FA6}" type="sibTrans" cxnId="{8EA6E97E-6AB8-4D36-9CAF-7582FFB8AFE6}">
      <dgm:prSet/>
      <dgm:spPr/>
      <dgm:t>
        <a:bodyPr/>
        <a:lstStyle/>
        <a:p>
          <a:endParaRPr lang="ru-RU"/>
        </a:p>
      </dgm:t>
    </dgm:pt>
    <dgm:pt modelId="{F02A8843-C28A-4E3E-96FD-C5D84770A242}">
      <dgm:prSet phldrT="[Текст]" custT="1"/>
      <dgm:spPr/>
      <dgm:t>
        <a:bodyPr/>
        <a:lstStyle/>
        <a:p>
          <a:r>
            <a:rPr lang="ru-RU" sz="1800" dirty="0"/>
            <a:t>Выстраивание поддерживающего сопровождения</a:t>
          </a:r>
        </a:p>
      </dgm:t>
    </dgm:pt>
    <dgm:pt modelId="{B9FDF705-59EA-49B2-BB0E-705288D6328D}" type="parTrans" cxnId="{A1659C31-36B3-47B1-A0EF-541D553C5207}">
      <dgm:prSet/>
      <dgm:spPr/>
      <dgm:t>
        <a:bodyPr/>
        <a:lstStyle/>
        <a:p>
          <a:endParaRPr lang="ru-RU"/>
        </a:p>
      </dgm:t>
    </dgm:pt>
    <dgm:pt modelId="{90B5AE3A-950C-4FA5-8140-8AF0E8F3BF62}" type="sibTrans" cxnId="{A1659C31-36B3-47B1-A0EF-541D553C5207}">
      <dgm:prSet/>
      <dgm:spPr/>
      <dgm:t>
        <a:bodyPr/>
        <a:lstStyle/>
        <a:p>
          <a:endParaRPr lang="ru-RU"/>
        </a:p>
      </dgm:t>
    </dgm:pt>
    <dgm:pt modelId="{A3176263-40A1-4346-9DB1-D5E57BD5F4F9}">
      <dgm:prSet phldrT="[Текст]"/>
      <dgm:spPr/>
      <dgm:t>
        <a:bodyPr/>
        <a:lstStyle/>
        <a:p>
          <a:r>
            <a:rPr lang="ru-RU" b="1" dirty="0"/>
            <a:t>Определение обучающихся, продемонстрировавших наиболее высокие результаты по предмету</a:t>
          </a:r>
        </a:p>
      </dgm:t>
    </dgm:pt>
    <dgm:pt modelId="{BF0521BC-C0D6-472D-BAAB-3654B5E21524}" type="parTrans" cxnId="{BEBBA151-3C08-453A-91FD-9784181B5392}">
      <dgm:prSet/>
      <dgm:spPr/>
      <dgm:t>
        <a:bodyPr/>
        <a:lstStyle/>
        <a:p>
          <a:endParaRPr lang="ru-RU"/>
        </a:p>
      </dgm:t>
    </dgm:pt>
    <dgm:pt modelId="{F1BDCC14-4525-4515-8BE7-47A87514B2FB}" type="sibTrans" cxnId="{BEBBA151-3C08-453A-91FD-9784181B5392}">
      <dgm:prSet/>
      <dgm:spPr/>
      <dgm:t>
        <a:bodyPr/>
        <a:lstStyle/>
        <a:p>
          <a:endParaRPr lang="ru-RU"/>
        </a:p>
      </dgm:t>
    </dgm:pt>
    <dgm:pt modelId="{8576FAB8-D2AF-4BC8-8B04-05FE356AB06B}">
      <dgm:prSet phldrT="[Текст]" custT="1"/>
      <dgm:spPr/>
      <dgm:t>
        <a:bodyPr/>
        <a:lstStyle/>
        <a:p>
          <a:r>
            <a:rPr lang="ru-RU" sz="1800" u="sng" dirty="0"/>
            <a:t>Определение типов профильных 10 классов</a:t>
          </a:r>
        </a:p>
      </dgm:t>
    </dgm:pt>
    <dgm:pt modelId="{840D0592-972B-43FF-AA86-FEB470E1F3DD}" type="parTrans" cxnId="{2405A047-35B3-441E-8C7D-2377F7D782FE}">
      <dgm:prSet/>
      <dgm:spPr/>
      <dgm:t>
        <a:bodyPr/>
        <a:lstStyle/>
        <a:p>
          <a:endParaRPr lang="ru-RU"/>
        </a:p>
      </dgm:t>
    </dgm:pt>
    <dgm:pt modelId="{D22EC2B3-BCBE-4DB1-8958-397725A16CCB}" type="sibTrans" cxnId="{2405A047-35B3-441E-8C7D-2377F7D782FE}">
      <dgm:prSet/>
      <dgm:spPr/>
      <dgm:t>
        <a:bodyPr/>
        <a:lstStyle/>
        <a:p>
          <a:endParaRPr lang="ru-RU"/>
        </a:p>
      </dgm:t>
    </dgm:pt>
    <dgm:pt modelId="{C06DF7FF-1BD1-4FE2-A0D5-C42BC6DC4F57}">
      <dgm:prSet phldrT="[Текст]" custT="1"/>
      <dgm:spPr/>
      <dgm:t>
        <a:bodyPr/>
        <a:lstStyle/>
        <a:p>
          <a:r>
            <a:rPr lang="ru-RU" sz="1800" b="1" dirty="0"/>
            <a:t>Выполнение заданий КИМ</a:t>
          </a:r>
        </a:p>
      </dgm:t>
    </dgm:pt>
    <dgm:pt modelId="{FC423778-620E-4CC5-B674-0054E992644C}" type="parTrans" cxnId="{99680A53-F6A9-4E1B-8486-3B78D3587AE9}">
      <dgm:prSet/>
      <dgm:spPr/>
      <dgm:t>
        <a:bodyPr/>
        <a:lstStyle/>
        <a:p>
          <a:endParaRPr lang="ru-RU"/>
        </a:p>
      </dgm:t>
    </dgm:pt>
    <dgm:pt modelId="{57E05F5F-3AE9-403E-98FD-BC530F3FFDC5}" type="sibTrans" cxnId="{99680A53-F6A9-4E1B-8486-3B78D3587AE9}">
      <dgm:prSet/>
      <dgm:spPr/>
      <dgm:t>
        <a:bodyPr/>
        <a:lstStyle/>
        <a:p>
          <a:endParaRPr lang="ru-RU"/>
        </a:p>
      </dgm:t>
    </dgm:pt>
    <dgm:pt modelId="{97300DF6-F1E6-45B6-90AB-EE505DE7B6F1}">
      <dgm:prSet phldrT="[Текст]" custT="1"/>
      <dgm:spPr/>
      <dgm:t>
        <a:bodyPr/>
        <a:lstStyle/>
        <a:p>
          <a:r>
            <a:rPr lang="ru-RU" sz="1400" u="sng" dirty="0"/>
            <a:t>Определение доли приступивших к выполнению каждого задания</a:t>
          </a:r>
        </a:p>
      </dgm:t>
    </dgm:pt>
    <dgm:pt modelId="{42D39DB8-E36C-491A-A474-071FBA0710FF}" type="parTrans" cxnId="{E5022003-B3C3-4C15-806E-6B5CF2275BE6}">
      <dgm:prSet/>
      <dgm:spPr/>
      <dgm:t>
        <a:bodyPr/>
        <a:lstStyle/>
        <a:p>
          <a:endParaRPr lang="ru-RU"/>
        </a:p>
      </dgm:t>
    </dgm:pt>
    <dgm:pt modelId="{0DF802D4-A314-44F5-9D28-40A1B9FDCD66}" type="sibTrans" cxnId="{E5022003-B3C3-4C15-806E-6B5CF2275BE6}">
      <dgm:prSet/>
      <dgm:spPr/>
      <dgm:t>
        <a:bodyPr/>
        <a:lstStyle/>
        <a:p>
          <a:endParaRPr lang="ru-RU"/>
        </a:p>
      </dgm:t>
    </dgm:pt>
    <dgm:pt modelId="{522B787D-E00A-4D67-B34A-2DA7F502989E}">
      <dgm:prSet phldrT="[Текст]" custT="1"/>
      <dgm:spPr/>
      <dgm:t>
        <a:bodyPr/>
        <a:lstStyle/>
        <a:p>
          <a:r>
            <a:rPr lang="ru-RU" sz="1400" u="sng" dirty="0"/>
            <a:t>Определение сложных заданий «решаемость»</a:t>
          </a:r>
        </a:p>
      </dgm:t>
    </dgm:pt>
    <dgm:pt modelId="{F3BC4E05-0C50-4789-ABE8-6A9F27C87749}" type="parTrans" cxnId="{CC1AE28D-7375-4299-BB3C-48B8B574CBAD}">
      <dgm:prSet/>
      <dgm:spPr/>
      <dgm:t>
        <a:bodyPr/>
        <a:lstStyle/>
        <a:p>
          <a:endParaRPr lang="ru-RU"/>
        </a:p>
      </dgm:t>
    </dgm:pt>
    <dgm:pt modelId="{981A8D4C-32F5-4F70-BC24-5AF92E402FE6}" type="sibTrans" cxnId="{CC1AE28D-7375-4299-BB3C-48B8B574CBAD}">
      <dgm:prSet/>
      <dgm:spPr/>
      <dgm:t>
        <a:bodyPr/>
        <a:lstStyle/>
        <a:p>
          <a:endParaRPr lang="ru-RU"/>
        </a:p>
      </dgm:t>
    </dgm:pt>
    <dgm:pt modelId="{FDF4F47E-9CE6-441B-A2D4-9B40909FC47C}">
      <dgm:prSet phldrT="[Текст]" custT="1"/>
      <dgm:spPr/>
      <dgm:t>
        <a:bodyPr/>
        <a:lstStyle/>
        <a:p>
          <a:r>
            <a:rPr lang="ru-RU" sz="1400" dirty="0"/>
            <a:t>Корректировка программ по предметам</a:t>
          </a:r>
        </a:p>
      </dgm:t>
    </dgm:pt>
    <dgm:pt modelId="{EADA546D-7F8C-4AFD-B623-F1E75F4A720B}" type="parTrans" cxnId="{E4CCBA86-BC3F-43A3-B972-C598C06CA4C4}">
      <dgm:prSet/>
      <dgm:spPr/>
      <dgm:t>
        <a:bodyPr/>
        <a:lstStyle/>
        <a:p>
          <a:endParaRPr lang="ru-RU"/>
        </a:p>
      </dgm:t>
    </dgm:pt>
    <dgm:pt modelId="{FAF00021-5111-40E7-890A-43B435A098A8}" type="sibTrans" cxnId="{E4CCBA86-BC3F-43A3-B972-C598C06CA4C4}">
      <dgm:prSet/>
      <dgm:spPr/>
      <dgm:t>
        <a:bodyPr/>
        <a:lstStyle/>
        <a:p>
          <a:endParaRPr lang="ru-RU"/>
        </a:p>
      </dgm:t>
    </dgm:pt>
    <dgm:pt modelId="{968FA7AD-396E-4A54-A444-EA646FEBB211}">
      <dgm:prSet phldrT="[Текст]" custT="1"/>
      <dgm:spPr/>
      <dgm:t>
        <a:bodyPr/>
        <a:lstStyle/>
        <a:p>
          <a:r>
            <a:rPr lang="ru-RU" sz="1400" dirty="0"/>
            <a:t>Использование базы данных ФИПИ на уроках</a:t>
          </a:r>
        </a:p>
      </dgm:t>
    </dgm:pt>
    <dgm:pt modelId="{998239CA-3F00-420C-9B43-889AF2DAB3DA}" type="parTrans" cxnId="{AAC0F984-D9D1-4965-82C8-D6ADC73C6847}">
      <dgm:prSet/>
      <dgm:spPr/>
      <dgm:t>
        <a:bodyPr/>
        <a:lstStyle/>
        <a:p>
          <a:endParaRPr lang="ru-RU"/>
        </a:p>
      </dgm:t>
    </dgm:pt>
    <dgm:pt modelId="{5D817C28-6DAB-4AF1-8D3A-9A9F2E33F3A2}" type="sibTrans" cxnId="{AAC0F984-D9D1-4965-82C8-D6ADC73C6847}">
      <dgm:prSet/>
      <dgm:spPr/>
      <dgm:t>
        <a:bodyPr/>
        <a:lstStyle/>
        <a:p>
          <a:endParaRPr lang="ru-RU"/>
        </a:p>
      </dgm:t>
    </dgm:pt>
    <dgm:pt modelId="{3736EA9B-0CFA-4714-9524-61B3C6500D2B}" type="pres">
      <dgm:prSet presAssocID="{FD7ECF1A-0026-453C-8E56-6AAD736B98CE}" presName="Name0" presStyleCnt="0">
        <dgm:presLayoutVars>
          <dgm:dir/>
          <dgm:animLvl val="lvl"/>
          <dgm:resizeHandles val="exact"/>
        </dgm:presLayoutVars>
      </dgm:prSet>
      <dgm:spPr/>
    </dgm:pt>
    <dgm:pt modelId="{E269EE92-FEE4-4D00-94A2-4949A8FFCA0F}" type="pres">
      <dgm:prSet presAssocID="{79465709-6211-499E-975D-BAD7C60C4BFF}" presName="linNode" presStyleCnt="0"/>
      <dgm:spPr/>
    </dgm:pt>
    <dgm:pt modelId="{96FE2118-FA2A-4673-AB03-9765208F6583}" type="pres">
      <dgm:prSet presAssocID="{79465709-6211-499E-975D-BAD7C60C4BFF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74A80977-A84C-4148-A876-EF9FB6FF40D6}" type="pres">
      <dgm:prSet presAssocID="{79465709-6211-499E-975D-BAD7C60C4BFF}" presName="descendantText" presStyleLbl="alignAccFollowNode1" presStyleIdx="0" presStyleCnt="4">
        <dgm:presLayoutVars>
          <dgm:bulletEnabled val="1"/>
        </dgm:presLayoutVars>
      </dgm:prSet>
      <dgm:spPr/>
    </dgm:pt>
    <dgm:pt modelId="{F17AD9EC-9204-48F0-8726-81C6A63457C8}" type="pres">
      <dgm:prSet presAssocID="{226C066B-BCED-4ACF-BF67-77D8C15CD6B4}" presName="sp" presStyleCnt="0"/>
      <dgm:spPr/>
    </dgm:pt>
    <dgm:pt modelId="{A1DD63B1-0A92-4FF1-B93B-C85ABDF0EA8B}" type="pres">
      <dgm:prSet presAssocID="{864D556F-4A91-441D-BD8C-FCC757E56A99}" presName="linNode" presStyleCnt="0"/>
      <dgm:spPr/>
    </dgm:pt>
    <dgm:pt modelId="{CFC15BFD-3C30-4C70-A033-873F079802D6}" type="pres">
      <dgm:prSet presAssocID="{864D556F-4A91-441D-BD8C-FCC757E56A99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379F5953-CC28-48E8-A722-9E5F09B957E9}" type="pres">
      <dgm:prSet presAssocID="{864D556F-4A91-441D-BD8C-FCC757E56A99}" presName="descendantText" presStyleLbl="alignAccFollowNode1" presStyleIdx="1" presStyleCnt="4">
        <dgm:presLayoutVars>
          <dgm:bulletEnabled val="1"/>
        </dgm:presLayoutVars>
      </dgm:prSet>
      <dgm:spPr/>
    </dgm:pt>
    <dgm:pt modelId="{F4B48D2C-84E1-4025-BB45-39759DE7F081}" type="pres">
      <dgm:prSet presAssocID="{D7C7D33A-1881-4A4E-BAD0-7557CB228128}" presName="sp" presStyleCnt="0"/>
      <dgm:spPr/>
    </dgm:pt>
    <dgm:pt modelId="{0AFBB2D0-0258-4B32-A66C-7205FA7E2D2C}" type="pres">
      <dgm:prSet presAssocID="{A3176263-40A1-4346-9DB1-D5E57BD5F4F9}" presName="linNode" presStyleCnt="0"/>
      <dgm:spPr/>
    </dgm:pt>
    <dgm:pt modelId="{295B5F2F-48A0-4BE8-A779-F1C090FA1AFD}" type="pres">
      <dgm:prSet presAssocID="{A3176263-40A1-4346-9DB1-D5E57BD5F4F9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FF065656-FCE6-4D39-BEB2-39DBA72C267A}" type="pres">
      <dgm:prSet presAssocID="{A3176263-40A1-4346-9DB1-D5E57BD5F4F9}" presName="descendantText" presStyleLbl="alignAccFollowNode1" presStyleIdx="2" presStyleCnt="4">
        <dgm:presLayoutVars>
          <dgm:bulletEnabled val="1"/>
        </dgm:presLayoutVars>
      </dgm:prSet>
      <dgm:spPr/>
    </dgm:pt>
    <dgm:pt modelId="{01AEAF2B-0580-4127-8326-7AF309831522}" type="pres">
      <dgm:prSet presAssocID="{F1BDCC14-4525-4515-8BE7-47A87514B2FB}" presName="sp" presStyleCnt="0"/>
      <dgm:spPr/>
    </dgm:pt>
    <dgm:pt modelId="{DA4BDB94-AE7C-4991-8DD3-AF8DF1A551A6}" type="pres">
      <dgm:prSet presAssocID="{C06DF7FF-1BD1-4FE2-A0D5-C42BC6DC4F57}" presName="linNode" presStyleCnt="0"/>
      <dgm:spPr/>
    </dgm:pt>
    <dgm:pt modelId="{64770975-BA62-46F4-9F3D-FD8651FE7363}" type="pres">
      <dgm:prSet presAssocID="{C06DF7FF-1BD1-4FE2-A0D5-C42BC6DC4F57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12308A22-B36B-47ED-A9E8-19209A1B5625}" type="pres">
      <dgm:prSet presAssocID="{C06DF7FF-1BD1-4FE2-A0D5-C42BC6DC4F57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E5022003-B3C3-4C15-806E-6B5CF2275BE6}" srcId="{C06DF7FF-1BD1-4FE2-A0D5-C42BC6DC4F57}" destId="{97300DF6-F1E6-45B6-90AB-EE505DE7B6F1}" srcOrd="0" destOrd="0" parTransId="{42D39DB8-E36C-491A-A474-071FBA0710FF}" sibTransId="{0DF802D4-A314-44F5-9D28-40A1B9FDCD66}"/>
    <dgm:cxn modelId="{0939F90E-8E0E-42F8-91E9-2EFC80DEBB02}" type="presOf" srcId="{C06DF7FF-1BD1-4FE2-A0D5-C42BC6DC4F57}" destId="{64770975-BA62-46F4-9F3D-FD8651FE7363}" srcOrd="0" destOrd="0" presId="urn:microsoft.com/office/officeart/2005/8/layout/vList5"/>
    <dgm:cxn modelId="{A885C013-D15D-4EBB-8F22-A3ED03971321}" type="presOf" srcId="{E2D8696B-5CF3-45FE-9AC8-4F2EB1D86251}" destId="{FF065656-FCE6-4D39-BEB2-39DBA72C267A}" srcOrd="0" destOrd="1" presId="urn:microsoft.com/office/officeart/2005/8/layout/vList5"/>
    <dgm:cxn modelId="{746A5817-B0CE-4138-9388-82385457CA9B}" type="presOf" srcId="{E1A0612E-5DF2-4B1E-8131-3781CF2172C1}" destId="{74A80977-A84C-4148-A876-EF9FB6FF40D6}" srcOrd="0" destOrd="0" presId="urn:microsoft.com/office/officeart/2005/8/layout/vList5"/>
    <dgm:cxn modelId="{0B768618-272E-4212-83AC-35ED9396762A}" type="presOf" srcId="{62668258-2764-4A2B-B453-49075D0674A7}" destId="{74A80977-A84C-4148-A876-EF9FB6FF40D6}" srcOrd="0" destOrd="1" presId="urn:microsoft.com/office/officeart/2005/8/layout/vList5"/>
    <dgm:cxn modelId="{B9405B23-8676-4627-BE28-D036B2F405F0}" type="presOf" srcId="{864D556F-4A91-441D-BD8C-FCC757E56A99}" destId="{CFC15BFD-3C30-4C70-A033-873F079802D6}" srcOrd="0" destOrd="0" presId="urn:microsoft.com/office/officeart/2005/8/layout/vList5"/>
    <dgm:cxn modelId="{97F5292B-8B8C-471A-976E-2C65F431EDF0}" type="presOf" srcId="{79465709-6211-499E-975D-BAD7C60C4BFF}" destId="{96FE2118-FA2A-4673-AB03-9765208F6583}" srcOrd="0" destOrd="0" presId="urn:microsoft.com/office/officeart/2005/8/layout/vList5"/>
    <dgm:cxn modelId="{A1659C31-36B3-47B1-A0EF-541D553C5207}" srcId="{A3176263-40A1-4346-9DB1-D5E57BD5F4F9}" destId="{F02A8843-C28A-4E3E-96FD-C5D84770A242}" srcOrd="2" destOrd="0" parTransId="{B9FDF705-59EA-49B2-BB0E-705288D6328D}" sibTransId="{90B5AE3A-950C-4FA5-8140-8AF0E8F3BF62}"/>
    <dgm:cxn modelId="{15E27432-8FF5-4B52-81B6-D9DEEE231031}" type="presOf" srcId="{968FA7AD-396E-4A54-A444-EA646FEBB211}" destId="{12308A22-B36B-47ED-A9E8-19209A1B5625}" srcOrd="0" destOrd="3" presId="urn:microsoft.com/office/officeart/2005/8/layout/vList5"/>
    <dgm:cxn modelId="{5C08AE35-0A61-4AE2-902C-D7AE1C23A4DF}" srcId="{864D556F-4A91-441D-BD8C-FCC757E56A99}" destId="{2E070075-4A0B-4839-B6DA-97138A6E7A62}" srcOrd="0" destOrd="0" parTransId="{ECA96326-670B-4CC2-B9D0-4FE5C776E375}" sibTransId="{9205181F-00F1-45D7-A475-B99D295A0EE0}"/>
    <dgm:cxn modelId="{BD60BF46-692C-4AB4-B4F8-CB90A73C9B40}" type="presOf" srcId="{2E070075-4A0B-4839-B6DA-97138A6E7A62}" destId="{379F5953-CC28-48E8-A722-9E5F09B957E9}" srcOrd="0" destOrd="0" presId="urn:microsoft.com/office/officeart/2005/8/layout/vList5"/>
    <dgm:cxn modelId="{2405A047-35B3-441E-8C7D-2377F7D782FE}" srcId="{A3176263-40A1-4346-9DB1-D5E57BD5F4F9}" destId="{8576FAB8-D2AF-4BC8-8B04-05FE356AB06B}" srcOrd="0" destOrd="0" parTransId="{840D0592-972B-43FF-AA86-FEB470E1F3DD}" sibTransId="{D22EC2B3-BCBE-4DB1-8958-397725A16CCB}"/>
    <dgm:cxn modelId="{40EF346B-BED7-490C-8DA9-B725569AE9B6}" type="presOf" srcId="{8576FAB8-D2AF-4BC8-8B04-05FE356AB06B}" destId="{FF065656-FCE6-4D39-BEB2-39DBA72C267A}" srcOrd="0" destOrd="0" presId="urn:microsoft.com/office/officeart/2005/8/layout/vList5"/>
    <dgm:cxn modelId="{39E1DD4B-91CE-4723-B829-43CF39FB9ACE}" type="presOf" srcId="{FDF4F47E-9CE6-441B-A2D4-9B40909FC47C}" destId="{12308A22-B36B-47ED-A9E8-19209A1B5625}" srcOrd="0" destOrd="2" presId="urn:microsoft.com/office/officeart/2005/8/layout/vList5"/>
    <dgm:cxn modelId="{48B9CB70-8CCA-4E3A-BE5B-3139A48A6E1B}" type="presOf" srcId="{522B787D-E00A-4D67-B34A-2DA7F502989E}" destId="{12308A22-B36B-47ED-A9E8-19209A1B5625}" srcOrd="0" destOrd="1" presId="urn:microsoft.com/office/officeart/2005/8/layout/vList5"/>
    <dgm:cxn modelId="{8C8E2C51-4618-40BE-BB2F-F894DED8FE33}" type="presOf" srcId="{97300DF6-F1E6-45B6-90AB-EE505DE7B6F1}" destId="{12308A22-B36B-47ED-A9E8-19209A1B5625}" srcOrd="0" destOrd="0" presId="urn:microsoft.com/office/officeart/2005/8/layout/vList5"/>
    <dgm:cxn modelId="{BEBBA151-3C08-453A-91FD-9784181B5392}" srcId="{FD7ECF1A-0026-453C-8E56-6AAD736B98CE}" destId="{A3176263-40A1-4346-9DB1-D5E57BD5F4F9}" srcOrd="2" destOrd="0" parTransId="{BF0521BC-C0D6-472D-BAAB-3654B5E21524}" sibTransId="{F1BDCC14-4525-4515-8BE7-47A87514B2FB}"/>
    <dgm:cxn modelId="{99680A53-F6A9-4E1B-8486-3B78D3587AE9}" srcId="{FD7ECF1A-0026-453C-8E56-6AAD736B98CE}" destId="{C06DF7FF-1BD1-4FE2-A0D5-C42BC6DC4F57}" srcOrd="3" destOrd="0" parTransId="{FC423778-620E-4CC5-B674-0054E992644C}" sibTransId="{57E05F5F-3AE9-403E-98FD-BC530F3FFDC5}"/>
    <dgm:cxn modelId="{8EA6E97E-6AB8-4D36-9CAF-7582FFB8AFE6}" srcId="{A3176263-40A1-4346-9DB1-D5E57BD5F4F9}" destId="{E2D8696B-5CF3-45FE-9AC8-4F2EB1D86251}" srcOrd="1" destOrd="0" parTransId="{16C271C9-06E7-40E2-B676-CE344D868D41}" sibTransId="{8C13BC27-8D0A-4794-899C-F0A1624A8FA6}"/>
    <dgm:cxn modelId="{AAC0F984-D9D1-4965-82C8-D6ADC73C6847}" srcId="{C06DF7FF-1BD1-4FE2-A0D5-C42BC6DC4F57}" destId="{968FA7AD-396E-4A54-A444-EA646FEBB211}" srcOrd="3" destOrd="0" parTransId="{998239CA-3F00-420C-9B43-889AF2DAB3DA}" sibTransId="{5D817C28-6DAB-4AF1-8D3A-9A9F2E33F3A2}"/>
    <dgm:cxn modelId="{E4CCBA86-BC3F-43A3-B972-C598C06CA4C4}" srcId="{C06DF7FF-1BD1-4FE2-A0D5-C42BC6DC4F57}" destId="{FDF4F47E-9CE6-441B-A2D4-9B40909FC47C}" srcOrd="2" destOrd="0" parTransId="{EADA546D-7F8C-4AFD-B623-F1E75F4A720B}" sibTransId="{FAF00021-5111-40E7-890A-43B435A098A8}"/>
    <dgm:cxn modelId="{CC1AE28D-7375-4299-BB3C-48B8B574CBAD}" srcId="{C06DF7FF-1BD1-4FE2-A0D5-C42BC6DC4F57}" destId="{522B787D-E00A-4D67-B34A-2DA7F502989E}" srcOrd="1" destOrd="0" parTransId="{F3BC4E05-0C50-4789-ABE8-6A9F27C87749}" sibTransId="{981A8D4C-32F5-4F70-BC24-5AF92E402FE6}"/>
    <dgm:cxn modelId="{ABACE9BA-E384-4101-8F32-ECBC7B0C542D}" type="presOf" srcId="{FD7ECF1A-0026-453C-8E56-6AAD736B98CE}" destId="{3736EA9B-0CFA-4714-9524-61B3C6500D2B}" srcOrd="0" destOrd="0" presId="urn:microsoft.com/office/officeart/2005/8/layout/vList5"/>
    <dgm:cxn modelId="{279795BC-2F1A-46C8-921D-2E2C6832BFE8}" srcId="{79465709-6211-499E-975D-BAD7C60C4BFF}" destId="{E1A0612E-5DF2-4B1E-8131-3781CF2172C1}" srcOrd="0" destOrd="0" parTransId="{C0378421-F632-4B08-A032-32E266FE7C1F}" sibTransId="{1DB0A15A-D7A1-4E0B-A2C0-E7FD3B81AD3D}"/>
    <dgm:cxn modelId="{C85FF9BD-44B2-4C7F-B8C2-3C77845D81E1}" srcId="{79465709-6211-499E-975D-BAD7C60C4BFF}" destId="{62668258-2764-4A2B-B453-49075D0674A7}" srcOrd="1" destOrd="0" parTransId="{4374B6EB-56E2-4B05-8672-BF8FB8F39189}" sibTransId="{F4AF937E-4C07-4D8C-8FDD-13D8553463B0}"/>
    <dgm:cxn modelId="{2687B3BF-D2D9-4D96-97D6-139FEC749659}" srcId="{FD7ECF1A-0026-453C-8E56-6AAD736B98CE}" destId="{864D556F-4A91-441D-BD8C-FCC757E56A99}" srcOrd="1" destOrd="0" parTransId="{D76E54AC-B51A-43E1-A24F-FD0FFD503025}" sibTransId="{D7C7D33A-1881-4A4E-BAD0-7557CB228128}"/>
    <dgm:cxn modelId="{93349AE8-856C-466F-B3BF-F7EE87244E08}" srcId="{FD7ECF1A-0026-453C-8E56-6AAD736B98CE}" destId="{79465709-6211-499E-975D-BAD7C60C4BFF}" srcOrd="0" destOrd="0" parTransId="{DC793AB5-D8A0-40C0-89F2-8D3FAF84567A}" sibTransId="{226C066B-BCED-4ACF-BF67-77D8C15CD6B4}"/>
    <dgm:cxn modelId="{7CD092F5-9D81-4B1C-BB4F-AAC64A765B4C}" type="presOf" srcId="{A3176263-40A1-4346-9DB1-D5E57BD5F4F9}" destId="{295B5F2F-48A0-4BE8-A779-F1C090FA1AFD}" srcOrd="0" destOrd="0" presId="urn:microsoft.com/office/officeart/2005/8/layout/vList5"/>
    <dgm:cxn modelId="{6A99BEF7-2F45-4BDD-94CF-1A2D3D49849E}" type="presOf" srcId="{F02A8843-C28A-4E3E-96FD-C5D84770A242}" destId="{FF065656-FCE6-4D39-BEB2-39DBA72C267A}" srcOrd="0" destOrd="2" presId="urn:microsoft.com/office/officeart/2005/8/layout/vList5"/>
    <dgm:cxn modelId="{5E1CA717-94DA-4CB5-A900-1D1520D4CAEF}" type="presParOf" srcId="{3736EA9B-0CFA-4714-9524-61B3C6500D2B}" destId="{E269EE92-FEE4-4D00-94A2-4949A8FFCA0F}" srcOrd="0" destOrd="0" presId="urn:microsoft.com/office/officeart/2005/8/layout/vList5"/>
    <dgm:cxn modelId="{27BE0D28-3418-4C96-86A4-48612999FBD1}" type="presParOf" srcId="{E269EE92-FEE4-4D00-94A2-4949A8FFCA0F}" destId="{96FE2118-FA2A-4673-AB03-9765208F6583}" srcOrd="0" destOrd="0" presId="urn:microsoft.com/office/officeart/2005/8/layout/vList5"/>
    <dgm:cxn modelId="{AA62F94A-132C-4CAF-8FCE-14A76F7FF1E5}" type="presParOf" srcId="{E269EE92-FEE4-4D00-94A2-4949A8FFCA0F}" destId="{74A80977-A84C-4148-A876-EF9FB6FF40D6}" srcOrd="1" destOrd="0" presId="urn:microsoft.com/office/officeart/2005/8/layout/vList5"/>
    <dgm:cxn modelId="{6366012E-1084-4377-A3D8-11147DFE3978}" type="presParOf" srcId="{3736EA9B-0CFA-4714-9524-61B3C6500D2B}" destId="{F17AD9EC-9204-48F0-8726-81C6A63457C8}" srcOrd="1" destOrd="0" presId="urn:microsoft.com/office/officeart/2005/8/layout/vList5"/>
    <dgm:cxn modelId="{0413F0CD-B23B-4994-B467-BD322A6296A6}" type="presParOf" srcId="{3736EA9B-0CFA-4714-9524-61B3C6500D2B}" destId="{A1DD63B1-0A92-4FF1-B93B-C85ABDF0EA8B}" srcOrd="2" destOrd="0" presId="urn:microsoft.com/office/officeart/2005/8/layout/vList5"/>
    <dgm:cxn modelId="{1326F0EC-F092-4495-B654-6FB60A61BB88}" type="presParOf" srcId="{A1DD63B1-0A92-4FF1-B93B-C85ABDF0EA8B}" destId="{CFC15BFD-3C30-4C70-A033-873F079802D6}" srcOrd="0" destOrd="0" presId="urn:microsoft.com/office/officeart/2005/8/layout/vList5"/>
    <dgm:cxn modelId="{BB0819F6-3758-446D-B9D2-83461FF81ADD}" type="presParOf" srcId="{A1DD63B1-0A92-4FF1-B93B-C85ABDF0EA8B}" destId="{379F5953-CC28-48E8-A722-9E5F09B957E9}" srcOrd="1" destOrd="0" presId="urn:microsoft.com/office/officeart/2005/8/layout/vList5"/>
    <dgm:cxn modelId="{FD0AB91E-8351-4583-ADA6-3BDB74729DA8}" type="presParOf" srcId="{3736EA9B-0CFA-4714-9524-61B3C6500D2B}" destId="{F4B48D2C-84E1-4025-BB45-39759DE7F081}" srcOrd="3" destOrd="0" presId="urn:microsoft.com/office/officeart/2005/8/layout/vList5"/>
    <dgm:cxn modelId="{95E2928C-832E-4795-9E4A-82FAA23F0055}" type="presParOf" srcId="{3736EA9B-0CFA-4714-9524-61B3C6500D2B}" destId="{0AFBB2D0-0258-4B32-A66C-7205FA7E2D2C}" srcOrd="4" destOrd="0" presId="urn:microsoft.com/office/officeart/2005/8/layout/vList5"/>
    <dgm:cxn modelId="{E0FC26A6-FF18-42D4-B0A0-185EF868D7C2}" type="presParOf" srcId="{0AFBB2D0-0258-4B32-A66C-7205FA7E2D2C}" destId="{295B5F2F-48A0-4BE8-A779-F1C090FA1AFD}" srcOrd="0" destOrd="0" presId="urn:microsoft.com/office/officeart/2005/8/layout/vList5"/>
    <dgm:cxn modelId="{2A00A3B9-DD27-4064-BDDB-7E81AF7C2526}" type="presParOf" srcId="{0AFBB2D0-0258-4B32-A66C-7205FA7E2D2C}" destId="{FF065656-FCE6-4D39-BEB2-39DBA72C267A}" srcOrd="1" destOrd="0" presId="urn:microsoft.com/office/officeart/2005/8/layout/vList5"/>
    <dgm:cxn modelId="{12AD8FA3-AC9B-4C4E-94D0-F24AD7D46101}" type="presParOf" srcId="{3736EA9B-0CFA-4714-9524-61B3C6500D2B}" destId="{01AEAF2B-0580-4127-8326-7AF309831522}" srcOrd="5" destOrd="0" presId="urn:microsoft.com/office/officeart/2005/8/layout/vList5"/>
    <dgm:cxn modelId="{CF4E6CAD-E8B1-42D6-9C09-39DB0CCD1F02}" type="presParOf" srcId="{3736EA9B-0CFA-4714-9524-61B3C6500D2B}" destId="{DA4BDB94-AE7C-4991-8DD3-AF8DF1A551A6}" srcOrd="6" destOrd="0" presId="urn:microsoft.com/office/officeart/2005/8/layout/vList5"/>
    <dgm:cxn modelId="{DA3F76CD-E69D-4DFE-B6A0-DE80DCC6E404}" type="presParOf" srcId="{DA4BDB94-AE7C-4991-8DD3-AF8DF1A551A6}" destId="{64770975-BA62-46F4-9F3D-FD8651FE7363}" srcOrd="0" destOrd="0" presId="urn:microsoft.com/office/officeart/2005/8/layout/vList5"/>
    <dgm:cxn modelId="{B4F5F77C-E8D9-4B5C-8FD0-B3CD73194348}" type="presParOf" srcId="{DA4BDB94-AE7C-4991-8DD3-AF8DF1A551A6}" destId="{12308A22-B36B-47ED-A9E8-19209A1B562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8A211B-0579-45C8-9E26-7D2302819099}">
      <dsp:nvSpPr>
        <dsp:cNvPr id="0" name=""/>
        <dsp:cNvSpPr/>
      </dsp:nvSpPr>
      <dsp:spPr>
        <a:xfrm>
          <a:off x="842337" y="462102"/>
          <a:ext cx="3078232" cy="1069029"/>
        </a:xfrm>
        <a:prstGeom prst="ellipse">
          <a:avLst/>
        </a:prstGeom>
        <a:solidFill>
          <a:schemeClr val="accent5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B77F95-6F6F-483A-8065-B348C22C9F2D}">
      <dsp:nvSpPr>
        <dsp:cNvPr id="0" name=""/>
        <dsp:cNvSpPr/>
      </dsp:nvSpPr>
      <dsp:spPr>
        <a:xfrm>
          <a:off x="2087948" y="3079792"/>
          <a:ext cx="596556" cy="381796"/>
        </a:xfrm>
        <a:prstGeom prst="down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4E759D-2481-42BD-9D53-428BEC1E4464}">
      <dsp:nvSpPr>
        <dsp:cNvPr id="0" name=""/>
        <dsp:cNvSpPr/>
      </dsp:nvSpPr>
      <dsp:spPr>
        <a:xfrm>
          <a:off x="954490" y="3385229"/>
          <a:ext cx="2863471" cy="7158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500" kern="1200" dirty="0"/>
        </a:p>
      </dsp:txBody>
      <dsp:txXfrm>
        <a:off x="954490" y="3385229"/>
        <a:ext cx="2863471" cy="715867"/>
      </dsp:txXfrm>
    </dsp:sp>
    <dsp:sp modelId="{E62ECCE7-BAF4-4599-804F-83716675F8BB}">
      <dsp:nvSpPr>
        <dsp:cNvPr id="0" name=""/>
        <dsp:cNvSpPr/>
      </dsp:nvSpPr>
      <dsp:spPr>
        <a:xfrm>
          <a:off x="1806834" y="1512183"/>
          <a:ext cx="1383089" cy="127682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Региональный мониторинг</a:t>
          </a:r>
        </a:p>
      </dsp:txBody>
      <dsp:txXfrm>
        <a:off x="2009383" y="1699170"/>
        <a:ext cx="977991" cy="902851"/>
      </dsp:txXfrm>
    </dsp:sp>
    <dsp:sp modelId="{1BCE9205-6593-4BEB-92DA-C045E8144F30}">
      <dsp:nvSpPr>
        <dsp:cNvPr id="0" name=""/>
        <dsp:cNvSpPr/>
      </dsp:nvSpPr>
      <dsp:spPr>
        <a:xfrm>
          <a:off x="1197032" y="610471"/>
          <a:ext cx="1073801" cy="1073801"/>
        </a:xfrm>
        <a:prstGeom prst="ellipse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НИКО</a:t>
          </a:r>
        </a:p>
      </dsp:txBody>
      <dsp:txXfrm>
        <a:off x="1354287" y="767726"/>
        <a:ext cx="759291" cy="759291"/>
      </dsp:txXfrm>
    </dsp:sp>
    <dsp:sp modelId="{52E2C545-6B1F-4B0B-84F8-BCB034ED9C98}">
      <dsp:nvSpPr>
        <dsp:cNvPr id="0" name=""/>
        <dsp:cNvSpPr/>
      </dsp:nvSpPr>
      <dsp:spPr>
        <a:xfrm>
          <a:off x="2472013" y="546915"/>
          <a:ext cx="1073801" cy="1073801"/>
        </a:xfrm>
        <a:prstGeom prst="ellipse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/>
            <a:t>ВПР</a:t>
          </a:r>
        </a:p>
      </dsp:txBody>
      <dsp:txXfrm>
        <a:off x="2629268" y="704170"/>
        <a:ext cx="759291" cy="759291"/>
      </dsp:txXfrm>
    </dsp:sp>
    <dsp:sp modelId="{D1E24D74-31A4-4D07-95C8-2D5662537C0A}">
      <dsp:nvSpPr>
        <dsp:cNvPr id="0" name=""/>
        <dsp:cNvSpPr/>
      </dsp:nvSpPr>
      <dsp:spPr>
        <a:xfrm>
          <a:off x="773929" y="357424"/>
          <a:ext cx="3340717" cy="2672573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80A5F2-8E39-42DE-8FE2-D83FBC8D44E0}">
      <dsp:nvSpPr>
        <dsp:cNvPr id="0" name=""/>
        <dsp:cNvSpPr/>
      </dsp:nvSpPr>
      <dsp:spPr>
        <a:xfrm>
          <a:off x="4964713" y="776"/>
          <a:ext cx="1405838" cy="140583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schemeClr val="tx1"/>
              </a:solidFill>
            </a:rPr>
            <a:t>Получение результатов</a:t>
          </a:r>
        </a:p>
      </dsp:txBody>
      <dsp:txXfrm>
        <a:off x="5170593" y="206656"/>
        <a:ext cx="994078" cy="994078"/>
      </dsp:txXfrm>
    </dsp:sp>
    <dsp:sp modelId="{6A873446-1B4E-4B99-A7E1-191BBE510CF9}">
      <dsp:nvSpPr>
        <dsp:cNvPr id="0" name=""/>
        <dsp:cNvSpPr/>
      </dsp:nvSpPr>
      <dsp:spPr>
        <a:xfrm rot="1800000">
          <a:off x="6385465" y="988564"/>
          <a:ext cx="372954" cy="4744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900" b="1" kern="1200">
            <a:solidFill>
              <a:schemeClr val="tx1"/>
            </a:solidFill>
          </a:endParaRPr>
        </a:p>
      </dsp:txBody>
      <dsp:txXfrm>
        <a:off x="6392960" y="1055487"/>
        <a:ext cx="261068" cy="284682"/>
      </dsp:txXfrm>
    </dsp:sp>
    <dsp:sp modelId="{9C3985F5-0A3D-42AE-9E47-6E9FC720EE89}">
      <dsp:nvSpPr>
        <dsp:cNvPr id="0" name=""/>
        <dsp:cNvSpPr/>
      </dsp:nvSpPr>
      <dsp:spPr>
        <a:xfrm>
          <a:off x="6791615" y="1055539"/>
          <a:ext cx="1405838" cy="140583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schemeClr val="tx1"/>
              </a:solidFill>
            </a:rPr>
            <a:t>Изучение анализа результатов на МО</a:t>
          </a:r>
        </a:p>
      </dsp:txBody>
      <dsp:txXfrm>
        <a:off x="6997495" y="1261419"/>
        <a:ext cx="994078" cy="994078"/>
      </dsp:txXfrm>
    </dsp:sp>
    <dsp:sp modelId="{BE2CA623-BDBA-46A1-99E4-25F750A7F98B}">
      <dsp:nvSpPr>
        <dsp:cNvPr id="0" name=""/>
        <dsp:cNvSpPr/>
      </dsp:nvSpPr>
      <dsp:spPr>
        <a:xfrm rot="5400000">
          <a:off x="7308058" y="2565430"/>
          <a:ext cx="372954" cy="4744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900" b="1" kern="1200">
            <a:solidFill>
              <a:schemeClr val="tx1"/>
            </a:solidFill>
          </a:endParaRPr>
        </a:p>
      </dsp:txBody>
      <dsp:txXfrm>
        <a:off x="7364001" y="2604381"/>
        <a:ext cx="261068" cy="284682"/>
      </dsp:txXfrm>
    </dsp:sp>
    <dsp:sp modelId="{FD4E4482-5C98-428D-B580-1FD35713588D}">
      <dsp:nvSpPr>
        <dsp:cNvPr id="0" name=""/>
        <dsp:cNvSpPr/>
      </dsp:nvSpPr>
      <dsp:spPr>
        <a:xfrm>
          <a:off x="6791615" y="3165064"/>
          <a:ext cx="1405838" cy="140583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schemeClr val="tx1"/>
              </a:solidFill>
            </a:rPr>
            <a:t>Выработка методических рекомендаций </a:t>
          </a:r>
        </a:p>
      </dsp:txBody>
      <dsp:txXfrm>
        <a:off x="6997495" y="3370944"/>
        <a:ext cx="994078" cy="994078"/>
      </dsp:txXfrm>
    </dsp:sp>
    <dsp:sp modelId="{B29067C6-141E-42AD-A4DE-6B117855F2C2}">
      <dsp:nvSpPr>
        <dsp:cNvPr id="0" name=""/>
        <dsp:cNvSpPr/>
      </dsp:nvSpPr>
      <dsp:spPr>
        <a:xfrm rot="9000000">
          <a:off x="6403747" y="4152852"/>
          <a:ext cx="372954" cy="4744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900" b="1" kern="1200">
            <a:solidFill>
              <a:schemeClr val="tx1"/>
            </a:solidFill>
          </a:endParaRPr>
        </a:p>
      </dsp:txBody>
      <dsp:txXfrm rot="10800000">
        <a:off x="6508138" y="4219775"/>
        <a:ext cx="261068" cy="284682"/>
      </dsp:txXfrm>
    </dsp:sp>
    <dsp:sp modelId="{98DC8B77-B2E7-4831-BCD4-D15D2BB3C450}">
      <dsp:nvSpPr>
        <dsp:cNvPr id="0" name=""/>
        <dsp:cNvSpPr/>
      </dsp:nvSpPr>
      <dsp:spPr>
        <a:xfrm>
          <a:off x="4964713" y="4219827"/>
          <a:ext cx="1405838" cy="1405838"/>
        </a:xfrm>
        <a:prstGeom prst="ellips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schemeClr val="tx1"/>
              </a:solidFill>
            </a:rPr>
            <a:t>Внесение изменений в рабочие программы</a:t>
          </a:r>
        </a:p>
      </dsp:txBody>
      <dsp:txXfrm>
        <a:off x="5170593" y="4425707"/>
        <a:ext cx="994078" cy="994078"/>
      </dsp:txXfrm>
    </dsp:sp>
    <dsp:sp modelId="{6295BEA1-C415-4157-853B-569D695745F6}">
      <dsp:nvSpPr>
        <dsp:cNvPr id="0" name=""/>
        <dsp:cNvSpPr/>
      </dsp:nvSpPr>
      <dsp:spPr>
        <a:xfrm rot="12600000">
          <a:off x="4576845" y="4163408"/>
          <a:ext cx="372954" cy="474470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900" b="1" kern="1200">
            <a:solidFill>
              <a:schemeClr val="tx1"/>
            </a:solidFill>
          </a:endParaRPr>
        </a:p>
      </dsp:txBody>
      <dsp:txXfrm rot="10800000">
        <a:off x="4681236" y="4286274"/>
        <a:ext cx="261068" cy="284682"/>
      </dsp:txXfrm>
    </dsp:sp>
    <dsp:sp modelId="{88F0424B-EBB5-4F6E-A676-74CC570CA275}">
      <dsp:nvSpPr>
        <dsp:cNvPr id="0" name=""/>
        <dsp:cNvSpPr/>
      </dsp:nvSpPr>
      <dsp:spPr>
        <a:xfrm>
          <a:off x="3137810" y="3165064"/>
          <a:ext cx="1405838" cy="1405838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schemeClr val="tx1"/>
              </a:solidFill>
            </a:rPr>
            <a:t>Внесение изменений в работу на уроках (с учетом дефицитов)</a:t>
          </a:r>
        </a:p>
      </dsp:txBody>
      <dsp:txXfrm>
        <a:off x="3343690" y="3370944"/>
        <a:ext cx="994078" cy="994078"/>
      </dsp:txXfrm>
    </dsp:sp>
    <dsp:sp modelId="{470CA643-0769-4C6E-9E30-BD925DD68F39}">
      <dsp:nvSpPr>
        <dsp:cNvPr id="0" name=""/>
        <dsp:cNvSpPr/>
      </dsp:nvSpPr>
      <dsp:spPr>
        <a:xfrm rot="16200000">
          <a:off x="3654252" y="2586541"/>
          <a:ext cx="372954" cy="4744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900" b="1" kern="1200">
            <a:solidFill>
              <a:schemeClr val="tx1"/>
            </a:solidFill>
          </a:endParaRPr>
        </a:p>
      </dsp:txBody>
      <dsp:txXfrm>
        <a:off x="3710195" y="2737378"/>
        <a:ext cx="261068" cy="284682"/>
      </dsp:txXfrm>
    </dsp:sp>
    <dsp:sp modelId="{742F212B-A35A-493D-88BD-F55D02FC5C01}">
      <dsp:nvSpPr>
        <dsp:cNvPr id="0" name=""/>
        <dsp:cNvSpPr/>
      </dsp:nvSpPr>
      <dsp:spPr>
        <a:xfrm>
          <a:off x="3137810" y="1055539"/>
          <a:ext cx="1405838" cy="140583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schemeClr val="tx1"/>
              </a:solidFill>
            </a:rPr>
            <a:t>Проведение мониторингов</a:t>
          </a:r>
        </a:p>
      </dsp:txBody>
      <dsp:txXfrm>
        <a:off x="3343690" y="1261419"/>
        <a:ext cx="994078" cy="994078"/>
      </dsp:txXfrm>
    </dsp:sp>
    <dsp:sp modelId="{C83F6AF1-9468-429F-9262-BDD5A07DD9BE}">
      <dsp:nvSpPr>
        <dsp:cNvPr id="0" name=""/>
        <dsp:cNvSpPr/>
      </dsp:nvSpPr>
      <dsp:spPr>
        <a:xfrm rot="19800000">
          <a:off x="4558562" y="999119"/>
          <a:ext cx="372954" cy="4744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900" b="1" kern="1200">
            <a:solidFill>
              <a:schemeClr val="tx1"/>
            </a:solidFill>
          </a:endParaRPr>
        </a:p>
      </dsp:txBody>
      <dsp:txXfrm>
        <a:off x="4566057" y="1121985"/>
        <a:ext cx="261068" cy="28468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5CDEF5-25E6-4BCA-AF05-6689AFE171FA}">
      <dsp:nvSpPr>
        <dsp:cNvPr id="0" name=""/>
        <dsp:cNvSpPr/>
      </dsp:nvSpPr>
      <dsp:spPr>
        <a:xfrm rot="10800000">
          <a:off x="1250347" y="2017"/>
          <a:ext cx="3729424" cy="1243926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8537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Включение во все форматы </a:t>
          </a:r>
          <a:r>
            <a:rPr lang="ru-RU" sz="2000" kern="1200"/>
            <a:t>методической работы</a:t>
          </a:r>
          <a:endParaRPr lang="ru-RU" sz="2000" kern="1200" dirty="0"/>
        </a:p>
      </dsp:txBody>
      <dsp:txXfrm rot="10800000">
        <a:off x="1561328" y="2017"/>
        <a:ext cx="3418443" cy="1243926"/>
      </dsp:txXfrm>
    </dsp:sp>
    <dsp:sp modelId="{15E1CF98-7F13-4A83-A4D9-7A23D0F83EF6}">
      <dsp:nvSpPr>
        <dsp:cNvPr id="0" name=""/>
        <dsp:cNvSpPr/>
      </dsp:nvSpPr>
      <dsp:spPr>
        <a:xfrm>
          <a:off x="628384" y="2017"/>
          <a:ext cx="1243926" cy="1243926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C55E70-1F91-4E62-B254-649A2CB92FC5}">
      <dsp:nvSpPr>
        <dsp:cNvPr id="0" name=""/>
        <dsp:cNvSpPr/>
      </dsp:nvSpPr>
      <dsp:spPr>
        <a:xfrm rot="10800000">
          <a:off x="1250347" y="1617265"/>
          <a:ext cx="3729424" cy="1243926"/>
        </a:xfrm>
        <a:prstGeom prst="homePlate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8537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Выстраивание адресной методической помощи педагогам</a:t>
          </a:r>
        </a:p>
      </dsp:txBody>
      <dsp:txXfrm rot="10800000">
        <a:off x="1561328" y="1617265"/>
        <a:ext cx="3418443" cy="1243926"/>
      </dsp:txXfrm>
    </dsp:sp>
    <dsp:sp modelId="{69C7DC81-4E6B-4A26-B065-063C5EB59E59}">
      <dsp:nvSpPr>
        <dsp:cNvPr id="0" name=""/>
        <dsp:cNvSpPr/>
      </dsp:nvSpPr>
      <dsp:spPr>
        <a:xfrm>
          <a:off x="628384" y="1617265"/>
          <a:ext cx="1243926" cy="1243926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619815-AD5D-4427-B585-FD0AEBD6DB32}">
      <dsp:nvSpPr>
        <dsp:cNvPr id="0" name=""/>
        <dsp:cNvSpPr/>
      </dsp:nvSpPr>
      <dsp:spPr>
        <a:xfrm rot="10800000">
          <a:off x="1250347" y="3232513"/>
          <a:ext cx="3729424" cy="1243926"/>
        </a:xfrm>
        <a:prstGeom prst="homePlate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8537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Организация наставничества</a:t>
          </a:r>
        </a:p>
      </dsp:txBody>
      <dsp:txXfrm rot="10800000">
        <a:off x="1561328" y="3232513"/>
        <a:ext cx="3418443" cy="1243926"/>
      </dsp:txXfrm>
    </dsp:sp>
    <dsp:sp modelId="{35EBD19F-E701-40B7-A771-39869909DF42}">
      <dsp:nvSpPr>
        <dsp:cNvPr id="0" name=""/>
        <dsp:cNvSpPr/>
      </dsp:nvSpPr>
      <dsp:spPr>
        <a:xfrm>
          <a:off x="628384" y="3232513"/>
          <a:ext cx="1243926" cy="1243926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EF746A-3C17-4DC0-985F-2B0358CC7050}">
      <dsp:nvSpPr>
        <dsp:cNvPr id="0" name=""/>
        <dsp:cNvSpPr/>
      </dsp:nvSpPr>
      <dsp:spPr>
        <a:xfrm>
          <a:off x="-6488239" y="-993096"/>
          <a:ext cx="7728617" cy="7728617"/>
        </a:xfrm>
        <a:prstGeom prst="blockArc">
          <a:avLst>
            <a:gd name="adj1" fmla="val 18900000"/>
            <a:gd name="adj2" fmla="val 2700000"/>
            <a:gd name="adj3" fmla="val 279"/>
          </a:avLst>
        </a:pr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5ECB18-4220-4A13-9944-9B0C09AD7813}">
      <dsp:nvSpPr>
        <dsp:cNvPr id="0" name=""/>
        <dsp:cNvSpPr/>
      </dsp:nvSpPr>
      <dsp:spPr>
        <a:xfrm>
          <a:off x="402831" y="261050"/>
          <a:ext cx="11144096" cy="52187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4235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Изучение документов, определяющих структуру и содержание КИМ ГИА, ВПР</a:t>
          </a:r>
        </a:p>
      </dsp:txBody>
      <dsp:txXfrm>
        <a:off x="402831" y="261050"/>
        <a:ext cx="11144096" cy="521871"/>
      </dsp:txXfrm>
    </dsp:sp>
    <dsp:sp modelId="{F1C329D5-7AC6-4929-8E48-54E940A71391}">
      <dsp:nvSpPr>
        <dsp:cNvPr id="0" name=""/>
        <dsp:cNvSpPr/>
      </dsp:nvSpPr>
      <dsp:spPr>
        <a:xfrm>
          <a:off x="76661" y="195816"/>
          <a:ext cx="652339" cy="65233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3EEB57-A39B-4026-83DE-A59DF71CD9EC}">
      <dsp:nvSpPr>
        <dsp:cNvPr id="0" name=""/>
        <dsp:cNvSpPr/>
      </dsp:nvSpPr>
      <dsp:spPr>
        <a:xfrm>
          <a:off x="875432" y="1044317"/>
          <a:ext cx="10671495" cy="521871"/>
        </a:xfrm>
        <a:prstGeom prst="rect">
          <a:avLst/>
        </a:prstGeom>
        <a:solidFill>
          <a:schemeClr val="accent3">
            <a:hueOff val="451767"/>
            <a:satOff val="16667"/>
            <a:lumOff val="-2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4235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Изучение критериев оценивания ГИА, ВПР</a:t>
          </a:r>
        </a:p>
      </dsp:txBody>
      <dsp:txXfrm>
        <a:off x="875432" y="1044317"/>
        <a:ext cx="10671495" cy="521871"/>
      </dsp:txXfrm>
    </dsp:sp>
    <dsp:sp modelId="{C06BC474-24BC-4A29-A038-FE9E19D79C8D}">
      <dsp:nvSpPr>
        <dsp:cNvPr id="0" name=""/>
        <dsp:cNvSpPr/>
      </dsp:nvSpPr>
      <dsp:spPr>
        <a:xfrm>
          <a:off x="549262" y="979083"/>
          <a:ext cx="652339" cy="65233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451767"/>
              <a:satOff val="16667"/>
              <a:lumOff val="-24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3FEF64-BF2E-42AC-B431-9D9F502E1BB9}">
      <dsp:nvSpPr>
        <dsp:cNvPr id="0" name=""/>
        <dsp:cNvSpPr/>
      </dsp:nvSpPr>
      <dsp:spPr>
        <a:xfrm>
          <a:off x="1134415" y="1827009"/>
          <a:ext cx="10412511" cy="521871"/>
        </a:xfrm>
        <a:prstGeom prst="rect">
          <a:avLst/>
        </a:prstGeom>
        <a:solidFill>
          <a:schemeClr val="accent3">
            <a:hueOff val="903533"/>
            <a:satOff val="33333"/>
            <a:lumOff val="-4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4235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Использование при проведении тематического контроля знаний контрольно-измерительных материалов в форме ГИА, ВПР</a:t>
          </a:r>
        </a:p>
      </dsp:txBody>
      <dsp:txXfrm>
        <a:off x="1134415" y="1827009"/>
        <a:ext cx="10412511" cy="521871"/>
      </dsp:txXfrm>
    </dsp:sp>
    <dsp:sp modelId="{904B4461-C05D-4ADC-B632-F77B137B69B4}">
      <dsp:nvSpPr>
        <dsp:cNvPr id="0" name=""/>
        <dsp:cNvSpPr/>
      </dsp:nvSpPr>
      <dsp:spPr>
        <a:xfrm>
          <a:off x="808246" y="1761775"/>
          <a:ext cx="652339" cy="65233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903533"/>
              <a:satOff val="33333"/>
              <a:lumOff val="-49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BC139A-1537-4DAF-A4BF-4FCE8785DFD9}">
      <dsp:nvSpPr>
        <dsp:cNvPr id="0" name=""/>
        <dsp:cNvSpPr/>
      </dsp:nvSpPr>
      <dsp:spPr>
        <a:xfrm>
          <a:off x="1217106" y="2610276"/>
          <a:ext cx="10329820" cy="521871"/>
        </a:xfrm>
        <a:prstGeom prst="rect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4235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Обеспечение и контроль реализации практической части школьной программы по химии, физике, географии, биологии</a:t>
          </a:r>
        </a:p>
      </dsp:txBody>
      <dsp:txXfrm>
        <a:off x="1217106" y="2610276"/>
        <a:ext cx="10329820" cy="521871"/>
      </dsp:txXfrm>
    </dsp:sp>
    <dsp:sp modelId="{700D45D1-7A2D-47FD-B3D5-35FAE8F49558}">
      <dsp:nvSpPr>
        <dsp:cNvPr id="0" name=""/>
        <dsp:cNvSpPr/>
      </dsp:nvSpPr>
      <dsp:spPr>
        <a:xfrm>
          <a:off x="890937" y="2545042"/>
          <a:ext cx="652339" cy="65233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1355300"/>
              <a:satOff val="50000"/>
              <a:lumOff val="-7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33F1CF-E408-4DCA-9590-08990DA35978}">
      <dsp:nvSpPr>
        <dsp:cNvPr id="0" name=""/>
        <dsp:cNvSpPr/>
      </dsp:nvSpPr>
      <dsp:spPr>
        <a:xfrm>
          <a:off x="1134415" y="3393542"/>
          <a:ext cx="10412511" cy="521871"/>
        </a:xfrm>
        <a:prstGeom prst="rect">
          <a:avLst/>
        </a:prstGeom>
        <a:solidFill>
          <a:schemeClr val="accent3">
            <a:hueOff val="1807066"/>
            <a:satOff val="66667"/>
            <a:lumOff val="-9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4235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Определение групп обучающихся мотивированных и испытывающих затруднения</a:t>
          </a:r>
        </a:p>
      </dsp:txBody>
      <dsp:txXfrm>
        <a:off x="1134415" y="3393542"/>
        <a:ext cx="10412511" cy="521871"/>
      </dsp:txXfrm>
    </dsp:sp>
    <dsp:sp modelId="{F3F1DEED-F1E0-4B43-B33D-50B4C7BCFE57}">
      <dsp:nvSpPr>
        <dsp:cNvPr id="0" name=""/>
        <dsp:cNvSpPr/>
      </dsp:nvSpPr>
      <dsp:spPr>
        <a:xfrm>
          <a:off x="808246" y="3328308"/>
          <a:ext cx="652339" cy="65233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1807066"/>
              <a:satOff val="66667"/>
              <a:lumOff val="-980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757C99-CE31-451A-9CA9-BB513995C750}">
      <dsp:nvSpPr>
        <dsp:cNvPr id="0" name=""/>
        <dsp:cNvSpPr/>
      </dsp:nvSpPr>
      <dsp:spPr>
        <a:xfrm>
          <a:off x="867215" y="4151519"/>
          <a:ext cx="10671495" cy="521871"/>
        </a:xfrm>
        <a:prstGeom prst="rect">
          <a:avLst/>
        </a:prstGeom>
        <a:solidFill>
          <a:schemeClr val="accent3">
            <a:hueOff val="2258833"/>
            <a:satOff val="83333"/>
            <a:lumOff val="-122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4235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Актуализация программы профориентации</a:t>
          </a:r>
        </a:p>
      </dsp:txBody>
      <dsp:txXfrm>
        <a:off x="867215" y="4151519"/>
        <a:ext cx="10671495" cy="521871"/>
      </dsp:txXfrm>
    </dsp:sp>
    <dsp:sp modelId="{9FD77DBB-7852-4D1E-9130-91D4C1EA2079}">
      <dsp:nvSpPr>
        <dsp:cNvPr id="0" name=""/>
        <dsp:cNvSpPr/>
      </dsp:nvSpPr>
      <dsp:spPr>
        <a:xfrm>
          <a:off x="549262" y="4111001"/>
          <a:ext cx="652339" cy="65233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2258833"/>
              <a:satOff val="83333"/>
              <a:lumOff val="-1225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100E9F-9147-4902-A86A-356DA0F0BCA8}">
      <dsp:nvSpPr>
        <dsp:cNvPr id="0" name=""/>
        <dsp:cNvSpPr/>
      </dsp:nvSpPr>
      <dsp:spPr>
        <a:xfrm>
          <a:off x="402831" y="4959501"/>
          <a:ext cx="11144096" cy="521871"/>
        </a:xfrm>
        <a:prstGeom prst="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4235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Систематический анализ текущих результатов обучающихся, с целью формирования </a:t>
          </a:r>
          <a:r>
            <a:rPr lang="ru-RU" sz="1500" kern="1200" dirty="0" err="1"/>
            <a:t>разноуровневых</a:t>
          </a:r>
          <a:r>
            <a:rPr lang="ru-RU" sz="1500" kern="1200" dirty="0"/>
            <a:t> групп для системной, адресной работы по ликвидации дефицитов</a:t>
          </a:r>
        </a:p>
      </dsp:txBody>
      <dsp:txXfrm>
        <a:off x="402831" y="4959501"/>
        <a:ext cx="11144096" cy="521871"/>
      </dsp:txXfrm>
    </dsp:sp>
    <dsp:sp modelId="{E4BC6EFC-33AF-497B-84A8-6656FF193791}">
      <dsp:nvSpPr>
        <dsp:cNvPr id="0" name=""/>
        <dsp:cNvSpPr/>
      </dsp:nvSpPr>
      <dsp:spPr>
        <a:xfrm>
          <a:off x="76661" y="4894267"/>
          <a:ext cx="652339" cy="65233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722B2B-5287-4A82-B1A2-8BFD5705C0A0}">
      <dsp:nvSpPr>
        <dsp:cNvPr id="0" name=""/>
        <dsp:cNvSpPr/>
      </dsp:nvSpPr>
      <dsp:spPr>
        <a:xfrm>
          <a:off x="-6122738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EF4D10-1147-4B40-A21E-5018172070D4}">
      <dsp:nvSpPr>
        <dsp:cNvPr id="0" name=""/>
        <dsp:cNvSpPr/>
      </dsp:nvSpPr>
      <dsp:spPr>
        <a:xfrm>
          <a:off x="380119" y="246332"/>
          <a:ext cx="9378027" cy="49244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881" tIns="50800" rIns="50800" bIns="50800" numCol="1" spcCol="1270" anchor="ctr" anchorCtr="0">
          <a:noAutofit/>
        </a:bodyPr>
        <a:lstStyle/>
        <a:p>
          <a:pPr marL="0" lvl="0" indent="0" algn="l" defTabSz="8667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50" kern="1200" dirty="0"/>
            <a:t>Школы вышла из списка школ с необъективными результатами по итогам 2024 г.</a:t>
          </a:r>
        </a:p>
      </dsp:txBody>
      <dsp:txXfrm>
        <a:off x="380119" y="246332"/>
        <a:ext cx="9378027" cy="492448"/>
      </dsp:txXfrm>
    </dsp:sp>
    <dsp:sp modelId="{D1F9A904-4FDA-4620-9E78-F6CFB72A1AF8}">
      <dsp:nvSpPr>
        <dsp:cNvPr id="0" name=""/>
        <dsp:cNvSpPr/>
      </dsp:nvSpPr>
      <dsp:spPr>
        <a:xfrm>
          <a:off x="72339" y="184776"/>
          <a:ext cx="615560" cy="6155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7477CF-6E0D-4A98-A86C-EE0C212FA144}">
      <dsp:nvSpPr>
        <dsp:cNvPr id="0" name=""/>
        <dsp:cNvSpPr/>
      </dsp:nvSpPr>
      <dsp:spPr>
        <a:xfrm>
          <a:off x="826075" y="985438"/>
          <a:ext cx="8932071" cy="492448"/>
        </a:xfrm>
        <a:prstGeom prst="rect">
          <a:avLst/>
        </a:prstGeom>
        <a:solidFill>
          <a:schemeClr val="accent3">
            <a:hueOff val="451767"/>
            <a:satOff val="16667"/>
            <a:lumOff val="-2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881" tIns="50800" rIns="50800" bIns="50800" numCol="1" spcCol="1270" anchor="ctr" anchorCtr="0">
          <a:noAutofit/>
        </a:bodyPr>
        <a:lstStyle/>
        <a:p>
          <a:pPr marL="0" lvl="0" indent="0" algn="just" defTabSz="8667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50" kern="1200" dirty="0"/>
            <a:t>Изменение системы внутреннего оценивания – переход на средневзвешенную систему оценивания</a:t>
          </a:r>
        </a:p>
      </dsp:txBody>
      <dsp:txXfrm>
        <a:off x="826075" y="985438"/>
        <a:ext cx="8932071" cy="492448"/>
      </dsp:txXfrm>
    </dsp:sp>
    <dsp:sp modelId="{AC9E266D-77C7-4E8C-80C0-AA4B770B164C}">
      <dsp:nvSpPr>
        <dsp:cNvPr id="0" name=""/>
        <dsp:cNvSpPr/>
      </dsp:nvSpPr>
      <dsp:spPr>
        <a:xfrm>
          <a:off x="518295" y="923882"/>
          <a:ext cx="615560" cy="6155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451767"/>
              <a:satOff val="16667"/>
              <a:lumOff val="-24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792986-88ED-4B21-AE6A-7DD19CD2612F}">
      <dsp:nvSpPr>
        <dsp:cNvPr id="0" name=""/>
        <dsp:cNvSpPr/>
      </dsp:nvSpPr>
      <dsp:spPr>
        <a:xfrm>
          <a:off x="1070457" y="1724003"/>
          <a:ext cx="8687689" cy="492448"/>
        </a:xfrm>
        <a:prstGeom prst="rect">
          <a:avLst/>
        </a:prstGeom>
        <a:solidFill>
          <a:schemeClr val="accent3">
            <a:hueOff val="903533"/>
            <a:satOff val="33333"/>
            <a:lumOff val="-4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881" tIns="50800" rIns="50800" bIns="50800" numCol="1" spcCol="1270" anchor="ctr" anchorCtr="0">
          <a:noAutofit/>
        </a:bodyPr>
        <a:lstStyle/>
        <a:p>
          <a:pPr marL="0" lvl="0" indent="0" algn="just" defTabSz="8667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50" kern="1200" dirty="0"/>
            <a:t>Принятие родителями и обучающимися новой системы оценивания</a:t>
          </a:r>
        </a:p>
      </dsp:txBody>
      <dsp:txXfrm>
        <a:off x="1070457" y="1724003"/>
        <a:ext cx="8687689" cy="492448"/>
      </dsp:txXfrm>
    </dsp:sp>
    <dsp:sp modelId="{30D166F4-8743-4259-873F-98D57B87B2DF}">
      <dsp:nvSpPr>
        <dsp:cNvPr id="0" name=""/>
        <dsp:cNvSpPr/>
      </dsp:nvSpPr>
      <dsp:spPr>
        <a:xfrm>
          <a:off x="762677" y="1662447"/>
          <a:ext cx="615560" cy="6155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903533"/>
              <a:satOff val="33333"/>
              <a:lumOff val="-49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B608F2-1EE2-49B7-BD9E-7ED47571D91D}">
      <dsp:nvSpPr>
        <dsp:cNvPr id="0" name=""/>
        <dsp:cNvSpPr/>
      </dsp:nvSpPr>
      <dsp:spPr>
        <a:xfrm>
          <a:off x="1148486" y="2463109"/>
          <a:ext cx="8609660" cy="492448"/>
        </a:xfrm>
        <a:prstGeom prst="rect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881" tIns="43180" rIns="43180" bIns="43180" numCol="1" spcCol="1270" anchor="ctr" anchorCtr="0">
          <a:noAutofit/>
        </a:bodyPr>
        <a:lstStyle/>
        <a:p>
          <a:pPr marL="0" lvl="0" indent="0" algn="just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Создание системы ранней </a:t>
          </a:r>
          <a:r>
            <a:rPr lang="ru-RU" sz="1700" kern="1200" dirty="0" err="1"/>
            <a:t>профилизации</a:t>
          </a:r>
          <a:r>
            <a:rPr lang="ru-RU" sz="1700" kern="1200" dirty="0"/>
            <a:t> на уровне основного общего образования</a:t>
          </a:r>
        </a:p>
      </dsp:txBody>
      <dsp:txXfrm>
        <a:off x="1148486" y="2463109"/>
        <a:ext cx="8609660" cy="492448"/>
      </dsp:txXfrm>
    </dsp:sp>
    <dsp:sp modelId="{29719E50-D97A-4006-A99F-644E73EF6A2B}">
      <dsp:nvSpPr>
        <dsp:cNvPr id="0" name=""/>
        <dsp:cNvSpPr/>
      </dsp:nvSpPr>
      <dsp:spPr>
        <a:xfrm>
          <a:off x="840706" y="2401553"/>
          <a:ext cx="615560" cy="6155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1355300"/>
              <a:satOff val="50000"/>
              <a:lumOff val="-7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05B67E-D4F5-47B9-BBFB-0A2F4792789C}">
      <dsp:nvSpPr>
        <dsp:cNvPr id="0" name=""/>
        <dsp:cNvSpPr/>
      </dsp:nvSpPr>
      <dsp:spPr>
        <a:xfrm>
          <a:off x="1070457" y="3202215"/>
          <a:ext cx="8687689" cy="492448"/>
        </a:xfrm>
        <a:prstGeom prst="rect">
          <a:avLst/>
        </a:prstGeom>
        <a:solidFill>
          <a:schemeClr val="accent3">
            <a:hueOff val="1807066"/>
            <a:satOff val="66667"/>
            <a:lumOff val="-9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881" tIns="43180" rIns="43180" bIns="43180" numCol="1" spcCol="1270" anchor="ctr" anchorCtr="0">
          <a:noAutofit/>
        </a:bodyPr>
        <a:lstStyle/>
        <a:p>
          <a:pPr marL="0" lvl="0" indent="0" algn="just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Изменение порядка приёма в 10-е профильные классы</a:t>
          </a:r>
        </a:p>
      </dsp:txBody>
      <dsp:txXfrm>
        <a:off x="1070457" y="3202215"/>
        <a:ext cx="8687689" cy="492448"/>
      </dsp:txXfrm>
    </dsp:sp>
    <dsp:sp modelId="{D111D22D-B3A2-4A3E-AFFD-9587B0FE65CE}">
      <dsp:nvSpPr>
        <dsp:cNvPr id="0" name=""/>
        <dsp:cNvSpPr/>
      </dsp:nvSpPr>
      <dsp:spPr>
        <a:xfrm>
          <a:off x="762677" y="3140659"/>
          <a:ext cx="615560" cy="6155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1807066"/>
              <a:satOff val="66667"/>
              <a:lumOff val="-980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3163FB-BA3C-456A-A893-6B3F3383A8E5}">
      <dsp:nvSpPr>
        <dsp:cNvPr id="0" name=""/>
        <dsp:cNvSpPr/>
      </dsp:nvSpPr>
      <dsp:spPr>
        <a:xfrm>
          <a:off x="826075" y="3940779"/>
          <a:ext cx="8932071" cy="492448"/>
        </a:xfrm>
        <a:prstGeom prst="rect">
          <a:avLst/>
        </a:prstGeom>
        <a:solidFill>
          <a:schemeClr val="accent3">
            <a:hueOff val="2258833"/>
            <a:satOff val="83333"/>
            <a:lumOff val="-122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881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Выстраивание сетевого партнерства с организациями города Томска и Томской области</a:t>
          </a:r>
        </a:p>
      </dsp:txBody>
      <dsp:txXfrm>
        <a:off x="826075" y="3940779"/>
        <a:ext cx="8932071" cy="492448"/>
      </dsp:txXfrm>
    </dsp:sp>
    <dsp:sp modelId="{28BAE286-616E-46A0-B158-3CA59E899F7A}">
      <dsp:nvSpPr>
        <dsp:cNvPr id="0" name=""/>
        <dsp:cNvSpPr/>
      </dsp:nvSpPr>
      <dsp:spPr>
        <a:xfrm>
          <a:off x="518295" y="3879223"/>
          <a:ext cx="615560" cy="6155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2258833"/>
              <a:satOff val="83333"/>
              <a:lumOff val="-1225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521A8C-AC95-453E-9C27-A7405E0738DF}">
      <dsp:nvSpPr>
        <dsp:cNvPr id="0" name=""/>
        <dsp:cNvSpPr/>
      </dsp:nvSpPr>
      <dsp:spPr>
        <a:xfrm>
          <a:off x="380119" y="4679885"/>
          <a:ext cx="9378027" cy="492448"/>
        </a:xfrm>
        <a:prstGeom prst="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881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Ассоциация с центром «Сириус», сотрудничество с ГК «</a:t>
          </a:r>
          <a:r>
            <a:rPr lang="ru-RU" sz="1700" kern="1200" dirty="0" err="1"/>
            <a:t>Роскосмос</a:t>
          </a:r>
          <a:r>
            <a:rPr lang="ru-RU" sz="1700" kern="1200" dirty="0"/>
            <a:t>» </a:t>
          </a:r>
        </a:p>
      </dsp:txBody>
      <dsp:txXfrm>
        <a:off x="380119" y="4679885"/>
        <a:ext cx="9378027" cy="492448"/>
      </dsp:txXfrm>
    </dsp:sp>
    <dsp:sp modelId="{D4F0C216-C25A-4C20-A898-71D204E640FD}">
      <dsp:nvSpPr>
        <dsp:cNvPr id="0" name=""/>
        <dsp:cNvSpPr/>
      </dsp:nvSpPr>
      <dsp:spPr>
        <a:xfrm>
          <a:off x="72339" y="4618329"/>
          <a:ext cx="615560" cy="6155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8A211B-0579-45C8-9E26-7D2302819099}">
      <dsp:nvSpPr>
        <dsp:cNvPr id="0" name=""/>
        <dsp:cNvSpPr/>
      </dsp:nvSpPr>
      <dsp:spPr>
        <a:xfrm>
          <a:off x="842337" y="462102"/>
          <a:ext cx="3078232" cy="1069029"/>
        </a:xfrm>
        <a:prstGeom prst="ellipse">
          <a:avLst/>
        </a:prstGeom>
        <a:solidFill>
          <a:schemeClr val="accent2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B77F95-6F6F-483A-8065-B348C22C9F2D}">
      <dsp:nvSpPr>
        <dsp:cNvPr id="0" name=""/>
        <dsp:cNvSpPr/>
      </dsp:nvSpPr>
      <dsp:spPr>
        <a:xfrm>
          <a:off x="2087948" y="3079792"/>
          <a:ext cx="596556" cy="381796"/>
        </a:xfrm>
        <a:prstGeom prst="down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4E759D-2481-42BD-9D53-428BEC1E4464}">
      <dsp:nvSpPr>
        <dsp:cNvPr id="0" name=""/>
        <dsp:cNvSpPr/>
      </dsp:nvSpPr>
      <dsp:spPr>
        <a:xfrm>
          <a:off x="954490" y="3385229"/>
          <a:ext cx="2863471" cy="7158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500" kern="1200" dirty="0"/>
        </a:p>
      </dsp:txBody>
      <dsp:txXfrm>
        <a:off x="954490" y="3385229"/>
        <a:ext cx="2863471" cy="715867"/>
      </dsp:txXfrm>
    </dsp:sp>
    <dsp:sp modelId="{E62ECCE7-BAF4-4599-804F-83716675F8BB}">
      <dsp:nvSpPr>
        <dsp:cNvPr id="0" name=""/>
        <dsp:cNvSpPr/>
      </dsp:nvSpPr>
      <dsp:spPr>
        <a:xfrm>
          <a:off x="1961478" y="1613694"/>
          <a:ext cx="1073801" cy="107380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400" kern="1200" dirty="0"/>
            <a:t>ГВЭ</a:t>
          </a:r>
        </a:p>
      </dsp:txBody>
      <dsp:txXfrm>
        <a:off x="2118733" y="1770949"/>
        <a:ext cx="759291" cy="759291"/>
      </dsp:txXfrm>
    </dsp:sp>
    <dsp:sp modelId="{1BCE9205-6593-4BEB-92DA-C045E8144F30}">
      <dsp:nvSpPr>
        <dsp:cNvPr id="0" name=""/>
        <dsp:cNvSpPr/>
      </dsp:nvSpPr>
      <dsp:spPr>
        <a:xfrm>
          <a:off x="1193113" y="808104"/>
          <a:ext cx="1073801" cy="1073801"/>
        </a:xfrm>
        <a:prstGeom prst="ellipse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ЕГЭ</a:t>
          </a:r>
        </a:p>
      </dsp:txBody>
      <dsp:txXfrm>
        <a:off x="1350368" y="965359"/>
        <a:ext cx="759291" cy="759291"/>
      </dsp:txXfrm>
    </dsp:sp>
    <dsp:sp modelId="{52E2C545-6B1F-4B0B-84F8-BCB034ED9C98}">
      <dsp:nvSpPr>
        <dsp:cNvPr id="0" name=""/>
        <dsp:cNvSpPr/>
      </dsp:nvSpPr>
      <dsp:spPr>
        <a:xfrm>
          <a:off x="2290777" y="548483"/>
          <a:ext cx="1073801" cy="1073801"/>
        </a:xfrm>
        <a:prstGeom prst="ellipse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/>
            <a:t>ОГЭ</a:t>
          </a:r>
        </a:p>
      </dsp:txBody>
      <dsp:txXfrm>
        <a:off x="2448032" y="705738"/>
        <a:ext cx="759291" cy="759291"/>
      </dsp:txXfrm>
    </dsp:sp>
    <dsp:sp modelId="{D1E24D74-31A4-4D07-95C8-2D5662537C0A}">
      <dsp:nvSpPr>
        <dsp:cNvPr id="0" name=""/>
        <dsp:cNvSpPr/>
      </dsp:nvSpPr>
      <dsp:spPr>
        <a:xfrm>
          <a:off x="773929" y="357424"/>
          <a:ext cx="3340717" cy="2672573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722B2B-5287-4A82-B1A2-8BFD5705C0A0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EF4D10-1147-4B40-A21E-5018172070D4}">
      <dsp:nvSpPr>
        <dsp:cNvPr id="0" name=""/>
        <dsp:cNvSpPr/>
      </dsp:nvSpPr>
      <dsp:spPr>
        <a:xfrm>
          <a:off x="509717" y="338558"/>
          <a:ext cx="9244186" cy="67755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 dirty="0"/>
            <a:t>Получение объективной и достоверной информации</a:t>
          </a:r>
        </a:p>
      </dsp:txBody>
      <dsp:txXfrm>
        <a:off x="509717" y="338558"/>
        <a:ext cx="9244186" cy="677550"/>
      </dsp:txXfrm>
    </dsp:sp>
    <dsp:sp modelId="{D1F9A904-4FDA-4620-9E78-F6CFB72A1AF8}">
      <dsp:nvSpPr>
        <dsp:cNvPr id="0" name=""/>
        <dsp:cNvSpPr/>
      </dsp:nvSpPr>
      <dsp:spPr>
        <a:xfrm>
          <a:off x="86248" y="253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A5AA44-D293-4012-B020-0513A5E648B1}">
      <dsp:nvSpPr>
        <dsp:cNvPr id="0" name=""/>
        <dsp:cNvSpPr/>
      </dsp:nvSpPr>
      <dsp:spPr>
        <a:xfrm>
          <a:off x="995230" y="1354558"/>
          <a:ext cx="8758673" cy="677550"/>
        </a:xfrm>
        <a:prstGeom prst="rect">
          <a:avLst/>
        </a:prstGeom>
        <a:solidFill>
          <a:schemeClr val="accent3">
            <a:hueOff val="677650"/>
            <a:satOff val="25000"/>
            <a:lumOff val="-36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 dirty="0"/>
            <a:t>Определение уровня подготовки обучающихся</a:t>
          </a:r>
        </a:p>
      </dsp:txBody>
      <dsp:txXfrm>
        <a:off x="995230" y="1354558"/>
        <a:ext cx="8758673" cy="677550"/>
      </dsp:txXfrm>
    </dsp:sp>
    <dsp:sp modelId="{29719E50-D97A-4006-A99F-644E73EF6A2B}">
      <dsp:nvSpPr>
        <dsp:cNvPr id="0" name=""/>
        <dsp:cNvSpPr/>
      </dsp:nvSpPr>
      <dsp:spPr>
        <a:xfrm>
          <a:off x="571761" y="1269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677650"/>
              <a:satOff val="25000"/>
              <a:lumOff val="-36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455C19-55AD-4CFA-AC01-2CDB41D98137}">
      <dsp:nvSpPr>
        <dsp:cNvPr id="0" name=""/>
        <dsp:cNvSpPr/>
      </dsp:nvSpPr>
      <dsp:spPr>
        <a:xfrm>
          <a:off x="1144243" y="2370558"/>
          <a:ext cx="8609660" cy="677550"/>
        </a:xfrm>
        <a:prstGeom prst="rect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 dirty="0"/>
            <a:t>Определение рисков</a:t>
          </a:r>
        </a:p>
      </dsp:txBody>
      <dsp:txXfrm>
        <a:off x="1144243" y="2370558"/>
        <a:ext cx="8609660" cy="677550"/>
      </dsp:txXfrm>
    </dsp:sp>
    <dsp:sp modelId="{D111D22D-B3A2-4A3E-AFFD-9587B0FE65CE}">
      <dsp:nvSpPr>
        <dsp:cNvPr id="0" name=""/>
        <dsp:cNvSpPr/>
      </dsp:nvSpPr>
      <dsp:spPr>
        <a:xfrm>
          <a:off x="720774" y="2285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1355300"/>
              <a:satOff val="50000"/>
              <a:lumOff val="-7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0344B4-9BA7-47B4-85FD-DB100D15D8E7}">
      <dsp:nvSpPr>
        <dsp:cNvPr id="0" name=""/>
        <dsp:cNvSpPr/>
      </dsp:nvSpPr>
      <dsp:spPr>
        <a:xfrm>
          <a:off x="995230" y="3386558"/>
          <a:ext cx="8758673" cy="677550"/>
        </a:xfrm>
        <a:prstGeom prst="rect">
          <a:avLst/>
        </a:prstGeom>
        <a:solidFill>
          <a:schemeClr val="accent3">
            <a:hueOff val="2032949"/>
            <a:satOff val="75000"/>
            <a:lumOff val="-1102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 dirty="0"/>
            <a:t>Выстраивание оптимальной тактики и стратегии</a:t>
          </a:r>
        </a:p>
      </dsp:txBody>
      <dsp:txXfrm>
        <a:off x="995230" y="3386558"/>
        <a:ext cx="8758673" cy="677550"/>
      </dsp:txXfrm>
    </dsp:sp>
    <dsp:sp modelId="{28BAE286-616E-46A0-B158-3CA59E899F7A}">
      <dsp:nvSpPr>
        <dsp:cNvPr id="0" name=""/>
        <dsp:cNvSpPr/>
      </dsp:nvSpPr>
      <dsp:spPr>
        <a:xfrm>
          <a:off x="571761" y="3301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2032949"/>
              <a:satOff val="75000"/>
              <a:lumOff val="-1102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06079E-A6AF-4A18-8579-101E207DC509}">
      <dsp:nvSpPr>
        <dsp:cNvPr id="0" name=""/>
        <dsp:cNvSpPr/>
      </dsp:nvSpPr>
      <dsp:spPr>
        <a:xfrm>
          <a:off x="509717" y="4402558"/>
          <a:ext cx="9244186" cy="677550"/>
        </a:xfrm>
        <a:prstGeom prst="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 dirty="0"/>
            <a:t>Прогнозирование результатов</a:t>
          </a:r>
        </a:p>
      </dsp:txBody>
      <dsp:txXfrm>
        <a:off x="509717" y="4402558"/>
        <a:ext cx="9244186" cy="677550"/>
      </dsp:txXfrm>
    </dsp:sp>
    <dsp:sp modelId="{D4F0C216-C25A-4C20-A898-71D204E640FD}">
      <dsp:nvSpPr>
        <dsp:cNvPr id="0" name=""/>
        <dsp:cNvSpPr/>
      </dsp:nvSpPr>
      <dsp:spPr>
        <a:xfrm>
          <a:off x="86248" y="4317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6685CB-DAA1-45C1-95C1-1467CE8FEFE0}">
      <dsp:nvSpPr>
        <dsp:cNvPr id="0" name=""/>
        <dsp:cNvSpPr/>
      </dsp:nvSpPr>
      <dsp:spPr>
        <a:xfrm rot="5400000">
          <a:off x="-429131" y="434118"/>
          <a:ext cx="2860879" cy="2002615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 dirty="0"/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Анализ ситуации, выявление причин</a:t>
          </a:r>
        </a:p>
      </dsp:txBody>
      <dsp:txXfrm rot="-5400000">
        <a:off x="2" y="1006294"/>
        <a:ext cx="2002615" cy="858264"/>
      </dsp:txXfrm>
    </dsp:sp>
    <dsp:sp modelId="{74714726-47D0-45ED-80A7-97008D025066}">
      <dsp:nvSpPr>
        <dsp:cNvPr id="0" name=""/>
        <dsp:cNvSpPr/>
      </dsp:nvSpPr>
      <dsp:spPr>
        <a:xfrm rot="5400000">
          <a:off x="6015424" y="-4007821"/>
          <a:ext cx="1860549" cy="988616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Разный подход педагогов при организации текущего оценивания</a:t>
          </a: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Различное понимание форм оценочных процедур и их статуса</a:t>
          </a: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Присутствие личностного фактора при текущем оценивании и проверке ВПР</a:t>
          </a: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Неорганизованность при проведении ВПР</a:t>
          </a:r>
        </a:p>
      </dsp:txBody>
      <dsp:txXfrm rot="-5400000">
        <a:off x="2002616" y="95812"/>
        <a:ext cx="9795341" cy="1678899"/>
      </dsp:txXfrm>
    </dsp:sp>
    <dsp:sp modelId="{FD04FD25-4CF7-45BF-ADE9-3B89B0576FAA}">
      <dsp:nvSpPr>
        <dsp:cNvPr id="0" name=""/>
        <dsp:cNvSpPr/>
      </dsp:nvSpPr>
      <dsp:spPr>
        <a:xfrm rot="5400000">
          <a:off x="-429131" y="3013831"/>
          <a:ext cx="2860879" cy="2002615"/>
        </a:xfrm>
        <a:prstGeom prst="chevron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Обеспечение объективности</a:t>
          </a:r>
        </a:p>
      </dsp:txBody>
      <dsp:txXfrm rot="-5400000">
        <a:off x="2" y="3586007"/>
        <a:ext cx="2002615" cy="858264"/>
      </dsp:txXfrm>
    </dsp:sp>
    <dsp:sp modelId="{413DC007-C886-4063-8C21-053D8146B740}">
      <dsp:nvSpPr>
        <dsp:cNvPr id="0" name=""/>
        <dsp:cNvSpPr/>
      </dsp:nvSpPr>
      <dsp:spPr>
        <a:xfrm rot="5400000">
          <a:off x="6015912" y="-1428597"/>
          <a:ext cx="1859571" cy="988616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Введение единой даты и времени для проведения ВПР</a:t>
          </a: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Назначение организаторов в аудиторию, из числа педагогов не работающих в данном классе</a:t>
          </a: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Введение перекрестной проверки</a:t>
          </a: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Привлечение общественных наблюдателей при проведении ВПР</a:t>
          </a: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Внесение результатов в ФИС ОКО только ответственным организатором</a:t>
          </a:r>
        </a:p>
      </dsp:txBody>
      <dsp:txXfrm rot="-5400000">
        <a:off x="2002615" y="2675477"/>
        <a:ext cx="9795389" cy="167801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061C34-283F-48DD-AA45-C87E47D34946}">
      <dsp:nvSpPr>
        <dsp:cNvPr id="0" name=""/>
        <dsp:cNvSpPr/>
      </dsp:nvSpPr>
      <dsp:spPr>
        <a:xfrm rot="16200000">
          <a:off x="444733" y="-444733"/>
          <a:ext cx="2692254" cy="3581721"/>
        </a:xfrm>
        <a:prstGeom prst="round1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Контроль за организацией, проведением и проверкой ВПР, с соблюдением условия отсутствия конфликта интересов.</a:t>
          </a:r>
        </a:p>
      </dsp:txBody>
      <dsp:txXfrm rot="5400000">
        <a:off x="0" y="0"/>
        <a:ext cx="3581721" cy="2019190"/>
      </dsp:txXfrm>
    </dsp:sp>
    <dsp:sp modelId="{1548904E-1F9C-4F50-9808-38F2A86711E5}">
      <dsp:nvSpPr>
        <dsp:cNvPr id="0" name=""/>
        <dsp:cNvSpPr/>
      </dsp:nvSpPr>
      <dsp:spPr>
        <a:xfrm>
          <a:off x="3581721" y="0"/>
          <a:ext cx="3581721" cy="2692254"/>
        </a:xfrm>
        <a:prstGeom prst="round1Rect">
          <a:avLst/>
        </a:prstGeom>
        <a:solidFill>
          <a:schemeClr val="accent3">
            <a:hueOff val="903533"/>
            <a:satOff val="33333"/>
            <a:lumOff val="-4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Организация перепроверки работ обучающихся при проведении оценочных процедур</a:t>
          </a:r>
        </a:p>
      </dsp:txBody>
      <dsp:txXfrm>
        <a:off x="3581721" y="0"/>
        <a:ext cx="3581721" cy="2019190"/>
      </dsp:txXfrm>
    </dsp:sp>
    <dsp:sp modelId="{2B72093F-241A-41C0-AED0-B30B240187F0}">
      <dsp:nvSpPr>
        <dsp:cNvPr id="0" name=""/>
        <dsp:cNvSpPr/>
      </dsp:nvSpPr>
      <dsp:spPr>
        <a:xfrm rot="10800000">
          <a:off x="0" y="2692254"/>
          <a:ext cx="3581721" cy="2692254"/>
        </a:xfrm>
        <a:prstGeom prst="round1Rect">
          <a:avLst/>
        </a:prstGeom>
        <a:solidFill>
          <a:schemeClr val="accent3">
            <a:hueOff val="1807066"/>
            <a:satOff val="66667"/>
            <a:lumOff val="-9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Привлечение общественных наблюдателей в лице родителей и студентов педагогических ОУ</a:t>
          </a:r>
        </a:p>
      </dsp:txBody>
      <dsp:txXfrm rot="10800000">
        <a:off x="0" y="3365317"/>
        <a:ext cx="3581721" cy="2019190"/>
      </dsp:txXfrm>
    </dsp:sp>
    <dsp:sp modelId="{4969E7A1-79F6-4745-AC36-20D3742AE2D4}">
      <dsp:nvSpPr>
        <dsp:cNvPr id="0" name=""/>
        <dsp:cNvSpPr/>
      </dsp:nvSpPr>
      <dsp:spPr>
        <a:xfrm rot="5400000">
          <a:off x="4026455" y="2247520"/>
          <a:ext cx="2692254" cy="3581721"/>
        </a:xfrm>
        <a:prstGeom prst="round1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Разработка плана мероприятий направленных на обеспечение объективности</a:t>
          </a:r>
        </a:p>
      </dsp:txBody>
      <dsp:txXfrm rot="-5400000">
        <a:off x="3581722" y="3365317"/>
        <a:ext cx="3581721" cy="2019190"/>
      </dsp:txXfrm>
    </dsp:sp>
    <dsp:sp modelId="{A6D23443-D874-411B-9B66-01B89AC0E244}">
      <dsp:nvSpPr>
        <dsp:cNvPr id="0" name=""/>
        <dsp:cNvSpPr/>
      </dsp:nvSpPr>
      <dsp:spPr>
        <a:xfrm>
          <a:off x="2507205" y="2019190"/>
          <a:ext cx="2149032" cy="1346127"/>
        </a:xfrm>
        <a:prstGeom prst="roundRect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Обеспечение объективности</a:t>
          </a:r>
        </a:p>
      </dsp:txBody>
      <dsp:txXfrm>
        <a:off x="2572918" y="2084903"/>
        <a:ext cx="2017606" cy="121470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6685CB-DAA1-45C1-95C1-1467CE8FEFE0}">
      <dsp:nvSpPr>
        <dsp:cNvPr id="0" name=""/>
        <dsp:cNvSpPr/>
      </dsp:nvSpPr>
      <dsp:spPr>
        <a:xfrm rot="5400000">
          <a:off x="-344118" y="346644"/>
          <a:ext cx="2294124" cy="1605887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Выработка решений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по организации текущего контроля</a:t>
          </a:r>
        </a:p>
      </dsp:txBody>
      <dsp:txXfrm rot="-5400000">
        <a:off x="1" y="805470"/>
        <a:ext cx="1605887" cy="688237"/>
      </dsp:txXfrm>
    </dsp:sp>
    <dsp:sp modelId="{74714726-47D0-45ED-80A7-97008D025066}">
      <dsp:nvSpPr>
        <dsp:cNvPr id="0" name=""/>
        <dsp:cNvSpPr/>
      </dsp:nvSpPr>
      <dsp:spPr>
        <a:xfrm rot="5400000">
          <a:off x="6001744" y="-4393330"/>
          <a:ext cx="1491180" cy="1028289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700" kern="1200" dirty="0"/>
            <a:t>Проведение заседаний МО с целью выработки единых подходов к организации текущего оценивания и использования единых форм оценочных процедур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700" kern="1200" dirty="0"/>
            <a:t>Понимание необходимости изменения системы оценивания в школе и принятия нового положения о текущем контроле и промежуточной аттестации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700" kern="1200" dirty="0"/>
        </a:p>
      </dsp:txBody>
      <dsp:txXfrm rot="-5400000">
        <a:off x="1605888" y="75319"/>
        <a:ext cx="10210101" cy="1345594"/>
      </dsp:txXfrm>
    </dsp:sp>
    <dsp:sp modelId="{FD04FD25-4CF7-45BF-ADE9-3B89B0576FAA}">
      <dsp:nvSpPr>
        <dsp:cNvPr id="0" name=""/>
        <dsp:cNvSpPr/>
      </dsp:nvSpPr>
      <dsp:spPr>
        <a:xfrm rot="5400000">
          <a:off x="-344118" y="2873542"/>
          <a:ext cx="2294124" cy="1605887"/>
        </a:xfrm>
        <a:prstGeom prst="chevron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Принятие нового положения об оценивании</a:t>
          </a:r>
        </a:p>
      </dsp:txBody>
      <dsp:txXfrm rot="-5400000">
        <a:off x="1" y="3332368"/>
        <a:ext cx="1605887" cy="688237"/>
      </dsp:txXfrm>
    </dsp:sp>
    <dsp:sp modelId="{413DC007-C886-4063-8C21-053D8146B740}">
      <dsp:nvSpPr>
        <dsp:cNvPr id="0" name=""/>
        <dsp:cNvSpPr/>
      </dsp:nvSpPr>
      <dsp:spPr>
        <a:xfrm rot="5400000">
          <a:off x="5516722" y="-2012694"/>
          <a:ext cx="2461223" cy="1028289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Принятие Положения о порядке учета мнения участников образовательного процесса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Организация работы по разработке и согласованию нового Положения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Информационная и индивидуальная работа с участниками образовательного процесса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Сопровождение педагогов при применении норм нового Положения об оценивании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Анализ применения норм нового Положения об оценивании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Выработка и применение системы обратной связи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Выход на плановый режим применения нового Положения об оценивании</a:t>
          </a:r>
        </a:p>
      </dsp:txBody>
      <dsp:txXfrm rot="-5400000">
        <a:off x="1605887" y="2018288"/>
        <a:ext cx="10162747" cy="222092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E436D3-ABF5-4776-A5B7-D7702A6EA424}">
      <dsp:nvSpPr>
        <dsp:cNvPr id="0" name=""/>
        <dsp:cNvSpPr/>
      </dsp:nvSpPr>
      <dsp:spPr>
        <a:xfrm>
          <a:off x="-6122738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C85EA7-2243-486A-A243-F1F0A5CE6956}">
      <dsp:nvSpPr>
        <dsp:cNvPr id="0" name=""/>
        <dsp:cNvSpPr/>
      </dsp:nvSpPr>
      <dsp:spPr>
        <a:xfrm>
          <a:off x="380119" y="246332"/>
          <a:ext cx="9476882" cy="49244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881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Динамика выбора предметов для сдачи ОГЭ и ЕГЭ</a:t>
          </a:r>
        </a:p>
      </dsp:txBody>
      <dsp:txXfrm>
        <a:off x="380119" y="246332"/>
        <a:ext cx="9476882" cy="492448"/>
      </dsp:txXfrm>
    </dsp:sp>
    <dsp:sp modelId="{A9C67872-759E-4BFA-B23B-57D91701686C}">
      <dsp:nvSpPr>
        <dsp:cNvPr id="0" name=""/>
        <dsp:cNvSpPr/>
      </dsp:nvSpPr>
      <dsp:spPr>
        <a:xfrm>
          <a:off x="72339" y="184776"/>
          <a:ext cx="615560" cy="6155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A0CE1B-27C2-49DB-9FF3-0158E4B1A617}">
      <dsp:nvSpPr>
        <dsp:cNvPr id="0" name=""/>
        <dsp:cNvSpPr/>
      </dsp:nvSpPr>
      <dsp:spPr>
        <a:xfrm>
          <a:off x="826075" y="985438"/>
          <a:ext cx="9030926" cy="492448"/>
        </a:xfrm>
        <a:prstGeom prst="rect">
          <a:avLst/>
        </a:prstGeom>
        <a:solidFill>
          <a:schemeClr val="accent3">
            <a:hueOff val="451767"/>
            <a:satOff val="16667"/>
            <a:lumOff val="-2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881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Количество обучающихся не набравших минимальное количество баллов с первого раза</a:t>
          </a:r>
        </a:p>
      </dsp:txBody>
      <dsp:txXfrm>
        <a:off x="826075" y="985438"/>
        <a:ext cx="9030926" cy="492448"/>
      </dsp:txXfrm>
    </dsp:sp>
    <dsp:sp modelId="{A8A5F055-C82C-4CF1-8317-2250345C28A4}">
      <dsp:nvSpPr>
        <dsp:cNvPr id="0" name=""/>
        <dsp:cNvSpPr/>
      </dsp:nvSpPr>
      <dsp:spPr>
        <a:xfrm>
          <a:off x="518295" y="923882"/>
          <a:ext cx="615560" cy="6155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451767"/>
              <a:satOff val="16667"/>
              <a:lumOff val="-24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A8560A-218A-46A3-B0C0-4BB6D37F8293}">
      <dsp:nvSpPr>
        <dsp:cNvPr id="0" name=""/>
        <dsp:cNvSpPr/>
      </dsp:nvSpPr>
      <dsp:spPr>
        <a:xfrm>
          <a:off x="1070457" y="1724003"/>
          <a:ext cx="8786544" cy="492448"/>
        </a:xfrm>
        <a:prstGeom prst="rect">
          <a:avLst/>
        </a:prstGeom>
        <a:solidFill>
          <a:schemeClr val="accent3">
            <a:hueOff val="903533"/>
            <a:satOff val="33333"/>
            <a:lumOff val="-4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881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Динамика успеваемости (абсолютная и качественная) по каждому предмету</a:t>
          </a:r>
        </a:p>
      </dsp:txBody>
      <dsp:txXfrm>
        <a:off x="1070457" y="1724003"/>
        <a:ext cx="8786544" cy="492448"/>
      </dsp:txXfrm>
    </dsp:sp>
    <dsp:sp modelId="{6B2C74CA-0548-4872-A39E-15B006837160}">
      <dsp:nvSpPr>
        <dsp:cNvPr id="0" name=""/>
        <dsp:cNvSpPr/>
      </dsp:nvSpPr>
      <dsp:spPr>
        <a:xfrm>
          <a:off x="762677" y="1662447"/>
          <a:ext cx="615560" cy="6155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903533"/>
              <a:satOff val="33333"/>
              <a:lumOff val="-49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19A6E1-19F7-4281-800B-540B7AE6FDA1}">
      <dsp:nvSpPr>
        <dsp:cNvPr id="0" name=""/>
        <dsp:cNvSpPr/>
      </dsp:nvSpPr>
      <dsp:spPr>
        <a:xfrm>
          <a:off x="1148486" y="2463109"/>
          <a:ext cx="8708515" cy="492448"/>
        </a:xfrm>
        <a:prstGeom prst="rect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881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Распределение тестовых (первичных) баллов по каждому предмету</a:t>
          </a:r>
        </a:p>
      </dsp:txBody>
      <dsp:txXfrm>
        <a:off x="1148486" y="2463109"/>
        <a:ext cx="8708515" cy="492448"/>
      </dsp:txXfrm>
    </dsp:sp>
    <dsp:sp modelId="{71EAB6DA-07C0-45C2-9EB1-98444847A26E}">
      <dsp:nvSpPr>
        <dsp:cNvPr id="0" name=""/>
        <dsp:cNvSpPr/>
      </dsp:nvSpPr>
      <dsp:spPr>
        <a:xfrm>
          <a:off x="840706" y="2401553"/>
          <a:ext cx="615560" cy="6155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1355300"/>
              <a:satOff val="50000"/>
              <a:lumOff val="-7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FFB2EF-1596-462E-9A69-26FA1CBDD8B4}">
      <dsp:nvSpPr>
        <dsp:cNvPr id="0" name=""/>
        <dsp:cNvSpPr/>
      </dsp:nvSpPr>
      <dsp:spPr>
        <a:xfrm>
          <a:off x="1070457" y="3202215"/>
          <a:ext cx="8786544" cy="492448"/>
        </a:xfrm>
        <a:prstGeom prst="rect">
          <a:avLst/>
        </a:prstGeom>
        <a:solidFill>
          <a:schemeClr val="accent3">
            <a:hueOff val="1807066"/>
            <a:satOff val="66667"/>
            <a:lumOff val="-9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881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Сопоставление результатов внутренней и внешней оценки</a:t>
          </a:r>
        </a:p>
      </dsp:txBody>
      <dsp:txXfrm>
        <a:off x="1070457" y="3202215"/>
        <a:ext cx="8786544" cy="492448"/>
      </dsp:txXfrm>
    </dsp:sp>
    <dsp:sp modelId="{91FA04ED-DDA8-427C-83EF-0DD5E1497EFA}">
      <dsp:nvSpPr>
        <dsp:cNvPr id="0" name=""/>
        <dsp:cNvSpPr/>
      </dsp:nvSpPr>
      <dsp:spPr>
        <a:xfrm>
          <a:off x="762677" y="3140659"/>
          <a:ext cx="615560" cy="6155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1807066"/>
              <a:satOff val="66667"/>
              <a:lumOff val="-980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B40611-FBF1-4B83-95C5-5EB6F0869353}">
      <dsp:nvSpPr>
        <dsp:cNvPr id="0" name=""/>
        <dsp:cNvSpPr/>
      </dsp:nvSpPr>
      <dsp:spPr>
        <a:xfrm>
          <a:off x="826075" y="3940779"/>
          <a:ext cx="9030926" cy="492448"/>
        </a:xfrm>
        <a:prstGeom prst="rect">
          <a:avLst/>
        </a:prstGeom>
        <a:solidFill>
          <a:schemeClr val="accent3">
            <a:hueOff val="2258833"/>
            <a:satOff val="83333"/>
            <a:lumOff val="-122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881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Определение обучающихся, продемонстрировавших наиболее высокие результаты по предмету</a:t>
          </a:r>
        </a:p>
      </dsp:txBody>
      <dsp:txXfrm>
        <a:off x="826075" y="3940779"/>
        <a:ext cx="9030926" cy="492448"/>
      </dsp:txXfrm>
    </dsp:sp>
    <dsp:sp modelId="{C455B7EA-04F9-4904-B7E5-92DA964AA3CF}">
      <dsp:nvSpPr>
        <dsp:cNvPr id="0" name=""/>
        <dsp:cNvSpPr/>
      </dsp:nvSpPr>
      <dsp:spPr>
        <a:xfrm>
          <a:off x="518295" y="3879223"/>
          <a:ext cx="615560" cy="6155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2258833"/>
              <a:satOff val="83333"/>
              <a:lumOff val="-1225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F62B75-FDFD-4CF3-B191-47530394F0D4}">
      <dsp:nvSpPr>
        <dsp:cNvPr id="0" name=""/>
        <dsp:cNvSpPr/>
      </dsp:nvSpPr>
      <dsp:spPr>
        <a:xfrm>
          <a:off x="380119" y="4679885"/>
          <a:ext cx="9476882" cy="492448"/>
        </a:xfrm>
        <a:prstGeom prst="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881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Выполнение заданий КИМ, % приступивших к выполнению задания</a:t>
          </a:r>
        </a:p>
      </dsp:txBody>
      <dsp:txXfrm>
        <a:off x="380119" y="4679885"/>
        <a:ext cx="9476882" cy="492448"/>
      </dsp:txXfrm>
    </dsp:sp>
    <dsp:sp modelId="{7074DAC7-9209-4CF0-9CE1-A3AF18114E76}">
      <dsp:nvSpPr>
        <dsp:cNvPr id="0" name=""/>
        <dsp:cNvSpPr/>
      </dsp:nvSpPr>
      <dsp:spPr>
        <a:xfrm>
          <a:off x="72339" y="4618329"/>
          <a:ext cx="615560" cy="6155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A80977-A84C-4148-A876-EF9FB6FF40D6}">
      <dsp:nvSpPr>
        <dsp:cNvPr id="0" name=""/>
        <dsp:cNvSpPr/>
      </dsp:nvSpPr>
      <dsp:spPr>
        <a:xfrm rot="5400000">
          <a:off x="6127097" y="-2358856"/>
          <a:ext cx="1339336" cy="6396955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u="sng" kern="1200" dirty="0">
              <a:solidFill>
                <a:schemeClr val="tx1"/>
              </a:solidFill>
            </a:rPr>
            <a:t>Соответствие «профиль – выбор предметов»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u="sng" kern="1200" dirty="0">
              <a:solidFill>
                <a:schemeClr val="tx1"/>
              </a:solidFill>
            </a:rPr>
            <a:t>Соответствие выбора в 9 и 11-м классах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/>
            <a:t>Понимание цели выбора предметов для сдачи ГИА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/>
            <a:t>Интерес к профилю обучения в 10 классе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/>
            <a:t>Создание профильных 10 классов</a:t>
          </a:r>
        </a:p>
      </dsp:txBody>
      <dsp:txXfrm rot="-5400000">
        <a:off x="3598288" y="235334"/>
        <a:ext cx="6331574" cy="1208574"/>
      </dsp:txXfrm>
    </dsp:sp>
    <dsp:sp modelId="{96FE2118-FA2A-4673-AB03-9765208F6583}">
      <dsp:nvSpPr>
        <dsp:cNvPr id="0" name=""/>
        <dsp:cNvSpPr/>
      </dsp:nvSpPr>
      <dsp:spPr>
        <a:xfrm>
          <a:off x="0" y="2536"/>
          <a:ext cx="3598287" cy="167417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Динамика выбора предметов для сдачи ОГЭ и ЕГЭ</a:t>
          </a:r>
        </a:p>
      </dsp:txBody>
      <dsp:txXfrm>
        <a:off x="81726" y="84262"/>
        <a:ext cx="3434835" cy="1510718"/>
      </dsp:txXfrm>
    </dsp:sp>
    <dsp:sp modelId="{379F5953-CC28-48E8-A722-9E5F09B957E9}">
      <dsp:nvSpPr>
        <dsp:cNvPr id="0" name=""/>
        <dsp:cNvSpPr/>
      </dsp:nvSpPr>
      <dsp:spPr>
        <a:xfrm rot="5400000">
          <a:off x="6127097" y="-600977"/>
          <a:ext cx="1339336" cy="6396955"/>
        </a:xfrm>
        <a:prstGeom prst="round2SameRect">
          <a:avLst/>
        </a:prstGeom>
        <a:solidFill>
          <a:schemeClr val="accent3">
            <a:tint val="40000"/>
            <a:alpha val="90000"/>
            <a:hueOff val="1014570"/>
            <a:satOff val="50000"/>
            <a:lumOff val="89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1014570"/>
              <a:satOff val="50000"/>
              <a:lumOff val="8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u="sng" kern="1200" dirty="0"/>
            <a:t>Определение группы обучающихся нуждающихся в адресной помощи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/>
            <a:t>Обеспечение адресной помощи обучающимся (9 класс, 11к. – мат-ка, рус. яз.)</a:t>
          </a:r>
        </a:p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500" kern="1200" dirty="0"/>
        </a:p>
      </dsp:txBody>
      <dsp:txXfrm rot="-5400000">
        <a:off x="3598288" y="1993213"/>
        <a:ext cx="6331574" cy="1208574"/>
      </dsp:txXfrm>
    </dsp:sp>
    <dsp:sp modelId="{CFC15BFD-3C30-4C70-A033-873F079802D6}">
      <dsp:nvSpPr>
        <dsp:cNvPr id="0" name=""/>
        <dsp:cNvSpPr/>
      </dsp:nvSpPr>
      <dsp:spPr>
        <a:xfrm>
          <a:off x="0" y="1760415"/>
          <a:ext cx="3598287" cy="1674170"/>
        </a:xfrm>
        <a:prstGeom prst="roundRect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Количество обучающихся не набравших минимальное количество баллов с первого раза</a:t>
          </a:r>
        </a:p>
      </dsp:txBody>
      <dsp:txXfrm>
        <a:off x="81726" y="1842141"/>
        <a:ext cx="3434835" cy="1510718"/>
      </dsp:txXfrm>
    </dsp:sp>
    <dsp:sp modelId="{FF065656-FCE6-4D39-BEB2-39DBA72C267A}">
      <dsp:nvSpPr>
        <dsp:cNvPr id="0" name=""/>
        <dsp:cNvSpPr/>
      </dsp:nvSpPr>
      <dsp:spPr>
        <a:xfrm rot="5400000">
          <a:off x="6127097" y="1156901"/>
          <a:ext cx="1339336" cy="6396955"/>
        </a:xfrm>
        <a:prstGeom prst="round2SameRect">
          <a:avLst/>
        </a:prstGeom>
        <a:solidFill>
          <a:schemeClr val="accent3">
            <a:tint val="40000"/>
            <a:alpha val="90000"/>
            <a:hueOff val="2029141"/>
            <a:satOff val="100000"/>
            <a:lumOff val="1779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2029141"/>
              <a:satOff val="100000"/>
              <a:lumOff val="177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just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u="sng" kern="1200" dirty="0"/>
            <a:t>Определение педагогических работников, успешно подготовивших обучающихся, а так же испытывающих педагогические дефициты</a:t>
          </a:r>
        </a:p>
        <a:p>
          <a:pPr marL="171450" lvl="1" indent="-171450" algn="just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kern="1200" dirty="0"/>
            <a:t>Корректировка методической работы</a:t>
          </a:r>
        </a:p>
      </dsp:txBody>
      <dsp:txXfrm rot="-5400000">
        <a:off x="3598288" y="3751092"/>
        <a:ext cx="6331574" cy="1208574"/>
      </dsp:txXfrm>
    </dsp:sp>
    <dsp:sp modelId="{295B5F2F-48A0-4BE8-A779-F1C090FA1AFD}">
      <dsp:nvSpPr>
        <dsp:cNvPr id="0" name=""/>
        <dsp:cNvSpPr/>
      </dsp:nvSpPr>
      <dsp:spPr>
        <a:xfrm>
          <a:off x="0" y="3518294"/>
          <a:ext cx="3598287" cy="1674170"/>
        </a:xfrm>
        <a:prstGeom prst="round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Динамика за 3 года успеваемости (абсолютная и качественная) по каждому предмету ,9 </a:t>
          </a:r>
          <a:r>
            <a:rPr lang="ru-RU" sz="2200" kern="1200" dirty="0" err="1"/>
            <a:t>кл</a:t>
          </a:r>
          <a:r>
            <a:rPr lang="ru-RU" sz="2200" kern="1200" dirty="0"/>
            <a:t>.</a:t>
          </a:r>
        </a:p>
      </dsp:txBody>
      <dsp:txXfrm>
        <a:off x="81726" y="3600020"/>
        <a:ext cx="3434835" cy="151071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A80977-A84C-4148-A876-EF9FB6FF40D6}">
      <dsp:nvSpPr>
        <dsp:cNvPr id="0" name=""/>
        <dsp:cNvSpPr/>
      </dsp:nvSpPr>
      <dsp:spPr>
        <a:xfrm rot="5400000">
          <a:off x="6296543" y="-2570600"/>
          <a:ext cx="1000443" cy="6396955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500" kern="1200" dirty="0"/>
            <a:t>Определение доли обучающихся, которые выполняют задания базового уровня, с целью получения аттестата</a:t>
          </a:r>
        </a:p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500" kern="1200" dirty="0"/>
            <a:t>Определение доли обучающихся, которые выполняют задания повышенного и высокого уровня, что говорит о осознанном выборе предмета для сдачи экзамена</a:t>
          </a:r>
        </a:p>
      </dsp:txBody>
      <dsp:txXfrm rot="-5400000">
        <a:off x="3598287" y="176494"/>
        <a:ext cx="6348117" cy="902767"/>
      </dsp:txXfrm>
    </dsp:sp>
    <dsp:sp modelId="{96FE2118-FA2A-4673-AB03-9765208F6583}">
      <dsp:nvSpPr>
        <dsp:cNvPr id="0" name=""/>
        <dsp:cNvSpPr/>
      </dsp:nvSpPr>
      <dsp:spPr>
        <a:xfrm>
          <a:off x="0" y="2600"/>
          <a:ext cx="3598287" cy="125055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Распределение тестовых (первичных) баллов по каждому предмету</a:t>
          </a:r>
        </a:p>
      </dsp:txBody>
      <dsp:txXfrm>
        <a:off x="61047" y="63647"/>
        <a:ext cx="3476193" cy="1128460"/>
      </dsp:txXfrm>
    </dsp:sp>
    <dsp:sp modelId="{379F5953-CC28-48E8-A722-9E5F09B957E9}">
      <dsp:nvSpPr>
        <dsp:cNvPr id="0" name=""/>
        <dsp:cNvSpPr/>
      </dsp:nvSpPr>
      <dsp:spPr>
        <a:xfrm rot="5400000">
          <a:off x="6296543" y="-1257518"/>
          <a:ext cx="1000443" cy="6396955"/>
        </a:xfrm>
        <a:prstGeom prst="round2SameRect">
          <a:avLst/>
        </a:prstGeom>
        <a:solidFill>
          <a:schemeClr val="accent3">
            <a:tint val="40000"/>
            <a:alpha val="90000"/>
            <a:hueOff val="676380"/>
            <a:satOff val="33333"/>
            <a:lumOff val="593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676380"/>
              <a:satOff val="33333"/>
              <a:lumOff val="59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Показатель объективности внутренней (текущей) системы оценивания школы</a:t>
          </a:r>
        </a:p>
      </dsp:txBody>
      <dsp:txXfrm rot="-5400000">
        <a:off x="3598287" y="1489576"/>
        <a:ext cx="6348117" cy="902767"/>
      </dsp:txXfrm>
    </dsp:sp>
    <dsp:sp modelId="{CFC15BFD-3C30-4C70-A033-873F079802D6}">
      <dsp:nvSpPr>
        <dsp:cNvPr id="0" name=""/>
        <dsp:cNvSpPr/>
      </dsp:nvSpPr>
      <dsp:spPr>
        <a:xfrm>
          <a:off x="0" y="1315682"/>
          <a:ext cx="3598287" cy="1250554"/>
        </a:xfrm>
        <a:prstGeom prst="roundRect">
          <a:avLst/>
        </a:prstGeom>
        <a:solidFill>
          <a:schemeClr val="accent3">
            <a:hueOff val="903533"/>
            <a:satOff val="33333"/>
            <a:lumOff val="-4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Сопоставление результатов внутренней и внешней оценки</a:t>
          </a:r>
        </a:p>
      </dsp:txBody>
      <dsp:txXfrm>
        <a:off x="61047" y="1376729"/>
        <a:ext cx="3476193" cy="1128460"/>
      </dsp:txXfrm>
    </dsp:sp>
    <dsp:sp modelId="{FF065656-FCE6-4D39-BEB2-39DBA72C267A}">
      <dsp:nvSpPr>
        <dsp:cNvPr id="0" name=""/>
        <dsp:cNvSpPr/>
      </dsp:nvSpPr>
      <dsp:spPr>
        <a:xfrm rot="5400000">
          <a:off x="6296543" y="55563"/>
          <a:ext cx="1000443" cy="6396955"/>
        </a:xfrm>
        <a:prstGeom prst="round2SameRect">
          <a:avLst/>
        </a:prstGeom>
        <a:solidFill>
          <a:schemeClr val="accent3">
            <a:tint val="40000"/>
            <a:alpha val="90000"/>
            <a:hueOff val="1352761"/>
            <a:satOff val="66667"/>
            <a:lumOff val="1186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1352761"/>
              <a:satOff val="66667"/>
              <a:lumOff val="118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u="sng" kern="1200" dirty="0"/>
            <a:t>Определение типов профильных 10 классов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Актуализация системы </a:t>
          </a:r>
          <a:r>
            <a:rPr lang="ru-RU" sz="1800" kern="1200" dirty="0" err="1"/>
            <a:t>профориентационной</a:t>
          </a:r>
          <a:r>
            <a:rPr lang="ru-RU" sz="1800" kern="1200" dirty="0"/>
            <a:t> работы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/>
            <a:t>Выстраивание поддерживающего сопровождения</a:t>
          </a:r>
        </a:p>
      </dsp:txBody>
      <dsp:txXfrm rot="-5400000">
        <a:off x="3598287" y="2802657"/>
        <a:ext cx="6348117" cy="902767"/>
      </dsp:txXfrm>
    </dsp:sp>
    <dsp:sp modelId="{295B5F2F-48A0-4BE8-A779-F1C090FA1AFD}">
      <dsp:nvSpPr>
        <dsp:cNvPr id="0" name=""/>
        <dsp:cNvSpPr/>
      </dsp:nvSpPr>
      <dsp:spPr>
        <a:xfrm>
          <a:off x="0" y="2628764"/>
          <a:ext cx="3598287" cy="1250554"/>
        </a:xfrm>
        <a:prstGeom prst="roundRect">
          <a:avLst/>
        </a:prstGeom>
        <a:solidFill>
          <a:schemeClr val="accent3">
            <a:hueOff val="1807066"/>
            <a:satOff val="66667"/>
            <a:lumOff val="-9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Определение обучающихся, продемонстрировавших наиболее высокие результаты по предмету</a:t>
          </a:r>
        </a:p>
      </dsp:txBody>
      <dsp:txXfrm>
        <a:off x="61047" y="2689811"/>
        <a:ext cx="3476193" cy="1128460"/>
      </dsp:txXfrm>
    </dsp:sp>
    <dsp:sp modelId="{12308A22-B36B-47ED-A9E8-19209A1B5625}">
      <dsp:nvSpPr>
        <dsp:cNvPr id="0" name=""/>
        <dsp:cNvSpPr/>
      </dsp:nvSpPr>
      <dsp:spPr>
        <a:xfrm rot="5400000">
          <a:off x="6296543" y="1368645"/>
          <a:ext cx="1000443" cy="6396955"/>
        </a:xfrm>
        <a:prstGeom prst="round2SameRect">
          <a:avLst/>
        </a:prstGeom>
        <a:solidFill>
          <a:schemeClr val="accent3">
            <a:tint val="40000"/>
            <a:alpha val="90000"/>
            <a:hueOff val="2029141"/>
            <a:satOff val="100000"/>
            <a:lumOff val="1779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2029141"/>
              <a:satOff val="100000"/>
              <a:lumOff val="177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u="sng" kern="1200" dirty="0"/>
            <a:t>Определение доли приступивших к выполнению каждого задания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u="sng" kern="1200" dirty="0"/>
            <a:t>Определение сложных заданий «решаемость»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/>
            <a:t>Корректировка программ по предметам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/>
            <a:t>Использование базы данных ФИПИ на уроках</a:t>
          </a:r>
        </a:p>
      </dsp:txBody>
      <dsp:txXfrm rot="-5400000">
        <a:off x="3598287" y="4115739"/>
        <a:ext cx="6348117" cy="902767"/>
      </dsp:txXfrm>
    </dsp:sp>
    <dsp:sp modelId="{64770975-BA62-46F4-9F3D-FD8651FE7363}">
      <dsp:nvSpPr>
        <dsp:cNvPr id="0" name=""/>
        <dsp:cNvSpPr/>
      </dsp:nvSpPr>
      <dsp:spPr>
        <a:xfrm>
          <a:off x="0" y="3941846"/>
          <a:ext cx="3598287" cy="1250554"/>
        </a:xfrm>
        <a:prstGeom prst="round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Выполнение заданий КИМ</a:t>
          </a:r>
        </a:p>
      </dsp:txBody>
      <dsp:txXfrm>
        <a:off x="61047" y="4002893"/>
        <a:ext cx="3476193" cy="11284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C84F93-9EBC-4509-B51A-5E2B8657AEC7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7F4614-5BA3-44FF-9E02-37A2BBF414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0009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05T14:50:07.0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1878BB-2C98-4473-AC27-E72CE7E7F8AF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1CCD1D-8222-41F0-AEA3-A4F5D39279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896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B5A6A8-1C9D-9923-0C59-C6B49ABC86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CBCD206-ACBA-940C-78B0-61F0A0588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9C065D-8748-1D89-827D-EB82D44FC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19B4C-948C-4BE9-A896-00ECE23514F5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84FD79-1355-CB6A-CF28-C9448EF3B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FB8D08-E54D-9412-98B3-9CDF5BE6C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49A6A-D674-4A70-8AF3-8894CF547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1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634745-C87C-87CE-D753-9130B612B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D2E81C2-E7F0-3598-11B7-CCEBF3FF3C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FB9454E-23BE-FEEE-4062-4D832E182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19B4C-948C-4BE9-A896-00ECE23514F5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6B6851D-6CD6-A80B-CFB2-19EB46377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73620A-49F6-1EB4-EF56-80FE1A7F2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49A6A-D674-4A70-8AF3-8894CF547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556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DCE88A4-9B06-4841-F135-6B231C4030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3A9F057-B0B4-3F43-F87B-C8781723C5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9E6A213-D874-A969-D04E-C8F60373D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19B4C-948C-4BE9-A896-00ECE23514F5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A602E9-4F6F-4BEC-0B36-C844B12DE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E36DC17-B03D-B12F-F64B-39A9CE7B7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49A6A-D674-4A70-8AF3-8894CF547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263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A887C5-C2DB-FB94-7011-78B22B605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A33B38-04F7-2141-4CEC-564E49BECC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51DCD3B-42B1-0AF4-4776-60243BAD7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19B4C-948C-4BE9-A896-00ECE23514F5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6B6710-F2BC-C085-E517-CD2976A2A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4207EF-AB45-8F3C-4616-513597D6E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49A6A-D674-4A70-8AF3-8894CF547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0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D14223-D16A-039A-D11F-91CCB993B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95EB81E-CE7E-29B8-75CF-018DA17C04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E26ABB0-25F7-02CA-7128-7B68136FE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19B4C-948C-4BE9-A896-00ECE23514F5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BBC662-8AE5-1E80-6A75-C59CC8889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2C8E202-5F55-AC92-0861-7B6B56478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49A6A-D674-4A70-8AF3-8894CF547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024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67859A-0792-9E00-C52D-843D7D4D2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3E7A4AC-9F85-45D9-B80A-24462BC276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755AA33-7CF9-527F-EF51-A66B9E1907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D893D2F-CF72-63FE-19BB-BEA945CA7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19B4C-948C-4BE9-A896-00ECE23514F5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6C0B4AA-C9C6-1CDF-7181-F33B00EA9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16FA571-F5E6-21D6-DE67-517F17CFB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49A6A-D674-4A70-8AF3-8894CF547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1747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D36F18-B5B0-2554-3B59-260D1266B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DC49AE8-E7EC-C67B-D594-CE3BE2C80E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AC1D70C-DAA9-30EA-AA68-8955F9E0F2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7F4054B-B353-B698-84D4-D1FE05E7E5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09BAF31-4D74-FFEF-EFB7-AB4DC1DE55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0CE28D2-3DFD-FBA1-DF7D-92F818D51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19B4C-948C-4BE9-A896-00ECE23514F5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F1668E3-C0C6-640C-6906-D8795AA28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3C79443-3CC9-A6BD-7B07-B41852C74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49A6A-D674-4A70-8AF3-8894CF547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68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383BF1-4319-520D-5846-096DCF5D7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DE8900E-55E2-2490-0DAF-313A4FED0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19B4C-948C-4BE9-A896-00ECE23514F5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2BB34C1-2F11-4811-E0AB-09F6893F3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F324E32-F5D7-578B-D10A-8AD5F23BA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49A6A-D674-4A70-8AF3-8894CF547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538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EB76A0C-A9C4-EDF9-C116-B7496F5A2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19B4C-948C-4BE9-A896-00ECE23514F5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0527832-734E-5B55-B5A4-1D766D828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16FE49E-CFF2-63D5-1524-BC290560D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49A6A-D674-4A70-8AF3-8894CF547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791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3770DA-263E-240F-7287-AED15F9D5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AA151A-95C9-3325-8743-BFB25EBFC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52F38E4-4B57-EA24-324D-A327CD437B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F684CF7-8303-A3D6-8BD8-80F88E9FA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19B4C-948C-4BE9-A896-00ECE23514F5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C9284CE-FDD4-36BB-E29B-2662098B4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D38AC40-0464-9893-D0E8-5E633F219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49A6A-D674-4A70-8AF3-8894CF547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487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4609DE-4042-A2B7-A758-F9B856BD4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9FE4004-C73E-C292-00BB-F553B3F86A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142D8F8-030E-83F4-E424-E90E2F1C40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2C34A6B-978C-B793-AE9D-D08823E70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19B4C-948C-4BE9-A896-00ECE23514F5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5725379-B997-7231-D2A3-C573575F0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10E1125-A7DB-D9CC-5167-B2134AC81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49A6A-D674-4A70-8AF3-8894CF547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2670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A5ACCF-0E44-4EF0-00D8-AADFF39BB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7519C2F-83CB-B1C5-31E8-79C7D0690A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5D6425A-5E49-A45D-C051-B76FF49781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419B4C-948C-4BE9-A896-00ECE23514F5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6F8AA4-62E7-C7DF-523E-C29201872E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F64E40-F607-121C-EBB8-B0AA947B79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349A6A-D674-4A70-8AF3-8894CF547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4372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12" Type="http://schemas.openxmlformats.org/officeDocument/2006/relationships/image" Target="../media/image14.pn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school4@education70.ru" TargetMode="External"/><Relationship Id="rId7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hyperlink" Target="https://school4-tomsk.gosuslugi.ru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5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7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10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3" name="Рукописный ввод 12">
                <a:extLst>
                  <a:ext uri="{FF2B5EF4-FFF2-40B4-BE49-F238E27FC236}">
                    <a16:creationId xmlns:a16="http://schemas.microsoft.com/office/drawing/2014/main" id="{88F2122C-DAAF-9DE3-7377-BC5142329694}"/>
                  </a:ext>
                </a:extLst>
              </p14:cNvPr>
              <p14:cNvContentPartPr/>
              <p14:nvPr/>
            </p14:nvContentPartPr>
            <p14:xfrm>
              <a:off x="-1127562" y="1616082"/>
              <a:ext cx="360" cy="360"/>
            </p14:xfrm>
          </p:contentPart>
        </mc:Choice>
        <mc:Fallback xmlns="">
          <p:pic>
            <p:nvPicPr>
              <p:cNvPr id="13" name="Рукописный ввод 12">
                <a:extLst>
                  <a:ext uri="{FF2B5EF4-FFF2-40B4-BE49-F238E27FC236}">
                    <a16:creationId xmlns:a16="http://schemas.microsoft.com/office/drawing/2014/main" id="{88F2122C-DAAF-9DE3-7377-BC514232969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1136562" y="1607082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11E9C944-07D4-1B87-57F9-5330B9E19499}"/>
              </a:ext>
            </a:extLst>
          </p:cNvPr>
          <p:cNvSpPr/>
          <p:nvPr/>
        </p:nvSpPr>
        <p:spPr>
          <a:xfrm>
            <a:off x="0" y="0"/>
            <a:ext cx="2086497" cy="6858000"/>
          </a:xfrm>
          <a:prstGeom prst="rect">
            <a:avLst/>
          </a:prstGeom>
          <a:solidFill>
            <a:srgbClr val="7713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D871EB39-231F-9F0F-8789-B679D7E33D20}"/>
              </a:ext>
            </a:extLst>
          </p:cNvPr>
          <p:cNvSpPr/>
          <p:nvPr/>
        </p:nvSpPr>
        <p:spPr>
          <a:xfrm>
            <a:off x="6639339" y="0"/>
            <a:ext cx="5552661" cy="3826565"/>
          </a:xfrm>
          <a:prstGeom prst="rect">
            <a:avLst/>
          </a:prstGeom>
          <a:solidFill>
            <a:srgbClr val="7713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2EB71487-2F8E-B476-674D-216D87B6F504}"/>
              </a:ext>
            </a:extLst>
          </p:cNvPr>
          <p:cNvSpPr/>
          <p:nvPr/>
        </p:nvSpPr>
        <p:spPr>
          <a:xfrm>
            <a:off x="4253949" y="5764696"/>
            <a:ext cx="6427304" cy="1093304"/>
          </a:xfrm>
          <a:prstGeom prst="rect">
            <a:avLst/>
          </a:prstGeom>
          <a:solidFill>
            <a:srgbClr val="7713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5429C23-8B90-2666-772E-F951E12CBBC6}"/>
              </a:ext>
            </a:extLst>
          </p:cNvPr>
          <p:cNvSpPr txBox="1"/>
          <p:nvPr/>
        </p:nvSpPr>
        <p:spPr>
          <a:xfrm>
            <a:off x="6927574" y="463916"/>
            <a:ext cx="468142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Управление качеством на основе результатов внешних оценочных процедур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114D5161-2824-737E-5A00-C4248C45AB22}"/>
              </a:ext>
            </a:extLst>
          </p:cNvPr>
          <p:cNvSpPr/>
          <p:nvPr/>
        </p:nvSpPr>
        <p:spPr>
          <a:xfrm>
            <a:off x="6927574" y="419100"/>
            <a:ext cx="2546626" cy="177800"/>
          </a:xfrm>
          <a:prstGeom prst="rect">
            <a:avLst/>
          </a:prstGeom>
          <a:solidFill>
            <a:srgbClr val="EFEBCE"/>
          </a:solidFill>
          <a:ln>
            <a:solidFill>
              <a:srgbClr val="EFEBC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68E31856-E6D5-906B-A120-25D70121AA63}"/>
              </a:ext>
            </a:extLst>
          </p:cNvPr>
          <p:cNvSpPr/>
          <p:nvPr/>
        </p:nvSpPr>
        <p:spPr>
          <a:xfrm>
            <a:off x="5192644" y="4649854"/>
            <a:ext cx="1850888" cy="1093305"/>
          </a:xfrm>
          <a:prstGeom prst="rect">
            <a:avLst/>
          </a:prstGeom>
          <a:pattFill prst="pct5">
            <a:fgClr>
              <a:srgbClr val="77132F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EBA0AEDC-56E6-05BD-4B71-C1E64CF16DD6}"/>
              </a:ext>
            </a:extLst>
          </p:cNvPr>
          <p:cNvSpPr/>
          <p:nvPr/>
        </p:nvSpPr>
        <p:spPr>
          <a:xfrm>
            <a:off x="11112500" y="3826566"/>
            <a:ext cx="901700" cy="1616208"/>
          </a:xfrm>
          <a:prstGeom prst="rect">
            <a:avLst/>
          </a:prstGeom>
          <a:pattFill prst="pct5">
            <a:fgClr>
              <a:srgbClr val="77132F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A39E3795-175F-1FAB-F503-F2164C2C61FC}"/>
              </a:ext>
            </a:extLst>
          </p:cNvPr>
          <p:cNvSpPr/>
          <p:nvPr/>
        </p:nvSpPr>
        <p:spPr>
          <a:xfrm>
            <a:off x="11112500" y="2210357"/>
            <a:ext cx="901700" cy="1616208"/>
          </a:xfrm>
          <a:prstGeom prst="rect">
            <a:avLst/>
          </a:prstGeom>
          <a:pattFill prst="pct5">
            <a:fgClr>
              <a:srgbClr val="EFEBCE"/>
            </a:fgClr>
            <a:bgClr>
              <a:srgbClr val="77132F"/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28">
            <a:extLst>
              <a:ext uri="{FF2B5EF4-FFF2-40B4-BE49-F238E27FC236}">
                <a16:creationId xmlns:a16="http://schemas.microsoft.com/office/drawing/2014/main" id="{14849370-77C8-D44E-F859-DA522900F5B2}"/>
              </a:ext>
            </a:extLst>
          </p:cNvPr>
          <p:cNvSpPr txBox="1"/>
          <p:nvPr/>
        </p:nvSpPr>
        <p:spPr>
          <a:xfrm>
            <a:off x="6743616" y="2948051"/>
            <a:ext cx="41849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chemeClr val="bg1"/>
                </a:solidFill>
                <a:latin typeface="Century Gothic" panose="020B0502020202020204" pitchFamily="34" charset="0"/>
              </a:rPr>
              <a:t>Грабцевич Ирина Борисовна, директор МАОУ СОШ № 4 </a:t>
            </a:r>
          </a:p>
          <a:p>
            <a:r>
              <a:rPr lang="ru-RU" dirty="0">
                <a:solidFill>
                  <a:schemeClr val="bg1"/>
                </a:solidFill>
                <a:latin typeface="Century Gothic" panose="020B0502020202020204" pitchFamily="34" charset="0"/>
              </a:rPr>
              <a:t>им. И.С. Черных г. Томска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89" y="929116"/>
            <a:ext cx="5571585" cy="4178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2223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98DADC-E0E0-4E84-985A-A2842B6653A3}"/>
              </a:ext>
            </a:extLst>
          </p:cNvPr>
          <p:cNvSpPr/>
          <p:nvPr/>
        </p:nvSpPr>
        <p:spPr>
          <a:xfrm>
            <a:off x="0" y="0"/>
            <a:ext cx="2086497" cy="6858000"/>
          </a:xfrm>
          <a:prstGeom prst="rect">
            <a:avLst/>
          </a:prstGeom>
          <a:solidFill>
            <a:srgbClr val="7713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01DE403-7A11-060E-9779-0390C7BA9BC4}"/>
              </a:ext>
            </a:extLst>
          </p:cNvPr>
          <p:cNvSpPr/>
          <p:nvPr/>
        </p:nvSpPr>
        <p:spPr>
          <a:xfrm>
            <a:off x="10341112" y="0"/>
            <a:ext cx="1850888" cy="1093305"/>
          </a:xfrm>
          <a:prstGeom prst="rect">
            <a:avLst/>
          </a:prstGeom>
          <a:pattFill prst="pct5">
            <a:fgClr>
              <a:srgbClr val="77132F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2695FF9A-2DCC-DF48-4A0B-5BFCCAA2C86B}"/>
              </a:ext>
            </a:extLst>
          </p:cNvPr>
          <p:cNvGrpSpPr/>
          <p:nvPr/>
        </p:nvGrpSpPr>
        <p:grpSpPr>
          <a:xfrm rot="16200000">
            <a:off x="1635646" y="4577801"/>
            <a:ext cx="901700" cy="3232417"/>
            <a:chOff x="11112500" y="2210357"/>
            <a:chExt cx="901700" cy="3232417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A0A13C65-53F9-463F-049F-3FFB63C1DA93}"/>
                </a:ext>
              </a:extLst>
            </p:cNvPr>
            <p:cNvSpPr/>
            <p:nvPr/>
          </p:nvSpPr>
          <p:spPr>
            <a:xfrm>
              <a:off x="11112500" y="3826566"/>
              <a:ext cx="901700" cy="1616208"/>
            </a:xfrm>
            <a:prstGeom prst="rect">
              <a:avLst/>
            </a:prstGeom>
            <a:pattFill prst="pct5">
              <a:fgClr>
                <a:srgbClr val="77132F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DCFA46F5-83E6-D276-F9DC-0E3B631C44B9}"/>
                </a:ext>
              </a:extLst>
            </p:cNvPr>
            <p:cNvSpPr/>
            <p:nvPr/>
          </p:nvSpPr>
          <p:spPr>
            <a:xfrm>
              <a:off x="11112500" y="2210357"/>
              <a:ext cx="901700" cy="1616208"/>
            </a:xfrm>
            <a:prstGeom prst="rect">
              <a:avLst/>
            </a:prstGeom>
            <a:pattFill prst="pct5">
              <a:fgClr>
                <a:srgbClr val="EFEBCE"/>
              </a:fgClr>
              <a:bgClr>
                <a:srgbClr val="77132F"/>
              </a:bgClr>
            </a:patt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" name="Скругленный прямоугольник 10"/>
          <p:cNvSpPr/>
          <p:nvPr/>
        </p:nvSpPr>
        <p:spPr>
          <a:xfrm>
            <a:off x="2553731" y="546652"/>
            <a:ext cx="9176950" cy="54665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Объекты анализа результатов ГИА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488" y="2973859"/>
            <a:ext cx="2336054" cy="1951716"/>
          </a:xfrm>
          <a:prstGeom prst="rect">
            <a:avLst/>
          </a:prstGeom>
        </p:spPr>
      </p:pic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987193948"/>
              </p:ext>
            </p:extLst>
          </p:nvPr>
        </p:nvGraphicFramePr>
        <p:xfrm>
          <a:off x="2205985" y="1272208"/>
          <a:ext cx="9995243" cy="5195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033225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98DADC-E0E0-4E84-985A-A2842B6653A3}"/>
              </a:ext>
            </a:extLst>
          </p:cNvPr>
          <p:cNvSpPr/>
          <p:nvPr/>
        </p:nvSpPr>
        <p:spPr>
          <a:xfrm>
            <a:off x="0" y="0"/>
            <a:ext cx="2086497" cy="6858000"/>
          </a:xfrm>
          <a:prstGeom prst="rect">
            <a:avLst/>
          </a:prstGeom>
          <a:solidFill>
            <a:srgbClr val="7713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01DE403-7A11-060E-9779-0390C7BA9BC4}"/>
              </a:ext>
            </a:extLst>
          </p:cNvPr>
          <p:cNvSpPr/>
          <p:nvPr/>
        </p:nvSpPr>
        <p:spPr>
          <a:xfrm>
            <a:off x="10341112" y="0"/>
            <a:ext cx="1850888" cy="1093305"/>
          </a:xfrm>
          <a:prstGeom prst="rect">
            <a:avLst/>
          </a:prstGeom>
          <a:pattFill prst="pct5">
            <a:fgClr>
              <a:srgbClr val="77132F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2695FF9A-2DCC-DF48-4A0B-5BFCCAA2C86B}"/>
              </a:ext>
            </a:extLst>
          </p:cNvPr>
          <p:cNvGrpSpPr/>
          <p:nvPr/>
        </p:nvGrpSpPr>
        <p:grpSpPr>
          <a:xfrm rot="16200000">
            <a:off x="1635646" y="4577801"/>
            <a:ext cx="901700" cy="3232417"/>
            <a:chOff x="11112500" y="2210357"/>
            <a:chExt cx="901700" cy="3232417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A0A13C65-53F9-463F-049F-3FFB63C1DA93}"/>
                </a:ext>
              </a:extLst>
            </p:cNvPr>
            <p:cNvSpPr/>
            <p:nvPr/>
          </p:nvSpPr>
          <p:spPr>
            <a:xfrm>
              <a:off x="11112500" y="3826566"/>
              <a:ext cx="901700" cy="1616208"/>
            </a:xfrm>
            <a:prstGeom prst="rect">
              <a:avLst/>
            </a:prstGeom>
            <a:pattFill prst="pct5">
              <a:fgClr>
                <a:srgbClr val="77132F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DCFA46F5-83E6-D276-F9DC-0E3B631C44B9}"/>
                </a:ext>
              </a:extLst>
            </p:cNvPr>
            <p:cNvSpPr/>
            <p:nvPr/>
          </p:nvSpPr>
          <p:spPr>
            <a:xfrm>
              <a:off x="11112500" y="2210357"/>
              <a:ext cx="901700" cy="1616208"/>
            </a:xfrm>
            <a:prstGeom prst="rect">
              <a:avLst/>
            </a:prstGeom>
            <a:pattFill prst="pct5">
              <a:fgClr>
                <a:srgbClr val="EFEBCE"/>
              </a:fgClr>
              <a:bgClr>
                <a:srgbClr val="77132F"/>
              </a:bgClr>
            </a:patt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" name="Скругленный прямоугольник 10"/>
          <p:cNvSpPr/>
          <p:nvPr/>
        </p:nvSpPr>
        <p:spPr>
          <a:xfrm>
            <a:off x="2553731" y="546652"/>
            <a:ext cx="9176950" cy="54665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Объекты анализа результатов ГИА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488" y="2973859"/>
            <a:ext cx="2336054" cy="1951716"/>
          </a:xfrm>
          <a:prstGeom prst="rect">
            <a:avLst/>
          </a:prstGeom>
        </p:spPr>
      </p:pic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893687522"/>
              </p:ext>
            </p:extLst>
          </p:nvPr>
        </p:nvGraphicFramePr>
        <p:xfrm>
          <a:off x="2205985" y="1272208"/>
          <a:ext cx="9995243" cy="5195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247375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A091D98-060F-99E9-EBB0-0F5792CC4149}"/>
              </a:ext>
            </a:extLst>
          </p:cNvPr>
          <p:cNvSpPr/>
          <p:nvPr/>
        </p:nvSpPr>
        <p:spPr>
          <a:xfrm>
            <a:off x="5764696" y="5764696"/>
            <a:ext cx="6427304" cy="1093304"/>
          </a:xfrm>
          <a:prstGeom prst="rect">
            <a:avLst/>
          </a:prstGeom>
          <a:solidFill>
            <a:srgbClr val="7713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973F908C-243D-4340-FA37-08E46FC9DE1A}"/>
              </a:ext>
            </a:extLst>
          </p:cNvPr>
          <p:cNvGrpSpPr/>
          <p:nvPr/>
        </p:nvGrpSpPr>
        <p:grpSpPr>
          <a:xfrm rot="10800000">
            <a:off x="10718800" y="3755336"/>
            <a:ext cx="901700" cy="2706753"/>
            <a:chOff x="11112500" y="2210359"/>
            <a:chExt cx="901700" cy="4241258"/>
          </a:xfrm>
        </p:grpSpPr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id="{D90F2859-D599-AEF7-34A4-FAE9082A1A67}"/>
                </a:ext>
              </a:extLst>
            </p:cNvPr>
            <p:cNvSpPr/>
            <p:nvPr/>
          </p:nvSpPr>
          <p:spPr>
            <a:xfrm>
              <a:off x="11112500" y="3303119"/>
              <a:ext cx="901700" cy="3148498"/>
            </a:xfrm>
            <a:prstGeom prst="rect">
              <a:avLst/>
            </a:prstGeom>
            <a:pattFill prst="pct5">
              <a:fgClr>
                <a:srgbClr val="77132F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47AB6BD9-57D9-3254-5B90-CDC1E2BB5314}"/>
                </a:ext>
              </a:extLst>
            </p:cNvPr>
            <p:cNvSpPr/>
            <p:nvPr/>
          </p:nvSpPr>
          <p:spPr>
            <a:xfrm>
              <a:off x="11112500" y="2210359"/>
              <a:ext cx="901700" cy="1092759"/>
            </a:xfrm>
            <a:prstGeom prst="rect">
              <a:avLst/>
            </a:prstGeom>
            <a:pattFill prst="pct5">
              <a:fgClr>
                <a:srgbClr val="EFEBCE"/>
              </a:fgClr>
              <a:bgClr>
                <a:srgbClr val="77132F"/>
              </a:bgClr>
            </a:patt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73B03778-3707-034C-C24F-109A5C3616D1}"/>
              </a:ext>
            </a:extLst>
          </p:cNvPr>
          <p:cNvSpPr txBox="1"/>
          <p:nvPr/>
        </p:nvSpPr>
        <p:spPr>
          <a:xfrm>
            <a:off x="140044" y="98853"/>
            <a:ext cx="11953102" cy="978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i="1" dirty="0">
                <a:solidFill>
                  <a:srgbClr val="77132F"/>
                </a:solidFill>
                <a:latin typeface="Century Gothic" panose="020B0502020202020204" pitchFamily="34" charset="0"/>
              </a:rPr>
              <a:t>Управленческие шаги при организации методической работы</a:t>
            </a:r>
          </a:p>
        </p:txBody>
      </p:sp>
      <p:graphicFrame>
        <p:nvGraphicFramePr>
          <p:cNvPr id="20" name="Схема 19"/>
          <p:cNvGraphicFramePr/>
          <p:nvPr>
            <p:extLst>
              <p:ext uri="{D42A27DB-BD31-4B8C-83A1-F6EECF244321}">
                <p14:modId xmlns:p14="http://schemas.microsoft.com/office/powerpoint/2010/main" val="3362892144"/>
              </p:ext>
            </p:extLst>
          </p:nvPr>
        </p:nvGraphicFramePr>
        <p:xfrm>
          <a:off x="-2356917" y="778053"/>
          <a:ext cx="11335265" cy="56264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3" name="Схема 22"/>
          <p:cNvGraphicFramePr/>
          <p:nvPr>
            <p:extLst>
              <p:ext uri="{D42A27DB-BD31-4B8C-83A1-F6EECF244321}">
                <p14:modId xmlns:p14="http://schemas.microsoft.com/office/powerpoint/2010/main" val="796145045"/>
              </p:ext>
            </p:extLst>
          </p:nvPr>
        </p:nvGraphicFramePr>
        <p:xfrm>
          <a:off x="6228709" y="1142570"/>
          <a:ext cx="5608157" cy="44784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cxnSp>
        <p:nvCxnSpPr>
          <p:cNvPr id="25" name="Прямая соединительная линия 24"/>
          <p:cNvCxnSpPr/>
          <p:nvPr/>
        </p:nvCxnSpPr>
        <p:spPr>
          <a:xfrm>
            <a:off x="6228709" y="1077582"/>
            <a:ext cx="0" cy="4618543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6" name="Рисунок 2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15084" y="2756962"/>
            <a:ext cx="2159211" cy="1668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8370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A091D98-060F-99E9-EBB0-0F5792CC4149}"/>
              </a:ext>
            </a:extLst>
          </p:cNvPr>
          <p:cNvSpPr/>
          <p:nvPr/>
        </p:nvSpPr>
        <p:spPr>
          <a:xfrm>
            <a:off x="5764696" y="5764696"/>
            <a:ext cx="6427304" cy="1093304"/>
          </a:xfrm>
          <a:prstGeom prst="rect">
            <a:avLst/>
          </a:prstGeom>
          <a:solidFill>
            <a:srgbClr val="7713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973F908C-243D-4340-FA37-08E46FC9DE1A}"/>
              </a:ext>
            </a:extLst>
          </p:cNvPr>
          <p:cNvGrpSpPr/>
          <p:nvPr/>
        </p:nvGrpSpPr>
        <p:grpSpPr>
          <a:xfrm rot="10800000">
            <a:off x="10718800" y="3755336"/>
            <a:ext cx="901700" cy="2706753"/>
            <a:chOff x="11112500" y="2210359"/>
            <a:chExt cx="901700" cy="4241258"/>
          </a:xfrm>
        </p:grpSpPr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id="{D90F2859-D599-AEF7-34A4-FAE9082A1A67}"/>
                </a:ext>
              </a:extLst>
            </p:cNvPr>
            <p:cNvSpPr/>
            <p:nvPr/>
          </p:nvSpPr>
          <p:spPr>
            <a:xfrm>
              <a:off x="11112500" y="3303119"/>
              <a:ext cx="901700" cy="3148498"/>
            </a:xfrm>
            <a:prstGeom prst="rect">
              <a:avLst/>
            </a:prstGeom>
            <a:pattFill prst="pct5">
              <a:fgClr>
                <a:srgbClr val="77132F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47AB6BD9-57D9-3254-5B90-CDC1E2BB5314}"/>
                </a:ext>
              </a:extLst>
            </p:cNvPr>
            <p:cNvSpPr/>
            <p:nvPr/>
          </p:nvSpPr>
          <p:spPr>
            <a:xfrm>
              <a:off x="11112500" y="2210359"/>
              <a:ext cx="901700" cy="1092759"/>
            </a:xfrm>
            <a:prstGeom prst="rect">
              <a:avLst/>
            </a:prstGeom>
            <a:pattFill prst="pct5">
              <a:fgClr>
                <a:srgbClr val="EFEBCE"/>
              </a:fgClr>
              <a:bgClr>
                <a:srgbClr val="77132F"/>
              </a:bgClr>
            </a:patt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73B03778-3707-034C-C24F-109A5C3616D1}"/>
              </a:ext>
            </a:extLst>
          </p:cNvPr>
          <p:cNvSpPr txBox="1"/>
          <p:nvPr/>
        </p:nvSpPr>
        <p:spPr>
          <a:xfrm>
            <a:off x="140044" y="98853"/>
            <a:ext cx="11953102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i="1" dirty="0">
                <a:solidFill>
                  <a:srgbClr val="77132F"/>
                </a:solidFill>
                <a:latin typeface="Century Gothic" panose="020B0502020202020204" pitchFamily="34" charset="0"/>
              </a:rPr>
              <a:t>Направления работы учителей</a:t>
            </a: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820659059"/>
              </p:ext>
            </p:extLst>
          </p:nvPr>
        </p:nvGraphicFramePr>
        <p:xfrm>
          <a:off x="469557" y="719666"/>
          <a:ext cx="11623589" cy="5742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" name="Нашивка 14"/>
          <p:cNvSpPr/>
          <p:nvPr/>
        </p:nvSpPr>
        <p:spPr>
          <a:xfrm>
            <a:off x="1404550" y="2619632"/>
            <a:ext cx="424250" cy="341399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Нашивка 18"/>
          <p:cNvSpPr/>
          <p:nvPr/>
        </p:nvSpPr>
        <p:spPr>
          <a:xfrm>
            <a:off x="1151236" y="1872815"/>
            <a:ext cx="424250" cy="341399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Нашивка 19"/>
          <p:cNvSpPr/>
          <p:nvPr/>
        </p:nvSpPr>
        <p:spPr>
          <a:xfrm>
            <a:off x="659025" y="1075038"/>
            <a:ext cx="424250" cy="341399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Нашивка 20"/>
          <p:cNvSpPr/>
          <p:nvPr/>
        </p:nvSpPr>
        <p:spPr>
          <a:xfrm>
            <a:off x="1482810" y="3413937"/>
            <a:ext cx="424250" cy="341399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Нашивка 21"/>
          <p:cNvSpPr/>
          <p:nvPr/>
        </p:nvSpPr>
        <p:spPr>
          <a:xfrm>
            <a:off x="1404550" y="4199462"/>
            <a:ext cx="424250" cy="341399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Нашивка 22"/>
          <p:cNvSpPr/>
          <p:nvPr/>
        </p:nvSpPr>
        <p:spPr>
          <a:xfrm>
            <a:off x="1167711" y="4993767"/>
            <a:ext cx="424250" cy="341399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Нашивка 23"/>
          <p:cNvSpPr/>
          <p:nvPr/>
        </p:nvSpPr>
        <p:spPr>
          <a:xfrm>
            <a:off x="683321" y="5769944"/>
            <a:ext cx="424250" cy="341399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4498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A091D98-060F-99E9-EBB0-0F5792CC4149}"/>
              </a:ext>
            </a:extLst>
          </p:cNvPr>
          <p:cNvSpPr/>
          <p:nvPr/>
        </p:nvSpPr>
        <p:spPr>
          <a:xfrm>
            <a:off x="5764696" y="5764696"/>
            <a:ext cx="6427304" cy="1093304"/>
          </a:xfrm>
          <a:prstGeom prst="rect">
            <a:avLst/>
          </a:prstGeom>
          <a:solidFill>
            <a:srgbClr val="7713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973F908C-243D-4340-FA37-08E46FC9DE1A}"/>
              </a:ext>
            </a:extLst>
          </p:cNvPr>
          <p:cNvGrpSpPr/>
          <p:nvPr/>
        </p:nvGrpSpPr>
        <p:grpSpPr>
          <a:xfrm rot="10800000">
            <a:off x="10718800" y="3755336"/>
            <a:ext cx="901700" cy="2706753"/>
            <a:chOff x="11112500" y="2210359"/>
            <a:chExt cx="901700" cy="4241258"/>
          </a:xfrm>
        </p:grpSpPr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id="{D90F2859-D599-AEF7-34A4-FAE9082A1A67}"/>
                </a:ext>
              </a:extLst>
            </p:cNvPr>
            <p:cNvSpPr/>
            <p:nvPr/>
          </p:nvSpPr>
          <p:spPr>
            <a:xfrm>
              <a:off x="11112500" y="3303119"/>
              <a:ext cx="901700" cy="3148498"/>
            </a:xfrm>
            <a:prstGeom prst="rect">
              <a:avLst/>
            </a:prstGeom>
            <a:pattFill prst="pct5">
              <a:fgClr>
                <a:srgbClr val="77132F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47AB6BD9-57D9-3254-5B90-CDC1E2BB5314}"/>
                </a:ext>
              </a:extLst>
            </p:cNvPr>
            <p:cNvSpPr/>
            <p:nvPr/>
          </p:nvSpPr>
          <p:spPr>
            <a:xfrm>
              <a:off x="11112500" y="2210359"/>
              <a:ext cx="901700" cy="1092759"/>
            </a:xfrm>
            <a:prstGeom prst="rect">
              <a:avLst/>
            </a:prstGeom>
            <a:pattFill prst="pct5">
              <a:fgClr>
                <a:srgbClr val="EFEBCE"/>
              </a:fgClr>
              <a:bgClr>
                <a:srgbClr val="77132F"/>
              </a:bgClr>
            </a:patt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73B03778-3707-034C-C24F-109A5C3616D1}"/>
              </a:ext>
            </a:extLst>
          </p:cNvPr>
          <p:cNvSpPr txBox="1"/>
          <p:nvPr/>
        </p:nvSpPr>
        <p:spPr>
          <a:xfrm>
            <a:off x="148281" y="98853"/>
            <a:ext cx="11813059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i="1" dirty="0">
                <a:solidFill>
                  <a:srgbClr val="77132F"/>
                </a:solidFill>
                <a:latin typeface="Century Gothic" panose="020B0502020202020204" pitchFamily="34" charset="0"/>
              </a:rPr>
              <a:t>Управленческие решения при работе с родителями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392193" y="1787691"/>
            <a:ext cx="10203592" cy="89792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Родительские собрания</a:t>
            </a:r>
          </a:p>
          <a:p>
            <a:pPr algn="ctr"/>
            <a:r>
              <a:rPr lang="ru-RU" dirty="0"/>
              <a:t>Необходимость целенаправленного (осознанного) подхода к выстраиванию дальнейшей траектории обучения (ранняя </a:t>
            </a:r>
            <a:r>
              <a:rPr lang="ru-RU" dirty="0" err="1"/>
              <a:t>профилизация</a:t>
            </a:r>
            <a:r>
              <a:rPr lang="ru-RU" dirty="0"/>
              <a:t>; осознанный подход в выборе предметов для сдачи ГИА)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1416908" y="2881315"/>
            <a:ext cx="10203592" cy="89792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Индивидуальные встречи</a:t>
            </a:r>
          </a:p>
          <a:p>
            <a:pPr algn="ctr"/>
            <a:r>
              <a:rPr lang="ru-RU" dirty="0"/>
              <a:t>Оказание педагогической помощи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1416908" y="4028191"/>
            <a:ext cx="10203592" cy="89792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Привлечение к оценочным процедурам</a:t>
            </a:r>
          </a:p>
          <a:p>
            <a:pPr algn="ctr"/>
            <a:r>
              <a:rPr lang="ru-RU" dirty="0"/>
              <a:t>Общероссийские родительские собрания, ЕГЭ для родителей, общественное наблюдение за оценочными процедурами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14550"/>
            <a:ext cx="2352437" cy="1643449"/>
          </a:xfrm>
          <a:prstGeom prst="rect">
            <a:avLst/>
          </a:prstGeom>
        </p:spPr>
      </p:pic>
      <p:sp>
        <p:nvSpPr>
          <p:cNvPr id="11" name="Нашивка 10"/>
          <p:cNvSpPr/>
          <p:nvPr/>
        </p:nvSpPr>
        <p:spPr>
          <a:xfrm>
            <a:off x="547812" y="1871208"/>
            <a:ext cx="881449" cy="832022"/>
          </a:xfrm>
          <a:prstGeom prst="chevro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1" name="Нашивка 30"/>
          <p:cNvSpPr/>
          <p:nvPr/>
        </p:nvSpPr>
        <p:spPr>
          <a:xfrm>
            <a:off x="642550" y="4094093"/>
            <a:ext cx="881449" cy="832022"/>
          </a:xfrm>
          <a:prstGeom prst="chevro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3" name="Нашивка 32"/>
          <p:cNvSpPr/>
          <p:nvPr/>
        </p:nvSpPr>
        <p:spPr>
          <a:xfrm>
            <a:off x="642549" y="2903337"/>
            <a:ext cx="881449" cy="832022"/>
          </a:xfrm>
          <a:prstGeom prst="chevro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40949" y="4984852"/>
            <a:ext cx="24631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Не пренебрегать «мелочами»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392193" y="717800"/>
            <a:ext cx="10203592" cy="89792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Совет председателей родительских комитетов классов</a:t>
            </a:r>
          </a:p>
          <a:p>
            <a:pPr algn="ctr"/>
            <a:r>
              <a:rPr lang="ru-RU" dirty="0"/>
              <a:t>Общественное обсуждение принимаемых НПА, получение обратной связи по вопросам жизни школы; создание площадки </a:t>
            </a:r>
            <a:r>
              <a:rPr lang="ru-RU"/>
              <a:t>открытого обсуждения</a:t>
            </a:r>
            <a:endParaRPr lang="ru-RU" dirty="0"/>
          </a:p>
        </p:txBody>
      </p:sp>
      <p:sp>
        <p:nvSpPr>
          <p:cNvPr id="16" name="Нашивка 15"/>
          <p:cNvSpPr/>
          <p:nvPr/>
        </p:nvSpPr>
        <p:spPr>
          <a:xfrm>
            <a:off x="616043" y="786981"/>
            <a:ext cx="881449" cy="832022"/>
          </a:xfrm>
          <a:prstGeom prst="chevro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5350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98DADC-E0E0-4E84-985A-A2842B6653A3}"/>
              </a:ext>
            </a:extLst>
          </p:cNvPr>
          <p:cNvSpPr/>
          <p:nvPr/>
        </p:nvSpPr>
        <p:spPr>
          <a:xfrm>
            <a:off x="0" y="0"/>
            <a:ext cx="2086497" cy="6858000"/>
          </a:xfrm>
          <a:prstGeom prst="rect">
            <a:avLst/>
          </a:prstGeom>
          <a:solidFill>
            <a:srgbClr val="7713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01DE403-7A11-060E-9779-0390C7BA9BC4}"/>
              </a:ext>
            </a:extLst>
          </p:cNvPr>
          <p:cNvSpPr/>
          <p:nvPr/>
        </p:nvSpPr>
        <p:spPr>
          <a:xfrm>
            <a:off x="10341112" y="0"/>
            <a:ext cx="1850888" cy="1093305"/>
          </a:xfrm>
          <a:prstGeom prst="rect">
            <a:avLst/>
          </a:prstGeom>
          <a:pattFill prst="pct5">
            <a:fgClr>
              <a:srgbClr val="77132F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2695FF9A-2DCC-DF48-4A0B-5BFCCAA2C86B}"/>
              </a:ext>
            </a:extLst>
          </p:cNvPr>
          <p:cNvGrpSpPr/>
          <p:nvPr/>
        </p:nvGrpSpPr>
        <p:grpSpPr>
          <a:xfrm rot="16200000">
            <a:off x="1635646" y="4577801"/>
            <a:ext cx="901700" cy="3232417"/>
            <a:chOff x="11112500" y="2210357"/>
            <a:chExt cx="901700" cy="3232417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A0A13C65-53F9-463F-049F-3FFB63C1DA93}"/>
                </a:ext>
              </a:extLst>
            </p:cNvPr>
            <p:cNvSpPr/>
            <p:nvPr/>
          </p:nvSpPr>
          <p:spPr>
            <a:xfrm>
              <a:off x="11112500" y="3826566"/>
              <a:ext cx="901700" cy="1616208"/>
            </a:xfrm>
            <a:prstGeom prst="rect">
              <a:avLst/>
            </a:prstGeom>
            <a:pattFill prst="pct5">
              <a:fgClr>
                <a:srgbClr val="77132F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DCFA46F5-83E6-D276-F9DC-0E3B631C44B9}"/>
                </a:ext>
              </a:extLst>
            </p:cNvPr>
            <p:cNvSpPr/>
            <p:nvPr/>
          </p:nvSpPr>
          <p:spPr>
            <a:xfrm>
              <a:off x="11112500" y="2210357"/>
              <a:ext cx="901700" cy="1616208"/>
            </a:xfrm>
            <a:prstGeom prst="rect">
              <a:avLst/>
            </a:prstGeom>
            <a:pattFill prst="pct5">
              <a:fgClr>
                <a:srgbClr val="EFEBCE"/>
              </a:fgClr>
              <a:bgClr>
                <a:srgbClr val="77132F"/>
              </a:bgClr>
            </a:patt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B9CB6BF-D33C-3593-A70E-73E8609F1C1A}"/>
              </a:ext>
            </a:extLst>
          </p:cNvPr>
          <p:cNvSpPr/>
          <p:nvPr/>
        </p:nvSpPr>
        <p:spPr>
          <a:xfrm>
            <a:off x="8857974" y="0"/>
            <a:ext cx="2622826" cy="367749"/>
          </a:xfrm>
          <a:prstGeom prst="rect">
            <a:avLst/>
          </a:prstGeom>
          <a:solidFill>
            <a:srgbClr val="EFEBCE"/>
          </a:solidFill>
          <a:ln>
            <a:solidFill>
              <a:srgbClr val="EFEBC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Century Gothic" panose="020B0502020202020204" pitchFamily="34" charset="0"/>
              </a:rPr>
              <a:t>ЧАС ДИРЕКТОРА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553731" y="546652"/>
            <a:ext cx="9176950" cy="54665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Результаты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230" y="2810403"/>
            <a:ext cx="2282323" cy="2396439"/>
          </a:xfrm>
          <a:prstGeom prst="rect">
            <a:avLst/>
          </a:prstGeom>
        </p:spPr>
      </p:pic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3629232994"/>
              </p:ext>
            </p:extLst>
          </p:nvPr>
        </p:nvGraphicFramePr>
        <p:xfrm>
          <a:off x="2086496" y="1299290"/>
          <a:ext cx="9830486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Нашивка 12"/>
          <p:cNvSpPr/>
          <p:nvPr/>
        </p:nvSpPr>
        <p:spPr>
          <a:xfrm>
            <a:off x="2273642" y="1629622"/>
            <a:ext cx="436607" cy="318974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Нашивка 13"/>
          <p:cNvSpPr/>
          <p:nvPr/>
        </p:nvSpPr>
        <p:spPr>
          <a:xfrm>
            <a:off x="2710249" y="2392595"/>
            <a:ext cx="436607" cy="318974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Нашивка 14"/>
          <p:cNvSpPr/>
          <p:nvPr/>
        </p:nvSpPr>
        <p:spPr>
          <a:xfrm>
            <a:off x="2928552" y="3110026"/>
            <a:ext cx="436607" cy="318974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Нашивка 15"/>
          <p:cNvSpPr/>
          <p:nvPr/>
        </p:nvSpPr>
        <p:spPr>
          <a:xfrm>
            <a:off x="3056239" y="3849135"/>
            <a:ext cx="436607" cy="318974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Нашивка 16"/>
          <p:cNvSpPr/>
          <p:nvPr/>
        </p:nvSpPr>
        <p:spPr>
          <a:xfrm>
            <a:off x="2968741" y="4580912"/>
            <a:ext cx="436607" cy="318974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Нашивка 17"/>
          <p:cNvSpPr/>
          <p:nvPr/>
        </p:nvSpPr>
        <p:spPr>
          <a:xfrm>
            <a:off x="2716489" y="5321193"/>
            <a:ext cx="436607" cy="318974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Нашивка 18"/>
          <p:cNvSpPr/>
          <p:nvPr/>
        </p:nvSpPr>
        <p:spPr>
          <a:xfrm>
            <a:off x="2269522" y="6068649"/>
            <a:ext cx="436607" cy="318974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41695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2CE8E36F-1B10-3733-4696-622B76EF27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4300" y="0"/>
            <a:ext cx="12313920" cy="6858000"/>
          </a:xfrm>
          <a:prstGeom prst="rect">
            <a:avLst/>
          </a:prstGeom>
        </p:spPr>
      </p:pic>
      <p:sp>
        <p:nvSpPr>
          <p:cNvPr id="2" name="TextBox 2">
            <a:extLst>
              <a:ext uri="{FF2B5EF4-FFF2-40B4-BE49-F238E27FC236}">
                <a16:creationId xmlns:a16="http://schemas.microsoft.com/office/drawing/2014/main" id="{14849370-77C8-D44E-F859-DA522900F5B2}"/>
              </a:ext>
            </a:extLst>
          </p:cNvPr>
          <p:cNvSpPr txBox="1"/>
          <p:nvPr/>
        </p:nvSpPr>
        <p:spPr>
          <a:xfrm>
            <a:off x="473258" y="2136338"/>
            <a:ext cx="478486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>
                <a:latin typeface="Century Gothic" panose="020B0502020202020204" pitchFamily="34" charset="0"/>
              </a:rPr>
              <a:t>Муниципальное автономное общеобразовательное учреждение средняя общеобразовательная </a:t>
            </a:r>
          </a:p>
          <a:p>
            <a:pPr algn="ctr"/>
            <a:r>
              <a:rPr lang="ru-RU" dirty="0">
                <a:latin typeface="Century Gothic" panose="020B0502020202020204" pitchFamily="34" charset="0"/>
              </a:rPr>
              <a:t>школа № 4 им. И.С. Черных г. Томска</a:t>
            </a:r>
          </a:p>
          <a:p>
            <a:pPr algn="ctr"/>
            <a:endParaRPr lang="ru-RU" dirty="0">
              <a:latin typeface="Century Gothic" panose="020B0502020202020204" pitchFamily="34" charset="0"/>
            </a:endParaRPr>
          </a:p>
          <a:p>
            <a:r>
              <a:rPr lang="ru-RU" dirty="0">
                <a:latin typeface="Century Gothic" panose="020B0502020202020204" pitchFamily="34" charset="0"/>
              </a:rPr>
              <a:t>г. Томск ул. Лебедева, 6</a:t>
            </a:r>
          </a:p>
          <a:p>
            <a:r>
              <a:rPr lang="ru-RU" dirty="0">
                <a:latin typeface="Century Gothic" panose="020B0502020202020204" pitchFamily="34" charset="0"/>
              </a:rPr>
              <a:t>Телефон: (382-2) 265-346</a:t>
            </a:r>
          </a:p>
          <a:p>
            <a:r>
              <a:rPr lang="en-US" dirty="0">
                <a:latin typeface="Century Gothic" panose="020B0502020202020204" pitchFamily="34" charset="0"/>
              </a:rPr>
              <a:t>e</a:t>
            </a:r>
            <a:r>
              <a:rPr lang="ru-RU" dirty="0">
                <a:latin typeface="Century Gothic" panose="020B0502020202020204" pitchFamily="34" charset="0"/>
              </a:rPr>
              <a:t>-</a:t>
            </a:r>
            <a:r>
              <a:rPr lang="en-US" dirty="0">
                <a:latin typeface="Century Gothic" panose="020B0502020202020204" pitchFamily="34" charset="0"/>
              </a:rPr>
              <a:t>mail</a:t>
            </a:r>
            <a:r>
              <a:rPr lang="ru-RU" dirty="0">
                <a:latin typeface="Century Gothic" panose="020B0502020202020204" pitchFamily="34" charset="0"/>
              </a:rPr>
              <a:t>: </a:t>
            </a:r>
            <a:r>
              <a:rPr lang="en-US" dirty="0">
                <a:latin typeface="Century Gothic" panose="020B0502020202020204" pitchFamily="34" charset="0"/>
                <a:hlinkClick r:id="rId3"/>
              </a:rPr>
              <a:t>school4@education70.ru</a:t>
            </a:r>
            <a:endParaRPr lang="ru-RU" dirty="0">
              <a:latin typeface="Century Gothic" panose="020B0502020202020204" pitchFamily="34" charset="0"/>
            </a:endParaRPr>
          </a:p>
          <a:p>
            <a:r>
              <a:rPr lang="ru-RU" dirty="0">
                <a:latin typeface="Century Gothic" panose="020B0502020202020204" pitchFamily="34" charset="0"/>
              </a:rPr>
              <a:t>Сайт: </a:t>
            </a:r>
            <a:r>
              <a:rPr lang="en-US" dirty="0">
                <a:latin typeface="Century Gothic" panose="020B0502020202020204" pitchFamily="34" charset="0"/>
                <a:hlinkClick r:id="rId4"/>
              </a:rPr>
              <a:t>https://school4-tomsk.gosuslugi.ru</a:t>
            </a:r>
            <a:endParaRPr lang="ru-RU" dirty="0">
              <a:latin typeface="Century Gothic" panose="020B0502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D162DEB-9093-DC72-598E-E52BF74815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8339" y="4823687"/>
            <a:ext cx="1039141" cy="1039141"/>
          </a:xfrm>
          <a:prstGeom prst="rect">
            <a:avLst/>
          </a:prstGeom>
        </p:spPr>
      </p:pic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45C1262E-32BB-DA4E-7C09-63E7801C9ECD}"/>
              </a:ext>
            </a:extLst>
          </p:cNvPr>
          <p:cNvGrpSpPr>
            <a:grpSpLocks noChangeAspect="1"/>
          </p:cNvGrpSpPr>
          <p:nvPr/>
        </p:nvGrpSpPr>
        <p:grpSpPr>
          <a:xfrm>
            <a:off x="1304777" y="4823688"/>
            <a:ext cx="1120877" cy="1039141"/>
            <a:chOff x="272889" y="2482776"/>
            <a:chExt cx="3301053" cy="3301053"/>
          </a:xfrm>
        </p:grpSpPr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BB4FAA59-D307-B605-7D6C-0698E5457D6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2889" y="2482776"/>
              <a:ext cx="3301053" cy="33010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4">
              <a:extLst>
                <a:ext uri="{FF2B5EF4-FFF2-40B4-BE49-F238E27FC236}">
                  <a16:creationId xmlns:a16="http://schemas.microsoft.com/office/drawing/2014/main" id="{C18CAC7A-0DD2-F632-75D7-98E7AAE9BF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4081" y="3795665"/>
              <a:ext cx="678669" cy="6752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27188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98DADC-E0E0-4E84-985A-A2842B6653A3}"/>
              </a:ext>
            </a:extLst>
          </p:cNvPr>
          <p:cNvSpPr/>
          <p:nvPr/>
        </p:nvSpPr>
        <p:spPr>
          <a:xfrm>
            <a:off x="0" y="0"/>
            <a:ext cx="2086497" cy="6858000"/>
          </a:xfrm>
          <a:prstGeom prst="rect">
            <a:avLst/>
          </a:prstGeom>
          <a:solidFill>
            <a:srgbClr val="7713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01DE403-7A11-060E-9779-0390C7BA9BC4}"/>
              </a:ext>
            </a:extLst>
          </p:cNvPr>
          <p:cNvSpPr/>
          <p:nvPr/>
        </p:nvSpPr>
        <p:spPr>
          <a:xfrm>
            <a:off x="10341112" y="0"/>
            <a:ext cx="1850888" cy="1093305"/>
          </a:xfrm>
          <a:prstGeom prst="rect">
            <a:avLst/>
          </a:prstGeom>
          <a:pattFill prst="pct5">
            <a:fgClr>
              <a:srgbClr val="77132F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2695FF9A-2DCC-DF48-4A0B-5BFCCAA2C86B}"/>
              </a:ext>
            </a:extLst>
          </p:cNvPr>
          <p:cNvGrpSpPr/>
          <p:nvPr/>
        </p:nvGrpSpPr>
        <p:grpSpPr>
          <a:xfrm rot="16200000">
            <a:off x="1635646" y="4577801"/>
            <a:ext cx="901700" cy="3232417"/>
            <a:chOff x="11112500" y="2210357"/>
            <a:chExt cx="901700" cy="3232417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A0A13C65-53F9-463F-049F-3FFB63C1DA93}"/>
                </a:ext>
              </a:extLst>
            </p:cNvPr>
            <p:cNvSpPr/>
            <p:nvPr/>
          </p:nvSpPr>
          <p:spPr>
            <a:xfrm>
              <a:off x="11112500" y="3826566"/>
              <a:ext cx="901700" cy="1616208"/>
            </a:xfrm>
            <a:prstGeom prst="rect">
              <a:avLst/>
            </a:prstGeom>
            <a:pattFill prst="pct5">
              <a:fgClr>
                <a:srgbClr val="77132F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DCFA46F5-83E6-D276-F9DC-0E3B631C44B9}"/>
                </a:ext>
              </a:extLst>
            </p:cNvPr>
            <p:cNvSpPr/>
            <p:nvPr/>
          </p:nvSpPr>
          <p:spPr>
            <a:xfrm>
              <a:off x="11112500" y="2210357"/>
              <a:ext cx="901700" cy="1616208"/>
            </a:xfrm>
            <a:prstGeom prst="rect">
              <a:avLst/>
            </a:prstGeom>
            <a:pattFill prst="pct5">
              <a:fgClr>
                <a:srgbClr val="EFEBCE"/>
              </a:fgClr>
              <a:bgClr>
                <a:srgbClr val="77132F"/>
              </a:bgClr>
            </a:patt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" name="Скругленный прямоугольник 10"/>
          <p:cNvSpPr/>
          <p:nvPr/>
        </p:nvSpPr>
        <p:spPr>
          <a:xfrm>
            <a:off x="2553731" y="546652"/>
            <a:ext cx="9176950" cy="54665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Внешние оценочные процедуры</a:t>
            </a: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135628292"/>
              </p:ext>
            </p:extLst>
          </p:nvPr>
        </p:nvGraphicFramePr>
        <p:xfrm>
          <a:off x="2312087" y="1272208"/>
          <a:ext cx="4772453" cy="44319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7" name="Схема 16"/>
          <p:cNvGraphicFramePr/>
          <p:nvPr>
            <p:extLst>
              <p:ext uri="{D42A27DB-BD31-4B8C-83A1-F6EECF244321}">
                <p14:modId xmlns:p14="http://schemas.microsoft.com/office/powerpoint/2010/main" val="2825246255"/>
              </p:ext>
            </p:extLst>
          </p:nvPr>
        </p:nvGraphicFramePr>
        <p:xfrm>
          <a:off x="7142206" y="1272208"/>
          <a:ext cx="4772453" cy="44319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" name="Скругленный прямоугольник 9"/>
          <p:cNvSpPr/>
          <p:nvPr/>
        </p:nvSpPr>
        <p:spPr>
          <a:xfrm>
            <a:off x="3097427" y="4819664"/>
            <a:ext cx="8031892" cy="77435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РЕЗУЛЬТАТЫ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7317" y="2356022"/>
            <a:ext cx="2362149" cy="1972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035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98DADC-E0E0-4E84-985A-A2842B6653A3}"/>
              </a:ext>
            </a:extLst>
          </p:cNvPr>
          <p:cNvSpPr/>
          <p:nvPr/>
        </p:nvSpPr>
        <p:spPr>
          <a:xfrm>
            <a:off x="0" y="0"/>
            <a:ext cx="2086497" cy="6858000"/>
          </a:xfrm>
          <a:prstGeom prst="rect">
            <a:avLst/>
          </a:prstGeom>
          <a:solidFill>
            <a:srgbClr val="7713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01DE403-7A11-060E-9779-0390C7BA9BC4}"/>
              </a:ext>
            </a:extLst>
          </p:cNvPr>
          <p:cNvSpPr/>
          <p:nvPr/>
        </p:nvSpPr>
        <p:spPr>
          <a:xfrm>
            <a:off x="10341112" y="0"/>
            <a:ext cx="1850888" cy="1093305"/>
          </a:xfrm>
          <a:prstGeom prst="rect">
            <a:avLst/>
          </a:prstGeom>
          <a:pattFill prst="pct5">
            <a:fgClr>
              <a:srgbClr val="77132F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2695FF9A-2DCC-DF48-4A0B-5BFCCAA2C86B}"/>
              </a:ext>
            </a:extLst>
          </p:cNvPr>
          <p:cNvGrpSpPr/>
          <p:nvPr/>
        </p:nvGrpSpPr>
        <p:grpSpPr>
          <a:xfrm rot="16200000">
            <a:off x="1635646" y="4577801"/>
            <a:ext cx="901700" cy="3232417"/>
            <a:chOff x="11112500" y="2210357"/>
            <a:chExt cx="901700" cy="3232417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A0A13C65-53F9-463F-049F-3FFB63C1DA93}"/>
                </a:ext>
              </a:extLst>
            </p:cNvPr>
            <p:cNvSpPr/>
            <p:nvPr/>
          </p:nvSpPr>
          <p:spPr>
            <a:xfrm>
              <a:off x="11112500" y="3826566"/>
              <a:ext cx="901700" cy="1616208"/>
            </a:xfrm>
            <a:prstGeom prst="rect">
              <a:avLst/>
            </a:prstGeom>
            <a:pattFill prst="pct5">
              <a:fgClr>
                <a:srgbClr val="77132F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DCFA46F5-83E6-D276-F9DC-0E3B631C44B9}"/>
                </a:ext>
              </a:extLst>
            </p:cNvPr>
            <p:cNvSpPr/>
            <p:nvPr/>
          </p:nvSpPr>
          <p:spPr>
            <a:xfrm>
              <a:off x="11112500" y="2210357"/>
              <a:ext cx="901700" cy="1616208"/>
            </a:xfrm>
            <a:prstGeom prst="rect">
              <a:avLst/>
            </a:prstGeom>
            <a:pattFill prst="pct5">
              <a:fgClr>
                <a:srgbClr val="EFEBCE"/>
              </a:fgClr>
              <a:bgClr>
                <a:srgbClr val="77132F"/>
              </a:bgClr>
            </a:patt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716150450"/>
              </p:ext>
            </p:extLst>
          </p:nvPr>
        </p:nvGraphicFramePr>
        <p:xfrm>
          <a:off x="2086496" y="1299290"/>
          <a:ext cx="9830486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Скругленный прямоугольник 10"/>
          <p:cNvSpPr/>
          <p:nvPr/>
        </p:nvSpPr>
        <p:spPr>
          <a:xfrm>
            <a:off x="2553731" y="546652"/>
            <a:ext cx="9176950" cy="54665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Цели использование результатов внешних оценочных процедур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7230" y="2810403"/>
            <a:ext cx="2282323" cy="2396439"/>
          </a:xfrm>
          <a:prstGeom prst="rect">
            <a:avLst/>
          </a:prstGeom>
        </p:spPr>
      </p:pic>
      <p:sp>
        <p:nvSpPr>
          <p:cNvPr id="12" name="Нашивка 11"/>
          <p:cNvSpPr/>
          <p:nvPr/>
        </p:nvSpPr>
        <p:spPr>
          <a:xfrm>
            <a:off x="2359142" y="1757104"/>
            <a:ext cx="535459" cy="403654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2817340" y="2810403"/>
            <a:ext cx="535459" cy="403654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Нашивка 13"/>
          <p:cNvSpPr/>
          <p:nvPr/>
        </p:nvSpPr>
        <p:spPr>
          <a:xfrm>
            <a:off x="2965621" y="3806795"/>
            <a:ext cx="535459" cy="403654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Нашивка 14"/>
          <p:cNvSpPr/>
          <p:nvPr/>
        </p:nvSpPr>
        <p:spPr>
          <a:xfrm>
            <a:off x="2817340" y="4803187"/>
            <a:ext cx="535459" cy="403654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Нашивка 15"/>
          <p:cNvSpPr/>
          <p:nvPr/>
        </p:nvSpPr>
        <p:spPr>
          <a:xfrm>
            <a:off x="2359141" y="5856487"/>
            <a:ext cx="535459" cy="403654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985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98DADC-E0E0-4E84-985A-A2842B6653A3}"/>
              </a:ext>
            </a:extLst>
          </p:cNvPr>
          <p:cNvSpPr/>
          <p:nvPr/>
        </p:nvSpPr>
        <p:spPr>
          <a:xfrm>
            <a:off x="0" y="0"/>
            <a:ext cx="2086497" cy="6858000"/>
          </a:xfrm>
          <a:prstGeom prst="rect">
            <a:avLst/>
          </a:prstGeom>
          <a:solidFill>
            <a:srgbClr val="7713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01DE403-7A11-060E-9779-0390C7BA9BC4}"/>
              </a:ext>
            </a:extLst>
          </p:cNvPr>
          <p:cNvSpPr/>
          <p:nvPr/>
        </p:nvSpPr>
        <p:spPr>
          <a:xfrm>
            <a:off x="10341112" y="0"/>
            <a:ext cx="1850888" cy="1093305"/>
          </a:xfrm>
          <a:prstGeom prst="rect">
            <a:avLst/>
          </a:prstGeom>
          <a:pattFill prst="pct5">
            <a:fgClr>
              <a:srgbClr val="77132F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2695FF9A-2DCC-DF48-4A0B-5BFCCAA2C86B}"/>
              </a:ext>
            </a:extLst>
          </p:cNvPr>
          <p:cNvGrpSpPr/>
          <p:nvPr/>
        </p:nvGrpSpPr>
        <p:grpSpPr>
          <a:xfrm rot="16200000">
            <a:off x="1635646" y="4577801"/>
            <a:ext cx="901700" cy="3232417"/>
            <a:chOff x="11112500" y="2210357"/>
            <a:chExt cx="901700" cy="3232417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A0A13C65-53F9-463F-049F-3FFB63C1DA93}"/>
                </a:ext>
              </a:extLst>
            </p:cNvPr>
            <p:cNvSpPr/>
            <p:nvPr/>
          </p:nvSpPr>
          <p:spPr>
            <a:xfrm>
              <a:off x="11112500" y="3826566"/>
              <a:ext cx="901700" cy="1616208"/>
            </a:xfrm>
            <a:prstGeom prst="rect">
              <a:avLst/>
            </a:prstGeom>
            <a:pattFill prst="pct5">
              <a:fgClr>
                <a:srgbClr val="77132F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DCFA46F5-83E6-D276-F9DC-0E3B631C44B9}"/>
                </a:ext>
              </a:extLst>
            </p:cNvPr>
            <p:cNvSpPr/>
            <p:nvPr/>
          </p:nvSpPr>
          <p:spPr>
            <a:xfrm>
              <a:off x="11112500" y="2210357"/>
              <a:ext cx="901700" cy="1616208"/>
            </a:xfrm>
            <a:prstGeom prst="rect">
              <a:avLst/>
            </a:prstGeom>
            <a:pattFill prst="pct5">
              <a:fgClr>
                <a:srgbClr val="EFEBCE"/>
              </a:fgClr>
              <a:bgClr>
                <a:srgbClr val="77132F"/>
              </a:bgClr>
            </a:patt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3E7CFF7-A2A9-DFB1-9B77-F3DCAF8942CB}"/>
              </a:ext>
            </a:extLst>
          </p:cNvPr>
          <p:cNvSpPr/>
          <p:nvPr/>
        </p:nvSpPr>
        <p:spPr>
          <a:xfrm>
            <a:off x="2709016" y="1200430"/>
            <a:ext cx="9161091" cy="6836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Внешние оценочные процедуры</a:t>
            </a:r>
          </a:p>
          <a:p>
            <a:pPr algn="ctr"/>
            <a:r>
              <a:rPr lang="ru-RU" b="1" dirty="0"/>
              <a:t>(проведение)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2347865-720E-7330-6FB6-CA08101DD195}"/>
              </a:ext>
            </a:extLst>
          </p:cNvPr>
          <p:cNvSpPr txBox="1"/>
          <p:nvPr/>
        </p:nvSpPr>
        <p:spPr>
          <a:xfrm>
            <a:off x="6016741" y="99461"/>
            <a:ext cx="2443249" cy="59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i="1" dirty="0">
                <a:solidFill>
                  <a:srgbClr val="77132F"/>
                </a:solidFill>
                <a:latin typeface="Century Gothic" panose="020B0502020202020204" pitchFamily="34" charset="0"/>
              </a:rPr>
              <a:t>Алгоритм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CEF3536-BFF1-47FC-0CAF-32B5ABEF7E21}"/>
              </a:ext>
            </a:extLst>
          </p:cNvPr>
          <p:cNvSpPr/>
          <p:nvPr/>
        </p:nvSpPr>
        <p:spPr>
          <a:xfrm>
            <a:off x="2709017" y="2627752"/>
            <a:ext cx="9161091" cy="6836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Получение результатов</a:t>
            </a:r>
          </a:p>
          <a:p>
            <a:pPr algn="ctr"/>
            <a:r>
              <a:rPr lang="ru-RU" b="1" dirty="0"/>
              <a:t>(многофакторный анализ*)</a:t>
            </a:r>
          </a:p>
        </p:txBody>
      </p:sp>
      <p:sp>
        <p:nvSpPr>
          <p:cNvPr id="13" name="Стрелка: вниз 12">
            <a:extLst>
              <a:ext uri="{FF2B5EF4-FFF2-40B4-BE49-F238E27FC236}">
                <a16:creationId xmlns:a16="http://schemas.microsoft.com/office/drawing/2014/main" id="{FE2CFFE4-90E0-036B-C8BA-87298FE7A096}"/>
              </a:ext>
            </a:extLst>
          </p:cNvPr>
          <p:cNvSpPr/>
          <p:nvPr/>
        </p:nvSpPr>
        <p:spPr>
          <a:xfrm>
            <a:off x="6960548" y="2076170"/>
            <a:ext cx="658026" cy="485810"/>
          </a:xfrm>
          <a:prstGeom prst="downArrow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AFE0E4F-1921-E391-94D4-9AF7CD665755}"/>
              </a:ext>
            </a:extLst>
          </p:cNvPr>
          <p:cNvSpPr/>
          <p:nvPr/>
        </p:nvSpPr>
        <p:spPr>
          <a:xfrm>
            <a:off x="2709018" y="3928769"/>
            <a:ext cx="9161090" cy="6836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Использование результатов для принятия управленческих решений на разных уровнях управления</a:t>
            </a:r>
          </a:p>
        </p:txBody>
      </p:sp>
      <p:sp>
        <p:nvSpPr>
          <p:cNvPr id="15" name="Стрелка: вниз 14">
            <a:extLst>
              <a:ext uri="{FF2B5EF4-FFF2-40B4-BE49-F238E27FC236}">
                <a16:creationId xmlns:a16="http://schemas.microsoft.com/office/drawing/2014/main" id="{EA2349CD-A28B-1BB2-0FF7-1F27B832BA8F}"/>
              </a:ext>
            </a:extLst>
          </p:cNvPr>
          <p:cNvSpPr/>
          <p:nvPr/>
        </p:nvSpPr>
        <p:spPr>
          <a:xfrm>
            <a:off x="6960548" y="3381111"/>
            <a:ext cx="658026" cy="485810"/>
          </a:xfrm>
          <a:prstGeom prst="downArrow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BA7F2333-288C-3DEB-1038-3835AE2DB518}"/>
              </a:ext>
            </a:extLst>
          </p:cNvPr>
          <p:cNvSpPr/>
          <p:nvPr/>
        </p:nvSpPr>
        <p:spPr>
          <a:xfrm>
            <a:off x="5514503" y="5229785"/>
            <a:ext cx="1794617" cy="6836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Педагоги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02086CD-C98E-AAC4-77A4-CF77C77223F0}"/>
              </a:ext>
            </a:extLst>
          </p:cNvPr>
          <p:cNvSpPr/>
          <p:nvPr/>
        </p:nvSpPr>
        <p:spPr>
          <a:xfrm>
            <a:off x="7897133" y="5229786"/>
            <a:ext cx="1794617" cy="6836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Обучающиеся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086C0C11-FF30-6375-2EFB-9E5F96685516}"/>
              </a:ext>
            </a:extLst>
          </p:cNvPr>
          <p:cNvSpPr/>
          <p:nvPr/>
        </p:nvSpPr>
        <p:spPr>
          <a:xfrm>
            <a:off x="10075488" y="5229786"/>
            <a:ext cx="1794617" cy="6836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Родители</a:t>
            </a:r>
          </a:p>
        </p:txBody>
      </p:sp>
      <p:sp>
        <p:nvSpPr>
          <p:cNvPr id="19" name="Стрелка: вниз 18">
            <a:extLst>
              <a:ext uri="{FF2B5EF4-FFF2-40B4-BE49-F238E27FC236}">
                <a16:creationId xmlns:a16="http://schemas.microsoft.com/office/drawing/2014/main" id="{F9D4C291-6B35-5C80-6E37-130F89B36FD5}"/>
              </a:ext>
            </a:extLst>
          </p:cNvPr>
          <p:cNvSpPr/>
          <p:nvPr/>
        </p:nvSpPr>
        <p:spPr>
          <a:xfrm>
            <a:off x="10643783" y="4705742"/>
            <a:ext cx="658026" cy="485810"/>
          </a:xfrm>
          <a:prstGeom prst="downArrow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: вниз 19">
            <a:extLst>
              <a:ext uri="{FF2B5EF4-FFF2-40B4-BE49-F238E27FC236}">
                <a16:creationId xmlns:a16="http://schemas.microsoft.com/office/drawing/2014/main" id="{83A2F9F0-147C-8057-771D-7D32E1191086}"/>
              </a:ext>
            </a:extLst>
          </p:cNvPr>
          <p:cNvSpPr/>
          <p:nvPr/>
        </p:nvSpPr>
        <p:spPr>
          <a:xfrm>
            <a:off x="8459990" y="4706321"/>
            <a:ext cx="658026" cy="485810"/>
          </a:xfrm>
          <a:prstGeom prst="downArrow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: вниз 20">
            <a:extLst>
              <a:ext uri="{FF2B5EF4-FFF2-40B4-BE49-F238E27FC236}">
                <a16:creationId xmlns:a16="http://schemas.microsoft.com/office/drawing/2014/main" id="{F4289CB5-6BEA-484A-7E04-7C4FCBEF5469}"/>
              </a:ext>
            </a:extLst>
          </p:cNvPr>
          <p:cNvSpPr/>
          <p:nvPr/>
        </p:nvSpPr>
        <p:spPr>
          <a:xfrm>
            <a:off x="6042505" y="4705742"/>
            <a:ext cx="658026" cy="485810"/>
          </a:xfrm>
          <a:prstGeom prst="downArrow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04" y="1494613"/>
            <a:ext cx="2260097" cy="3991859"/>
          </a:xfrm>
          <a:prstGeom prst="rect">
            <a:avLst/>
          </a:prstGeom>
        </p:spPr>
      </p:pic>
      <p:sp>
        <p:nvSpPr>
          <p:cNvPr id="22" name="TextBox 28">
            <a:extLst>
              <a:ext uri="{FF2B5EF4-FFF2-40B4-BE49-F238E27FC236}">
                <a16:creationId xmlns:a16="http://schemas.microsoft.com/office/drawing/2014/main" id="{14849370-77C8-D44E-F859-DA522900F5B2}"/>
              </a:ext>
            </a:extLst>
          </p:cNvPr>
          <p:cNvSpPr txBox="1"/>
          <p:nvPr/>
        </p:nvSpPr>
        <p:spPr>
          <a:xfrm>
            <a:off x="3769757" y="6194009"/>
            <a:ext cx="815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latin typeface="Century Gothic" panose="020B0502020202020204" pitchFamily="34" charset="0"/>
              </a:rPr>
              <a:t>* Проведение внешним экспертом по отношению к педагогу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BA7F2333-288C-3DEB-1038-3835AE2DB518}"/>
              </a:ext>
            </a:extLst>
          </p:cNvPr>
          <p:cNvSpPr/>
          <p:nvPr/>
        </p:nvSpPr>
        <p:spPr>
          <a:xfrm>
            <a:off x="3131873" y="5251208"/>
            <a:ext cx="1794617" cy="6836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Система управления</a:t>
            </a:r>
          </a:p>
        </p:txBody>
      </p:sp>
      <p:sp>
        <p:nvSpPr>
          <p:cNvPr id="24" name="Стрелка: вниз 20">
            <a:extLst>
              <a:ext uri="{FF2B5EF4-FFF2-40B4-BE49-F238E27FC236}">
                <a16:creationId xmlns:a16="http://schemas.microsoft.com/office/drawing/2014/main" id="{F4289CB5-6BEA-484A-7E04-7C4FCBEF5469}"/>
              </a:ext>
            </a:extLst>
          </p:cNvPr>
          <p:cNvSpPr/>
          <p:nvPr/>
        </p:nvSpPr>
        <p:spPr>
          <a:xfrm>
            <a:off x="3646864" y="4709466"/>
            <a:ext cx="658026" cy="485810"/>
          </a:xfrm>
          <a:prstGeom prst="downArrow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069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A091D98-060F-99E9-EBB0-0F5792CC4149}"/>
              </a:ext>
            </a:extLst>
          </p:cNvPr>
          <p:cNvSpPr/>
          <p:nvPr/>
        </p:nvSpPr>
        <p:spPr>
          <a:xfrm>
            <a:off x="5764696" y="5764696"/>
            <a:ext cx="6427304" cy="1093304"/>
          </a:xfrm>
          <a:prstGeom prst="rect">
            <a:avLst/>
          </a:prstGeom>
          <a:solidFill>
            <a:srgbClr val="7713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973F908C-243D-4340-FA37-08E46FC9DE1A}"/>
              </a:ext>
            </a:extLst>
          </p:cNvPr>
          <p:cNvGrpSpPr/>
          <p:nvPr/>
        </p:nvGrpSpPr>
        <p:grpSpPr>
          <a:xfrm rot="10800000">
            <a:off x="10718800" y="3755336"/>
            <a:ext cx="901700" cy="2706753"/>
            <a:chOff x="11112500" y="2210359"/>
            <a:chExt cx="901700" cy="4241258"/>
          </a:xfrm>
        </p:grpSpPr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id="{D90F2859-D599-AEF7-34A4-FAE9082A1A67}"/>
                </a:ext>
              </a:extLst>
            </p:cNvPr>
            <p:cNvSpPr/>
            <p:nvPr/>
          </p:nvSpPr>
          <p:spPr>
            <a:xfrm>
              <a:off x="11112500" y="3303119"/>
              <a:ext cx="901700" cy="3148498"/>
            </a:xfrm>
            <a:prstGeom prst="rect">
              <a:avLst/>
            </a:prstGeom>
            <a:pattFill prst="pct5">
              <a:fgClr>
                <a:srgbClr val="77132F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47AB6BD9-57D9-3254-5B90-CDC1E2BB5314}"/>
                </a:ext>
              </a:extLst>
            </p:cNvPr>
            <p:cNvSpPr/>
            <p:nvPr/>
          </p:nvSpPr>
          <p:spPr>
            <a:xfrm>
              <a:off x="11112500" y="2210359"/>
              <a:ext cx="901700" cy="1092759"/>
            </a:xfrm>
            <a:prstGeom prst="rect">
              <a:avLst/>
            </a:prstGeom>
            <a:pattFill prst="pct5">
              <a:fgClr>
                <a:srgbClr val="EFEBCE"/>
              </a:fgClr>
              <a:bgClr>
                <a:srgbClr val="77132F"/>
              </a:bgClr>
            </a:patt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0" y="0"/>
            <a:ext cx="2010032" cy="62607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КЕЙС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125362" y="0"/>
            <a:ext cx="9967784" cy="108275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b="1" dirty="0"/>
              <a:t>	Проблема: нахождение в рейтинге школ с необъективными результатами по результатам ВПР (2021-2023)</a:t>
            </a:r>
          </a:p>
          <a:p>
            <a:pPr algn="just"/>
            <a:r>
              <a:rPr lang="ru-RU" b="1" dirty="0"/>
              <a:t>	Задача: формирование управленческих шагов по выходу из рейтинга школ с необъективными результатами оценивания</a:t>
            </a:r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2861036521"/>
              </p:ext>
            </p:extLst>
          </p:nvPr>
        </p:nvGraphicFramePr>
        <p:xfrm>
          <a:off x="146699" y="1245096"/>
          <a:ext cx="11888782" cy="54505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45154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A091D98-060F-99E9-EBB0-0F5792CC4149}"/>
              </a:ext>
            </a:extLst>
          </p:cNvPr>
          <p:cNvSpPr/>
          <p:nvPr/>
        </p:nvSpPr>
        <p:spPr>
          <a:xfrm>
            <a:off x="5764696" y="5764696"/>
            <a:ext cx="6427304" cy="1093304"/>
          </a:xfrm>
          <a:prstGeom prst="rect">
            <a:avLst/>
          </a:prstGeom>
          <a:solidFill>
            <a:srgbClr val="7713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973F908C-243D-4340-FA37-08E46FC9DE1A}"/>
              </a:ext>
            </a:extLst>
          </p:cNvPr>
          <p:cNvGrpSpPr/>
          <p:nvPr/>
        </p:nvGrpSpPr>
        <p:grpSpPr>
          <a:xfrm rot="10800000">
            <a:off x="10718800" y="3755336"/>
            <a:ext cx="901700" cy="2706753"/>
            <a:chOff x="11112500" y="2210359"/>
            <a:chExt cx="901700" cy="4241258"/>
          </a:xfrm>
        </p:grpSpPr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id="{D90F2859-D599-AEF7-34A4-FAE9082A1A67}"/>
                </a:ext>
              </a:extLst>
            </p:cNvPr>
            <p:cNvSpPr/>
            <p:nvPr/>
          </p:nvSpPr>
          <p:spPr>
            <a:xfrm>
              <a:off x="11112500" y="3303119"/>
              <a:ext cx="901700" cy="3148498"/>
            </a:xfrm>
            <a:prstGeom prst="rect">
              <a:avLst/>
            </a:prstGeom>
            <a:pattFill prst="pct5">
              <a:fgClr>
                <a:srgbClr val="77132F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47AB6BD9-57D9-3254-5B90-CDC1E2BB5314}"/>
                </a:ext>
              </a:extLst>
            </p:cNvPr>
            <p:cNvSpPr/>
            <p:nvPr/>
          </p:nvSpPr>
          <p:spPr>
            <a:xfrm>
              <a:off x="11112500" y="2210359"/>
              <a:ext cx="901700" cy="1092759"/>
            </a:xfrm>
            <a:prstGeom prst="rect">
              <a:avLst/>
            </a:prstGeom>
            <a:pattFill prst="pct5">
              <a:fgClr>
                <a:srgbClr val="EFEBCE"/>
              </a:fgClr>
              <a:bgClr>
                <a:srgbClr val="77132F"/>
              </a:bgClr>
            </a:patt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73B03778-3707-034C-C24F-109A5C3616D1}"/>
              </a:ext>
            </a:extLst>
          </p:cNvPr>
          <p:cNvSpPr txBox="1"/>
          <p:nvPr/>
        </p:nvSpPr>
        <p:spPr>
          <a:xfrm>
            <a:off x="140044" y="98853"/>
            <a:ext cx="11953102" cy="978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i="1" dirty="0">
                <a:solidFill>
                  <a:srgbClr val="77132F"/>
                </a:solidFill>
                <a:latin typeface="Century Gothic" panose="020B0502020202020204" pitchFamily="34" charset="0"/>
              </a:rPr>
              <a:t>Управленческие решения при организации внешних оценочных процедур</a:t>
            </a: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946539868"/>
              </p:ext>
            </p:extLst>
          </p:nvPr>
        </p:nvGraphicFramePr>
        <p:xfrm>
          <a:off x="140044" y="1063082"/>
          <a:ext cx="7163443" cy="53845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10976" y="1077582"/>
            <a:ext cx="3809524" cy="436304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19811" y="4689458"/>
            <a:ext cx="3700689" cy="2080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151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A091D98-060F-99E9-EBB0-0F5792CC4149}"/>
              </a:ext>
            </a:extLst>
          </p:cNvPr>
          <p:cNvSpPr/>
          <p:nvPr/>
        </p:nvSpPr>
        <p:spPr>
          <a:xfrm>
            <a:off x="5764696" y="5764696"/>
            <a:ext cx="6427304" cy="1093304"/>
          </a:xfrm>
          <a:prstGeom prst="rect">
            <a:avLst/>
          </a:prstGeom>
          <a:solidFill>
            <a:srgbClr val="7713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973F908C-243D-4340-FA37-08E46FC9DE1A}"/>
              </a:ext>
            </a:extLst>
          </p:cNvPr>
          <p:cNvGrpSpPr/>
          <p:nvPr/>
        </p:nvGrpSpPr>
        <p:grpSpPr>
          <a:xfrm rot="10800000">
            <a:off x="10718800" y="3755336"/>
            <a:ext cx="901700" cy="2706753"/>
            <a:chOff x="11112500" y="2210359"/>
            <a:chExt cx="901700" cy="4241258"/>
          </a:xfrm>
        </p:grpSpPr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id="{D90F2859-D599-AEF7-34A4-FAE9082A1A67}"/>
                </a:ext>
              </a:extLst>
            </p:cNvPr>
            <p:cNvSpPr/>
            <p:nvPr/>
          </p:nvSpPr>
          <p:spPr>
            <a:xfrm>
              <a:off x="11112500" y="3303119"/>
              <a:ext cx="901700" cy="3148498"/>
            </a:xfrm>
            <a:prstGeom prst="rect">
              <a:avLst/>
            </a:prstGeom>
            <a:pattFill prst="pct5">
              <a:fgClr>
                <a:srgbClr val="77132F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47AB6BD9-57D9-3254-5B90-CDC1E2BB5314}"/>
                </a:ext>
              </a:extLst>
            </p:cNvPr>
            <p:cNvSpPr/>
            <p:nvPr/>
          </p:nvSpPr>
          <p:spPr>
            <a:xfrm>
              <a:off x="11112500" y="2210359"/>
              <a:ext cx="901700" cy="1092759"/>
            </a:xfrm>
            <a:prstGeom prst="rect">
              <a:avLst/>
            </a:prstGeom>
            <a:pattFill prst="pct5">
              <a:fgClr>
                <a:srgbClr val="EFEBCE"/>
              </a:fgClr>
              <a:bgClr>
                <a:srgbClr val="77132F"/>
              </a:bgClr>
            </a:patt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0" y="0"/>
            <a:ext cx="2010032" cy="62607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КЕЙС</a:t>
            </a:r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804097774"/>
              </p:ext>
            </p:extLst>
          </p:nvPr>
        </p:nvGraphicFramePr>
        <p:xfrm>
          <a:off x="303218" y="1289844"/>
          <a:ext cx="11888782" cy="48235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Скругленный прямоугольник 9"/>
          <p:cNvSpPr/>
          <p:nvPr/>
        </p:nvSpPr>
        <p:spPr>
          <a:xfrm>
            <a:off x="2125362" y="0"/>
            <a:ext cx="9967784" cy="108275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b="1" dirty="0"/>
              <a:t>	Проблема: нахождение в рейтинге школ с необъективными результатами по результатам ВПР (2021-2023)</a:t>
            </a:r>
          </a:p>
          <a:p>
            <a:pPr algn="just"/>
            <a:r>
              <a:rPr lang="ru-RU" b="1" dirty="0"/>
              <a:t>	Задача: формирование управленческих шагов по выходу из рейтинга школ с необъективными результатами оценивания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85622" y="5481946"/>
            <a:ext cx="1278024" cy="1301912"/>
          </a:xfrm>
          <a:prstGeom prst="rect">
            <a:avLst/>
          </a:prstGeom>
        </p:spPr>
      </p:pic>
      <p:sp>
        <p:nvSpPr>
          <p:cNvPr id="11" name="Скругленный прямоугольник 10"/>
          <p:cNvSpPr/>
          <p:nvPr/>
        </p:nvSpPr>
        <p:spPr>
          <a:xfrm>
            <a:off x="7775554" y="5696802"/>
            <a:ext cx="2644346" cy="87219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Документы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1805" y="6280955"/>
            <a:ext cx="2787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Изменения в Устав</a:t>
            </a:r>
          </a:p>
        </p:txBody>
      </p:sp>
    </p:spTree>
    <p:extLst>
      <p:ext uri="{BB962C8B-B14F-4D97-AF65-F5344CB8AC3E}">
        <p14:creationId xmlns:p14="http://schemas.microsoft.com/office/powerpoint/2010/main" val="388175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A091D98-060F-99E9-EBB0-0F5792CC4149}"/>
              </a:ext>
            </a:extLst>
          </p:cNvPr>
          <p:cNvSpPr/>
          <p:nvPr/>
        </p:nvSpPr>
        <p:spPr>
          <a:xfrm>
            <a:off x="5764696" y="5764696"/>
            <a:ext cx="6427304" cy="1093304"/>
          </a:xfrm>
          <a:prstGeom prst="rect">
            <a:avLst/>
          </a:prstGeom>
          <a:solidFill>
            <a:srgbClr val="7713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973F908C-243D-4340-FA37-08E46FC9DE1A}"/>
              </a:ext>
            </a:extLst>
          </p:cNvPr>
          <p:cNvGrpSpPr/>
          <p:nvPr/>
        </p:nvGrpSpPr>
        <p:grpSpPr>
          <a:xfrm rot="10800000">
            <a:off x="10718800" y="3755336"/>
            <a:ext cx="901700" cy="2706753"/>
            <a:chOff x="11112500" y="2210359"/>
            <a:chExt cx="901700" cy="4241258"/>
          </a:xfrm>
        </p:grpSpPr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id="{D90F2859-D599-AEF7-34A4-FAE9082A1A67}"/>
                </a:ext>
              </a:extLst>
            </p:cNvPr>
            <p:cNvSpPr/>
            <p:nvPr/>
          </p:nvSpPr>
          <p:spPr>
            <a:xfrm>
              <a:off x="11112500" y="3303119"/>
              <a:ext cx="901700" cy="3148498"/>
            </a:xfrm>
            <a:prstGeom prst="rect">
              <a:avLst/>
            </a:prstGeom>
            <a:pattFill prst="pct5">
              <a:fgClr>
                <a:srgbClr val="77132F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47AB6BD9-57D9-3254-5B90-CDC1E2BB5314}"/>
                </a:ext>
              </a:extLst>
            </p:cNvPr>
            <p:cNvSpPr/>
            <p:nvPr/>
          </p:nvSpPr>
          <p:spPr>
            <a:xfrm>
              <a:off x="11112500" y="2210359"/>
              <a:ext cx="901700" cy="1092759"/>
            </a:xfrm>
            <a:prstGeom prst="rect">
              <a:avLst/>
            </a:prstGeom>
            <a:pattFill prst="pct5">
              <a:fgClr>
                <a:srgbClr val="EFEBCE"/>
              </a:fgClr>
              <a:bgClr>
                <a:srgbClr val="77132F"/>
              </a:bgClr>
            </a:patt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73B03778-3707-034C-C24F-109A5C3616D1}"/>
              </a:ext>
            </a:extLst>
          </p:cNvPr>
          <p:cNvSpPr txBox="1"/>
          <p:nvPr/>
        </p:nvSpPr>
        <p:spPr>
          <a:xfrm>
            <a:off x="140044" y="98853"/>
            <a:ext cx="11953102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i="1" dirty="0">
                <a:solidFill>
                  <a:srgbClr val="77132F"/>
                </a:solidFill>
                <a:latin typeface="Century Gothic" panose="020B0502020202020204" pitchFamily="34" charset="0"/>
              </a:rPr>
              <a:t>Управленческие шаги в рамках всей организации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07308" y="786447"/>
            <a:ext cx="7199870" cy="34598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Издание приказа о проведении анализа результатов ГИА, ВПР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07308" y="1801182"/>
            <a:ext cx="7199870" cy="34598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Проведение педагогического совета по итогам внешних оценочных процедур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07308" y="1284501"/>
            <a:ext cx="7199870" cy="34598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Разработка аналитических справок по предметам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07308" y="2932932"/>
            <a:ext cx="7199870" cy="34598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Корректировка рабочих программ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07308" y="2377582"/>
            <a:ext cx="7199870" cy="34598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Рассмотрение результатов на заседаниях методических объединений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99070" y="3447475"/>
            <a:ext cx="7208108" cy="34598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Внесение изменений во ВСОКО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07308" y="3919838"/>
            <a:ext cx="7199870" cy="34598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Внесение изменений в методическую работу школы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99070" y="4400698"/>
            <a:ext cx="7208108" cy="34598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Проведение внутришкольного мониторинга готовности к ГИА и ВПР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4754" y="634384"/>
            <a:ext cx="4046630" cy="490815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482" y="4818616"/>
            <a:ext cx="4105332" cy="2016071"/>
          </a:xfrm>
          <a:prstGeom prst="rect">
            <a:avLst/>
          </a:prstGeom>
        </p:spPr>
      </p:pic>
      <p:sp>
        <p:nvSpPr>
          <p:cNvPr id="18" name="Стрелка вправо с вырезом 17"/>
          <p:cNvSpPr/>
          <p:nvPr/>
        </p:nvSpPr>
        <p:spPr>
          <a:xfrm>
            <a:off x="352408" y="829876"/>
            <a:ext cx="370702" cy="345989"/>
          </a:xfrm>
          <a:prstGeom prst="notchedRightArrow">
            <a:avLst/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право с вырезом 25"/>
          <p:cNvSpPr/>
          <p:nvPr/>
        </p:nvSpPr>
        <p:spPr>
          <a:xfrm>
            <a:off x="352408" y="1310507"/>
            <a:ext cx="370702" cy="345989"/>
          </a:xfrm>
          <a:prstGeom prst="notchedRightArrow">
            <a:avLst/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право с вырезом 26"/>
          <p:cNvSpPr/>
          <p:nvPr/>
        </p:nvSpPr>
        <p:spPr>
          <a:xfrm>
            <a:off x="352408" y="1843344"/>
            <a:ext cx="370702" cy="345989"/>
          </a:xfrm>
          <a:prstGeom prst="notchedRightArrow">
            <a:avLst/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с вырезом 27"/>
          <p:cNvSpPr/>
          <p:nvPr/>
        </p:nvSpPr>
        <p:spPr>
          <a:xfrm>
            <a:off x="362466" y="2392947"/>
            <a:ext cx="370702" cy="345989"/>
          </a:xfrm>
          <a:prstGeom prst="notchedRightArrow">
            <a:avLst/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с вырезом 28"/>
          <p:cNvSpPr/>
          <p:nvPr/>
        </p:nvSpPr>
        <p:spPr>
          <a:xfrm>
            <a:off x="352408" y="2926454"/>
            <a:ext cx="370702" cy="345989"/>
          </a:xfrm>
          <a:prstGeom prst="notchedRightArrow">
            <a:avLst/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право с вырезом 29"/>
          <p:cNvSpPr/>
          <p:nvPr/>
        </p:nvSpPr>
        <p:spPr>
          <a:xfrm>
            <a:off x="352408" y="3423146"/>
            <a:ext cx="370702" cy="345989"/>
          </a:xfrm>
          <a:prstGeom prst="notchedRightArrow">
            <a:avLst/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право с вырезом 30"/>
          <p:cNvSpPr/>
          <p:nvPr/>
        </p:nvSpPr>
        <p:spPr>
          <a:xfrm>
            <a:off x="362466" y="3908503"/>
            <a:ext cx="370702" cy="345989"/>
          </a:xfrm>
          <a:prstGeom prst="notchedRightArrow">
            <a:avLst/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право с вырезом 31"/>
          <p:cNvSpPr/>
          <p:nvPr/>
        </p:nvSpPr>
        <p:spPr>
          <a:xfrm>
            <a:off x="352408" y="4400697"/>
            <a:ext cx="370702" cy="345989"/>
          </a:xfrm>
          <a:prstGeom prst="notchedRightArrow">
            <a:avLst/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104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98DADC-E0E0-4E84-985A-A2842B6653A3}"/>
              </a:ext>
            </a:extLst>
          </p:cNvPr>
          <p:cNvSpPr/>
          <p:nvPr/>
        </p:nvSpPr>
        <p:spPr>
          <a:xfrm>
            <a:off x="0" y="0"/>
            <a:ext cx="2086497" cy="6858000"/>
          </a:xfrm>
          <a:prstGeom prst="rect">
            <a:avLst/>
          </a:prstGeom>
          <a:solidFill>
            <a:srgbClr val="7713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01DE403-7A11-060E-9779-0390C7BA9BC4}"/>
              </a:ext>
            </a:extLst>
          </p:cNvPr>
          <p:cNvSpPr/>
          <p:nvPr/>
        </p:nvSpPr>
        <p:spPr>
          <a:xfrm>
            <a:off x="10341112" y="0"/>
            <a:ext cx="1850888" cy="1093305"/>
          </a:xfrm>
          <a:prstGeom prst="rect">
            <a:avLst/>
          </a:prstGeom>
          <a:pattFill prst="pct5">
            <a:fgClr>
              <a:srgbClr val="77132F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2695FF9A-2DCC-DF48-4A0B-5BFCCAA2C86B}"/>
              </a:ext>
            </a:extLst>
          </p:cNvPr>
          <p:cNvGrpSpPr/>
          <p:nvPr/>
        </p:nvGrpSpPr>
        <p:grpSpPr>
          <a:xfrm rot="16200000">
            <a:off x="1635646" y="4577801"/>
            <a:ext cx="901700" cy="3232417"/>
            <a:chOff x="11112500" y="2210357"/>
            <a:chExt cx="901700" cy="3232417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A0A13C65-53F9-463F-049F-3FFB63C1DA93}"/>
                </a:ext>
              </a:extLst>
            </p:cNvPr>
            <p:cNvSpPr/>
            <p:nvPr/>
          </p:nvSpPr>
          <p:spPr>
            <a:xfrm>
              <a:off x="11112500" y="3826566"/>
              <a:ext cx="901700" cy="1616208"/>
            </a:xfrm>
            <a:prstGeom prst="rect">
              <a:avLst/>
            </a:prstGeom>
            <a:pattFill prst="pct5">
              <a:fgClr>
                <a:srgbClr val="77132F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DCFA46F5-83E6-D276-F9DC-0E3B631C44B9}"/>
                </a:ext>
              </a:extLst>
            </p:cNvPr>
            <p:cNvSpPr/>
            <p:nvPr/>
          </p:nvSpPr>
          <p:spPr>
            <a:xfrm>
              <a:off x="11112500" y="2210357"/>
              <a:ext cx="901700" cy="1616208"/>
            </a:xfrm>
            <a:prstGeom prst="rect">
              <a:avLst/>
            </a:prstGeom>
            <a:pattFill prst="pct5">
              <a:fgClr>
                <a:srgbClr val="EFEBCE"/>
              </a:fgClr>
              <a:bgClr>
                <a:srgbClr val="77132F"/>
              </a:bgClr>
            </a:patt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" name="Скругленный прямоугольник 10"/>
          <p:cNvSpPr/>
          <p:nvPr/>
        </p:nvSpPr>
        <p:spPr>
          <a:xfrm>
            <a:off x="2553731" y="546652"/>
            <a:ext cx="9176950" cy="54665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Объекты анализа результатов внешних оценочных процедур</a:t>
            </a: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3969437007"/>
              </p:ext>
            </p:extLst>
          </p:nvPr>
        </p:nvGraphicFramePr>
        <p:xfrm>
          <a:off x="2086496" y="1362217"/>
          <a:ext cx="992934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Нашивка 15"/>
          <p:cNvSpPr/>
          <p:nvPr/>
        </p:nvSpPr>
        <p:spPr>
          <a:xfrm>
            <a:off x="2239691" y="1699060"/>
            <a:ext cx="436607" cy="318974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Нашивка 18"/>
          <p:cNvSpPr/>
          <p:nvPr/>
        </p:nvSpPr>
        <p:spPr>
          <a:xfrm>
            <a:off x="2676298" y="2455522"/>
            <a:ext cx="436607" cy="318974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Нашивка 19"/>
          <p:cNvSpPr/>
          <p:nvPr/>
        </p:nvSpPr>
        <p:spPr>
          <a:xfrm>
            <a:off x="2973861" y="3211984"/>
            <a:ext cx="436607" cy="318974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Нашивка 20"/>
          <p:cNvSpPr/>
          <p:nvPr/>
        </p:nvSpPr>
        <p:spPr>
          <a:xfrm>
            <a:off x="3039763" y="3902481"/>
            <a:ext cx="436607" cy="318974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Нашивка 21"/>
          <p:cNvSpPr/>
          <p:nvPr/>
        </p:nvSpPr>
        <p:spPr>
          <a:xfrm>
            <a:off x="2973860" y="4667723"/>
            <a:ext cx="436607" cy="318974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Нашивка 22"/>
          <p:cNvSpPr/>
          <p:nvPr/>
        </p:nvSpPr>
        <p:spPr>
          <a:xfrm>
            <a:off x="2676298" y="5397915"/>
            <a:ext cx="436607" cy="318974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Нашивка 23"/>
          <p:cNvSpPr/>
          <p:nvPr/>
        </p:nvSpPr>
        <p:spPr>
          <a:xfrm>
            <a:off x="2258330" y="6128107"/>
            <a:ext cx="436607" cy="318974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9488" y="2973859"/>
            <a:ext cx="2336054" cy="1951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4609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1536</TotalTime>
  <Words>1063</Words>
  <Application>Microsoft Office PowerPoint</Application>
  <PresentationFormat>Широкоэкранный</PresentationFormat>
  <Paragraphs>155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Century Gothic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Юлия Чащина</dc:creator>
  <cp:lastModifiedBy>cnppm-6</cp:lastModifiedBy>
  <cp:revision>110</cp:revision>
  <cp:lastPrinted>2025-03-17T12:04:21Z</cp:lastPrinted>
  <dcterms:created xsi:type="dcterms:W3CDTF">2024-02-05T14:46:21Z</dcterms:created>
  <dcterms:modified xsi:type="dcterms:W3CDTF">2025-05-21T03:32:12Z</dcterms:modified>
</cp:coreProperties>
</file>