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88" r:id="rId3"/>
    <p:sldId id="285" r:id="rId4"/>
    <p:sldId id="289" r:id="rId5"/>
    <p:sldId id="287" r:id="rId6"/>
    <p:sldId id="272" r:id="rId7"/>
    <p:sldId id="27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36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40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23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29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47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59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14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76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3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53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AAE1-E99F-43B8-A857-F29AE64A59AA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E2303-E762-44E6-B5ED-DF2BE16F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0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s52@seversk.gov70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один скругленный угол 5">
            <a:extLst>
              <a:ext uri="{FF2B5EF4-FFF2-40B4-BE49-F238E27FC236}">
                <a16:creationId xmlns:a16="http://schemas.microsoft.com/office/drawing/2014/main" id="{44A23EEA-D475-4CAF-BF95-D546121449BC}"/>
              </a:ext>
            </a:extLst>
          </p:cNvPr>
          <p:cNvSpPr/>
          <p:nvPr/>
        </p:nvSpPr>
        <p:spPr>
          <a:xfrm rot="10800000">
            <a:off x="6211437" y="2"/>
            <a:ext cx="2382057" cy="68579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523D8C17-D1E8-4E67-A178-7DBE780583A9}"/>
              </a:ext>
            </a:extLst>
          </p:cNvPr>
          <p:cNvSpPr/>
          <p:nvPr/>
        </p:nvSpPr>
        <p:spPr>
          <a:xfrm>
            <a:off x="249929" y="-13093"/>
            <a:ext cx="7152536" cy="68580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«Коллектив и/или команда: как организовать работу</a:t>
            </a:r>
            <a:r>
              <a:rPr lang="ru-RU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005B05-BA40-4929-8D23-DD853A705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986" y="4852989"/>
            <a:ext cx="1765296" cy="176529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38B623E-4CDC-43C2-8E61-FF081CAA0193}"/>
              </a:ext>
            </a:extLst>
          </p:cNvPr>
          <p:cNvSpPr/>
          <p:nvPr/>
        </p:nvSpPr>
        <p:spPr>
          <a:xfrm>
            <a:off x="243953" y="5364098"/>
            <a:ext cx="7955692" cy="1387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ВОСПИТАТЕЛЬ МБДОУ «ДЕТСКИЙ САД № 52»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ОКСАНА АЛЕКСАНДРОВНА СИВЕНКОВА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CC7EF30-3494-41B0-80A8-ACEC24786E0C}"/>
              </a:ext>
            </a:extLst>
          </p:cNvPr>
          <p:cNvSpPr/>
          <p:nvPr/>
        </p:nvSpPr>
        <p:spPr>
          <a:xfrm>
            <a:off x="1255956" y="336486"/>
            <a:ext cx="7955692" cy="1387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1BD0661-F5AB-4ED7-916C-6C72617C6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59" y="145683"/>
            <a:ext cx="63681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МУНИЦИПАЛЬНОЕ БЮДЖЕТНОЕ ДОШКОЛЬНОЕ ОБРАЗОВАТЕЛЬНОЕ УЧРЕЖДЕНИЕ «ДЕТСКИЙ САД  № 52»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636019 г. Северск, пр. Коммунистический, 102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Тел: 56-28-23(факс), 56-28-22</a:t>
            </a:r>
            <a:r>
              <a:rPr lang="ru-RU" altLang="ru-RU" sz="600" dirty="0">
                <a:latin typeface="Arial" panose="020B0604020202020204" pitchFamily="34" charset="0"/>
              </a:rPr>
              <a:t>, 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e-mail: 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ds52@seversk.gov70.ru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01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523D8C17-D1E8-4E67-A178-7DBE780583A9}"/>
              </a:ext>
            </a:extLst>
          </p:cNvPr>
          <p:cNvSpPr/>
          <p:nvPr/>
        </p:nvSpPr>
        <p:spPr>
          <a:xfrm>
            <a:off x="0" y="0"/>
            <a:ext cx="4694830" cy="68580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</a:p>
          <a:p>
            <a:pPr algn="ctr"/>
            <a:r>
              <a:rPr lang="ru-RU" sz="6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 это?</a:t>
            </a: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один скругленный угол 5">
            <a:extLst>
              <a:ext uri="{FF2B5EF4-FFF2-40B4-BE49-F238E27FC236}">
                <a16:creationId xmlns:a16="http://schemas.microsoft.com/office/drawing/2014/main" id="{44A23EEA-D475-4CAF-BF95-D546121449BC}"/>
              </a:ext>
            </a:extLst>
          </p:cNvPr>
          <p:cNvSpPr/>
          <p:nvPr/>
        </p:nvSpPr>
        <p:spPr>
          <a:xfrm rot="10800000">
            <a:off x="4694830" y="0"/>
            <a:ext cx="4449170" cy="68579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DD276C-66CF-F253-9CCC-2F5E652FE354}"/>
              </a:ext>
            </a:extLst>
          </p:cNvPr>
          <p:cNvSpPr/>
          <p:nvPr/>
        </p:nvSpPr>
        <p:spPr>
          <a:xfrm>
            <a:off x="3743784" y="-518268"/>
            <a:ext cx="951932" cy="6857996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15000"/>
                </a:schemeClr>
              </a:gs>
              <a:gs pos="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58FCBB-4B11-400B-8F5D-2A5D8D5F7B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1" t="1315" r="8299" b="2222"/>
          <a:stretch/>
        </p:blipFill>
        <p:spPr>
          <a:xfrm>
            <a:off x="5380629" y="1842795"/>
            <a:ext cx="2978310" cy="31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58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1D4FD6-6A4E-4DBF-992A-5B4B89213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9903" y="1712054"/>
            <a:ext cx="1783997" cy="251997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523D8C17-D1E8-4E67-A178-7DBE780583A9}"/>
              </a:ext>
            </a:extLst>
          </p:cNvPr>
          <p:cNvSpPr/>
          <p:nvPr/>
        </p:nvSpPr>
        <p:spPr>
          <a:xfrm>
            <a:off x="0" y="0"/>
            <a:ext cx="4694830" cy="68580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один скругленный угол 5">
            <a:extLst>
              <a:ext uri="{FF2B5EF4-FFF2-40B4-BE49-F238E27FC236}">
                <a16:creationId xmlns:a16="http://schemas.microsoft.com/office/drawing/2014/main" id="{44A23EEA-D475-4CAF-BF95-D546121449BC}"/>
              </a:ext>
            </a:extLst>
          </p:cNvPr>
          <p:cNvSpPr/>
          <p:nvPr/>
        </p:nvSpPr>
        <p:spPr>
          <a:xfrm rot="10800000">
            <a:off x="4694830" y="0"/>
            <a:ext cx="4449170" cy="68579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DD276C-66CF-F253-9CCC-2F5E652FE354}"/>
              </a:ext>
            </a:extLst>
          </p:cNvPr>
          <p:cNvSpPr/>
          <p:nvPr/>
        </p:nvSpPr>
        <p:spPr>
          <a:xfrm>
            <a:off x="3743784" y="-518268"/>
            <a:ext cx="951932" cy="6857996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15000"/>
                </a:schemeClr>
              </a:gs>
              <a:gs pos="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C33E0E-8558-4942-A172-1092E6CF6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14" y="1627154"/>
            <a:ext cx="3243357" cy="31724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EAC2CCD-D21B-4FE4-BAFC-C8FB670AD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758" y="2398822"/>
            <a:ext cx="3472892" cy="23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60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1D4FD6-6A4E-4DBF-992A-5B4B89213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9903" y="1712054"/>
            <a:ext cx="1783997" cy="251997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523D8C17-D1E8-4E67-A178-7DBE780583A9}"/>
              </a:ext>
            </a:extLst>
          </p:cNvPr>
          <p:cNvSpPr/>
          <p:nvPr/>
        </p:nvSpPr>
        <p:spPr>
          <a:xfrm>
            <a:off x="0" y="0"/>
            <a:ext cx="4694830" cy="68580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один скругленный угол 5">
            <a:extLst>
              <a:ext uri="{FF2B5EF4-FFF2-40B4-BE49-F238E27FC236}">
                <a16:creationId xmlns:a16="http://schemas.microsoft.com/office/drawing/2014/main" id="{44A23EEA-D475-4CAF-BF95-D546121449BC}"/>
              </a:ext>
            </a:extLst>
          </p:cNvPr>
          <p:cNvSpPr/>
          <p:nvPr/>
        </p:nvSpPr>
        <p:spPr>
          <a:xfrm rot="10800000">
            <a:off x="4694830" y="0"/>
            <a:ext cx="4449170" cy="68579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DD276C-66CF-F253-9CCC-2F5E652FE354}"/>
              </a:ext>
            </a:extLst>
          </p:cNvPr>
          <p:cNvSpPr/>
          <p:nvPr/>
        </p:nvSpPr>
        <p:spPr>
          <a:xfrm>
            <a:off x="3743784" y="-518268"/>
            <a:ext cx="951932" cy="6857996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15000"/>
                </a:schemeClr>
              </a:gs>
              <a:gs pos="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C33E0E-8558-4942-A172-1092E6CF6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14" y="1627154"/>
            <a:ext cx="3243357" cy="31724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4A1675-9F54-4ED9-8F92-F71D3B147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97298" y="2432219"/>
            <a:ext cx="1374641" cy="19417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62B109-373A-4C7A-B0AC-45FD6599A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15923" y="1897542"/>
            <a:ext cx="1521107" cy="21486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36C6F6-326B-4239-8F82-3AE146A84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2577" y="3468409"/>
            <a:ext cx="1443755" cy="20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90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C30E7F3-0518-47F5-92D9-3F46B856C089}"/>
              </a:ext>
            </a:extLst>
          </p:cNvPr>
          <p:cNvSpPr/>
          <p:nvPr/>
        </p:nvSpPr>
        <p:spPr>
          <a:xfrm>
            <a:off x="212271" y="214604"/>
            <a:ext cx="8719458" cy="642879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</a:t>
            </a:r>
          </a:p>
          <a:p>
            <a:endParaRPr lang="ru-RU" dirty="0">
              <a:solidFill>
                <a:srgbClr val="333333"/>
              </a:solidFill>
              <a:latin typeface="YS Text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CD0286-A6E7-5969-FACA-B585CD998158}"/>
              </a:ext>
            </a:extLst>
          </p:cNvPr>
          <p:cNvSpPr/>
          <p:nvPr/>
        </p:nvSpPr>
        <p:spPr>
          <a:xfrm>
            <a:off x="685800" y="749023"/>
            <a:ext cx="7980528" cy="2183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Коллектив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это группа лиц, объединённых какой-либо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общей деятельностью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работой, учёбой, решением определённой общественной задачи.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Команда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― это группа лиц,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объединённая общими мотивами, интересами, действующая сообща.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Участники команды объединены поддержкой друг друга и несут </a:t>
            </a:r>
            <a:r>
              <a:rPr lang="ru-RU" dirty="0">
                <a:solidFill>
                  <a:srgbClr val="333333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общую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ответственность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 результат деятельности всей команды.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6727AE0-BCAF-BAE9-1CA4-30A11E56F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496809"/>
              </p:ext>
            </p:extLst>
          </p:nvPr>
        </p:nvGraphicFramePr>
        <p:xfrm>
          <a:off x="4676064" y="3724567"/>
          <a:ext cx="2150128" cy="206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128">
                  <a:extLst>
                    <a:ext uri="{9D8B030D-6E8A-4147-A177-3AD203B41FA5}">
                      <a16:colId xmlns:a16="http://schemas.microsoft.com/office/drawing/2014/main" val="2836396804"/>
                    </a:ext>
                  </a:extLst>
                </a:gridCol>
              </a:tblGrid>
              <a:tr h="689258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009934"/>
                  </a:ext>
                </a:extLst>
              </a:tr>
              <a:tr h="68925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7085078"/>
                  </a:ext>
                </a:extLst>
              </a:tr>
              <a:tr h="68925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748156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E261BE-CD5C-6B42-C401-ED47240552F4}"/>
              </a:ext>
            </a:extLst>
          </p:cNvPr>
          <p:cNvSpPr/>
          <p:nvPr/>
        </p:nvSpPr>
        <p:spPr>
          <a:xfrm>
            <a:off x="1491593" y="3656212"/>
            <a:ext cx="2273416" cy="2079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100 %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3F69D0E-A29E-46FA-BF96-817CC867BF34}"/>
              </a:ext>
            </a:extLst>
          </p:cNvPr>
          <p:cNvSpPr/>
          <p:nvPr/>
        </p:nvSpPr>
        <p:spPr>
          <a:xfrm>
            <a:off x="7038462" y="4475289"/>
            <a:ext cx="1827154" cy="566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Мотивация!</a:t>
            </a:r>
          </a:p>
        </p:txBody>
      </p:sp>
    </p:spTree>
    <p:extLst>
      <p:ext uri="{BB962C8B-B14F-4D97-AF65-F5344CB8AC3E}">
        <p14:creationId xmlns:p14="http://schemas.microsoft.com/office/powerpoint/2010/main" val="49504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C30E7F3-0518-47F5-92D9-3F46B856C089}"/>
              </a:ext>
            </a:extLst>
          </p:cNvPr>
          <p:cNvSpPr/>
          <p:nvPr/>
        </p:nvSpPr>
        <p:spPr>
          <a:xfrm>
            <a:off x="478172" y="-308169"/>
            <a:ext cx="9343239" cy="69690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E25093-C312-4833-A20F-72278EEB3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542" y="275542"/>
            <a:ext cx="5762916" cy="630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9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61E40-0793-4AB6-97BF-6B1BCD218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41164-514A-405D-8A5F-A5C1C9F14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DF5AA0-7A87-4B07-868E-F3502DED76F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56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3532</TotalTime>
  <Words>128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40</cp:revision>
  <dcterms:created xsi:type="dcterms:W3CDTF">2025-03-21T02:29:31Z</dcterms:created>
  <dcterms:modified xsi:type="dcterms:W3CDTF">2025-05-20T08:04:11Z</dcterms:modified>
</cp:coreProperties>
</file>