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7" r:id="rId1"/>
  </p:sldMasterIdLst>
  <p:notesMasterIdLst>
    <p:notesMasterId r:id="rId11"/>
  </p:notesMasterIdLst>
  <p:handoutMasterIdLst>
    <p:handoutMasterId r:id="rId12"/>
  </p:handoutMasterIdLst>
  <p:sldIdLst>
    <p:sldId id="335" r:id="rId2"/>
    <p:sldId id="347" r:id="rId3"/>
    <p:sldId id="336" r:id="rId4"/>
    <p:sldId id="339" r:id="rId5"/>
    <p:sldId id="340" r:id="rId6"/>
    <p:sldId id="350" r:id="rId7"/>
    <p:sldId id="348" r:id="rId8"/>
    <p:sldId id="349" r:id="rId9"/>
    <p:sldId id="346" r:id="rId10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6630" userDrawn="1">
          <p15:clr>
            <a:srgbClr val="A4A3A4"/>
          </p15:clr>
        </p15:guide>
        <p15:guide id="3" orient="horz" pos="107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E2861"/>
    <a:srgbClr val="CC3399"/>
    <a:srgbClr val="60BFCE"/>
    <a:srgbClr val="F38221"/>
    <a:srgbClr val="2162AE"/>
    <a:srgbClr val="109EB4"/>
    <a:srgbClr val="FFCC00"/>
    <a:srgbClr val="009CAD"/>
    <a:srgbClr val="828282"/>
    <a:srgbClr val="3D37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Светлый стиль 2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43" autoAdjust="0"/>
    <p:restoredTop sz="99091" autoAdjust="0"/>
  </p:normalViewPr>
  <p:slideViewPr>
    <p:cSldViewPr snapToGrid="0">
      <p:cViewPr varScale="1">
        <p:scale>
          <a:sx n="74" d="100"/>
          <a:sy n="74" d="100"/>
        </p:scale>
        <p:origin x="414" y="54"/>
      </p:cViewPr>
      <p:guideLst>
        <p:guide pos="6630"/>
        <p:guide orient="horz" pos="107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79" d="100"/>
          <a:sy n="79" d="100"/>
        </p:scale>
        <p:origin x="395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962DCD6-E365-41AB-B146-583E47443BC0}" type="doc">
      <dgm:prSet loTypeId="urn:microsoft.com/office/officeart/2005/8/layout/default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F3016AFE-61EB-403B-8284-AF72561B7D73}">
      <dgm:prSet phldrT="[Текст]" custT="1"/>
      <dgm:spPr/>
      <dgm:t>
        <a:bodyPr/>
        <a:lstStyle/>
        <a:p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Доступность руководителя: коммуникация по рабочим задачам/</a:t>
          </a:r>
        </a:p>
        <a:p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 сложных нестандартных ситуациях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55D4962-1FDE-4E12-851C-24E52917EFB5}" type="parTrans" cxnId="{EA273BA8-2786-44F7-A235-9AFA513A8FA4}">
      <dgm:prSet/>
      <dgm:spPr/>
      <dgm:t>
        <a:bodyPr/>
        <a:lstStyle/>
        <a:p>
          <a:endParaRPr lang="ru-RU"/>
        </a:p>
      </dgm:t>
    </dgm:pt>
    <dgm:pt modelId="{8B0C83C6-7E53-44FD-80A5-56C951A89229}" type="sibTrans" cxnId="{EA273BA8-2786-44F7-A235-9AFA513A8FA4}">
      <dgm:prSet/>
      <dgm:spPr/>
      <dgm:t>
        <a:bodyPr/>
        <a:lstStyle/>
        <a:p>
          <a:endParaRPr lang="ru-RU"/>
        </a:p>
      </dgm:t>
    </dgm:pt>
    <dgm:pt modelId="{A5DDBD01-84BE-48B8-B794-ED5C3A45FCF9}">
      <dgm:prSet phldrT="[Текст]" custT="1"/>
      <dgm:spPr/>
      <dgm:t>
        <a:bodyPr/>
        <a:lstStyle/>
        <a:p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Коммуникации по вопросам обратной связи и развития (культура и качество обратной связи)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30FE681-307C-4C48-99AF-268002B6C469}" type="parTrans" cxnId="{EC463682-2E56-4EF1-A3D8-C811516C4F78}">
      <dgm:prSet/>
      <dgm:spPr/>
      <dgm:t>
        <a:bodyPr/>
        <a:lstStyle/>
        <a:p>
          <a:endParaRPr lang="ru-RU"/>
        </a:p>
      </dgm:t>
    </dgm:pt>
    <dgm:pt modelId="{C832F2C3-6FF6-4D3D-8451-7846AC6005C1}" type="sibTrans" cxnId="{EC463682-2E56-4EF1-A3D8-C811516C4F78}">
      <dgm:prSet/>
      <dgm:spPr/>
      <dgm:t>
        <a:bodyPr/>
        <a:lstStyle/>
        <a:p>
          <a:endParaRPr lang="ru-RU"/>
        </a:p>
      </dgm:t>
    </dgm:pt>
    <dgm:pt modelId="{BBCFCEDC-2CCB-4E29-BE7F-6F28257415AA}">
      <dgm:prSet phldrT="[Текст]" custT="1"/>
      <dgm:spPr/>
      <dgm:t>
        <a:bodyPr/>
        <a:lstStyle/>
        <a:p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Равенство в общении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7944EE6-3771-481D-9FC8-97072E8EC329}" type="parTrans" cxnId="{19FD7141-1EF5-4AA5-9140-1C77F6B4CF9A}">
      <dgm:prSet/>
      <dgm:spPr/>
      <dgm:t>
        <a:bodyPr/>
        <a:lstStyle/>
        <a:p>
          <a:endParaRPr lang="ru-RU"/>
        </a:p>
      </dgm:t>
    </dgm:pt>
    <dgm:pt modelId="{8F5C9115-540B-4EFB-B653-3C776C04873A}" type="sibTrans" cxnId="{19FD7141-1EF5-4AA5-9140-1C77F6B4CF9A}">
      <dgm:prSet/>
      <dgm:spPr/>
      <dgm:t>
        <a:bodyPr/>
        <a:lstStyle/>
        <a:p>
          <a:endParaRPr lang="ru-RU"/>
        </a:p>
      </dgm:t>
    </dgm:pt>
    <dgm:pt modelId="{29D71EC2-1D7B-44B8-99DB-74ED02830383}">
      <dgm:prSet phldrT="[Текст]" custT="1"/>
      <dgm:spPr/>
      <dgm:t>
        <a:bodyPr/>
        <a:lstStyle/>
        <a:p>
          <a:r>
            <a: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Неформальные коммуникации</a:t>
          </a:r>
          <a:endParaRPr lang="ru-RU" sz="2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73DFFE3-70D9-461C-AD0D-83F913998EDC}" type="parTrans" cxnId="{E525C11E-6170-4742-909A-471591B73843}">
      <dgm:prSet/>
      <dgm:spPr/>
      <dgm:t>
        <a:bodyPr/>
        <a:lstStyle/>
        <a:p>
          <a:endParaRPr lang="ru-RU"/>
        </a:p>
      </dgm:t>
    </dgm:pt>
    <dgm:pt modelId="{5F9CB47A-9F66-46E8-BBF6-DD096A765018}" type="sibTrans" cxnId="{E525C11E-6170-4742-909A-471591B73843}">
      <dgm:prSet/>
      <dgm:spPr/>
      <dgm:t>
        <a:bodyPr/>
        <a:lstStyle/>
        <a:p>
          <a:endParaRPr lang="ru-RU"/>
        </a:p>
      </dgm:t>
    </dgm:pt>
    <dgm:pt modelId="{71676F76-4B78-4FFC-A8B6-DDFC30A87D58}">
      <dgm:prSet phldrT="[Текст]" custT="1"/>
      <dgm:spPr/>
      <dgm:t>
        <a:bodyPr/>
        <a:lstStyle/>
        <a:p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Фокус на адаптации с первого дня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51009E8-4E15-4686-94E6-4DAB8824E054}" type="parTrans" cxnId="{CF841700-0EB5-4EE1-B703-69C53C6D9D16}">
      <dgm:prSet/>
      <dgm:spPr/>
      <dgm:t>
        <a:bodyPr/>
        <a:lstStyle/>
        <a:p>
          <a:endParaRPr lang="ru-RU"/>
        </a:p>
      </dgm:t>
    </dgm:pt>
    <dgm:pt modelId="{8B7F04AE-B4D0-42DB-9472-5553A13DBBA2}" type="sibTrans" cxnId="{CF841700-0EB5-4EE1-B703-69C53C6D9D16}">
      <dgm:prSet/>
      <dgm:spPr/>
      <dgm:t>
        <a:bodyPr/>
        <a:lstStyle/>
        <a:p>
          <a:endParaRPr lang="ru-RU"/>
        </a:p>
      </dgm:t>
    </dgm:pt>
    <dgm:pt modelId="{A779735B-8F9A-4E47-9200-197FEDCB34E5}" type="pres">
      <dgm:prSet presAssocID="{D962DCD6-E365-41AB-B146-583E47443BC0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DE00C78-0FC1-4156-B643-EBE7888C4CB5}" type="pres">
      <dgm:prSet presAssocID="{F3016AFE-61EB-403B-8284-AF72561B7D73}" presName="node" presStyleLbl="node1" presStyleIdx="0" presStyleCnt="5" custScaleX="157934" custScaleY="1252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E456A2-7F5E-49E6-89AE-2F9DF873BA98}" type="pres">
      <dgm:prSet presAssocID="{8B0C83C6-7E53-44FD-80A5-56C951A89229}" presName="sibTrans" presStyleCnt="0"/>
      <dgm:spPr/>
    </dgm:pt>
    <dgm:pt modelId="{9789F0A8-F83D-44FE-8042-B7C9C2230417}" type="pres">
      <dgm:prSet presAssocID="{A5DDBD01-84BE-48B8-B794-ED5C3A45FCF9}" presName="node" presStyleLbl="node1" presStyleIdx="1" presStyleCnt="5" custScaleX="115798" custScaleY="123200" custLinFactNeighborX="-905" custLinFactNeighborY="-15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5FAED1-A205-4AA1-803C-15F022407657}" type="pres">
      <dgm:prSet presAssocID="{C832F2C3-6FF6-4D3D-8451-7846AC6005C1}" presName="sibTrans" presStyleCnt="0"/>
      <dgm:spPr/>
    </dgm:pt>
    <dgm:pt modelId="{6643F887-665F-4D16-934F-B2F125560D5C}" type="pres">
      <dgm:prSet presAssocID="{BBCFCEDC-2CCB-4E29-BE7F-6F28257415AA}" presName="node" presStyleLbl="node1" presStyleIdx="2" presStyleCnt="5" custLinFactNeighborX="2263" custLinFactNeighborY="-37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246CC1-403F-4938-A378-07FBA6B67E0B}" type="pres">
      <dgm:prSet presAssocID="{8F5C9115-540B-4EFB-B653-3C776C04873A}" presName="sibTrans" presStyleCnt="0"/>
      <dgm:spPr/>
    </dgm:pt>
    <dgm:pt modelId="{1FB526C3-DEE0-4EF7-9A8C-7E9EDFFE7D6D}" type="pres">
      <dgm:prSet presAssocID="{29D71EC2-1D7B-44B8-99DB-74ED02830383}" presName="node" presStyleLbl="node1" presStyleIdx="3" presStyleCnt="5" custLinFactNeighborX="1983" custLinFactNeighborY="-30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BC23C2-E8E5-428A-A628-B936210690B1}" type="pres">
      <dgm:prSet presAssocID="{5F9CB47A-9F66-46E8-BBF6-DD096A765018}" presName="sibTrans" presStyleCnt="0"/>
      <dgm:spPr/>
    </dgm:pt>
    <dgm:pt modelId="{4B657DCD-0C58-4B56-A650-F0E8626C3957}" type="pres">
      <dgm:prSet presAssocID="{71676F76-4B78-4FFC-A8B6-DDFC30A87D58}" presName="node" presStyleLbl="node1" presStyleIdx="4" presStyleCnt="5" custLinFactNeighborX="1" custLinFactNeighborY="-7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FA3094D-D9CE-4600-A431-D84AB1B02356}" type="presOf" srcId="{A5DDBD01-84BE-48B8-B794-ED5C3A45FCF9}" destId="{9789F0A8-F83D-44FE-8042-B7C9C2230417}" srcOrd="0" destOrd="0" presId="urn:microsoft.com/office/officeart/2005/8/layout/default"/>
    <dgm:cxn modelId="{87F56C9C-3E14-4538-A6C7-B24A4ADBA363}" type="presOf" srcId="{71676F76-4B78-4FFC-A8B6-DDFC30A87D58}" destId="{4B657DCD-0C58-4B56-A650-F0E8626C3957}" srcOrd="0" destOrd="0" presId="urn:microsoft.com/office/officeart/2005/8/layout/default"/>
    <dgm:cxn modelId="{19FD7141-1EF5-4AA5-9140-1C77F6B4CF9A}" srcId="{D962DCD6-E365-41AB-B146-583E47443BC0}" destId="{BBCFCEDC-2CCB-4E29-BE7F-6F28257415AA}" srcOrd="2" destOrd="0" parTransId="{17944EE6-3771-481D-9FC8-97072E8EC329}" sibTransId="{8F5C9115-540B-4EFB-B653-3C776C04873A}"/>
    <dgm:cxn modelId="{5E4A0836-0DA0-47B7-9484-61540582EA0F}" type="presOf" srcId="{F3016AFE-61EB-403B-8284-AF72561B7D73}" destId="{CDE00C78-0FC1-4156-B643-EBE7888C4CB5}" srcOrd="0" destOrd="0" presId="urn:microsoft.com/office/officeart/2005/8/layout/default"/>
    <dgm:cxn modelId="{EC463682-2E56-4EF1-A3D8-C811516C4F78}" srcId="{D962DCD6-E365-41AB-B146-583E47443BC0}" destId="{A5DDBD01-84BE-48B8-B794-ED5C3A45FCF9}" srcOrd="1" destOrd="0" parTransId="{330FE681-307C-4C48-99AF-268002B6C469}" sibTransId="{C832F2C3-6FF6-4D3D-8451-7846AC6005C1}"/>
    <dgm:cxn modelId="{CF841700-0EB5-4EE1-B703-69C53C6D9D16}" srcId="{D962DCD6-E365-41AB-B146-583E47443BC0}" destId="{71676F76-4B78-4FFC-A8B6-DDFC30A87D58}" srcOrd="4" destOrd="0" parTransId="{251009E8-4E15-4686-94E6-4DAB8824E054}" sibTransId="{8B7F04AE-B4D0-42DB-9472-5553A13DBBA2}"/>
    <dgm:cxn modelId="{E525C11E-6170-4742-909A-471591B73843}" srcId="{D962DCD6-E365-41AB-B146-583E47443BC0}" destId="{29D71EC2-1D7B-44B8-99DB-74ED02830383}" srcOrd="3" destOrd="0" parTransId="{B73DFFE3-70D9-461C-AD0D-83F913998EDC}" sibTransId="{5F9CB47A-9F66-46E8-BBF6-DD096A765018}"/>
    <dgm:cxn modelId="{0C3220A7-6B29-4526-8094-4E59D509270B}" type="presOf" srcId="{29D71EC2-1D7B-44B8-99DB-74ED02830383}" destId="{1FB526C3-DEE0-4EF7-9A8C-7E9EDFFE7D6D}" srcOrd="0" destOrd="0" presId="urn:microsoft.com/office/officeart/2005/8/layout/default"/>
    <dgm:cxn modelId="{EA273BA8-2786-44F7-A235-9AFA513A8FA4}" srcId="{D962DCD6-E365-41AB-B146-583E47443BC0}" destId="{F3016AFE-61EB-403B-8284-AF72561B7D73}" srcOrd="0" destOrd="0" parTransId="{955D4962-1FDE-4E12-851C-24E52917EFB5}" sibTransId="{8B0C83C6-7E53-44FD-80A5-56C951A89229}"/>
    <dgm:cxn modelId="{A97A767D-5278-4011-9903-59DDEDA5DDE1}" type="presOf" srcId="{D962DCD6-E365-41AB-B146-583E47443BC0}" destId="{A779735B-8F9A-4E47-9200-197FEDCB34E5}" srcOrd="0" destOrd="0" presId="urn:microsoft.com/office/officeart/2005/8/layout/default"/>
    <dgm:cxn modelId="{6C97C098-9F70-4762-BDA5-0C9829835E49}" type="presOf" srcId="{BBCFCEDC-2CCB-4E29-BE7F-6F28257415AA}" destId="{6643F887-665F-4D16-934F-B2F125560D5C}" srcOrd="0" destOrd="0" presId="urn:microsoft.com/office/officeart/2005/8/layout/default"/>
    <dgm:cxn modelId="{DCEC0180-95E3-4952-8855-36A810D2270D}" type="presParOf" srcId="{A779735B-8F9A-4E47-9200-197FEDCB34E5}" destId="{CDE00C78-0FC1-4156-B643-EBE7888C4CB5}" srcOrd="0" destOrd="0" presId="urn:microsoft.com/office/officeart/2005/8/layout/default"/>
    <dgm:cxn modelId="{D466F06E-7933-4970-B1D3-D22E00F17819}" type="presParOf" srcId="{A779735B-8F9A-4E47-9200-197FEDCB34E5}" destId="{A4E456A2-7F5E-49E6-89AE-2F9DF873BA98}" srcOrd="1" destOrd="0" presId="urn:microsoft.com/office/officeart/2005/8/layout/default"/>
    <dgm:cxn modelId="{EB8BE773-27C4-4BF7-8BA7-22C6E512EF87}" type="presParOf" srcId="{A779735B-8F9A-4E47-9200-197FEDCB34E5}" destId="{9789F0A8-F83D-44FE-8042-B7C9C2230417}" srcOrd="2" destOrd="0" presId="urn:microsoft.com/office/officeart/2005/8/layout/default"/>
    <dgm:cxn modelId="{7458DA40-2AB5-4A74-903A-E76902A19C50}" type="presParOf" srcId="{A779735B-8F9A-4E47-9200-197FEDCB34E5}" destId="{9A5FAED1-A205-4AA1-803C-15F022407657}" srcOrd="3" destOrd="0" presId="urn:microsoft.com/office/officeart/2005/8/layout/default"/>
    <dgm:cxn modelId="{5C0D3B34-EED7-4213-9FAA-2335C6195C10}" type="presParOf" srcId="{A779735B-8F9A-4E47-9200-197FEDCB34E5}" destId="{6643F887-665F-4D16-934F-B2F125560D5C}" srcOrd="4" destOrd="0" presId="urn:microsoft.com/office/officeart/2005/8/layout/default"/>
    <dgm:cxn modelId="{62CFEFD4-2F3A-481E-9AB5-8C858F732FAC}" type="presParOf" srcId="{A779735B-8F9A-4E47-9200-197FEDCB34E5}" destId="{D5246CC1-403F-4938-A378-07FBA6B67E0B}" srcOrd="5" destOrd="0" presId="urn:microsoft.com/office/officeart/2005/8/layout/default"/>
    <dgm:cxn modelId="{4B6AB06D-EEB6-4322-8C1E-B3ED54B45B0C}" type="presParOf" srcId="{A779735B-8F9A-4E47-9200-197FEDCB34E5}" destId="{1FB526C3-DEE0-4EF7-9A8C-7E9EDFFE7D6D}" srcOrd="6" destOrd="0" presId="urn:microsoft.com/office/officeart/2005/8/layout/default"/>
    <dgm:cxn modelId="{E9E19047-3CB0-4DD8-923F-DB95A7AFC173}" type="presParOf" srcId="{A779735B-8F9A-4E47-9200-197FEDCB34E5}" destId="{60BC23C2-E8E5-428A-A628-B936210690B1}" srcOrd="7" destOrd="0" presId="urn:microsoft.com/office/officeart/2005/8/layout/default"/>
    <dgm:cxn modelId="{76CF3153-C683-42FF-8968-044666E3D25F}" type="presParOf" srcId="{A779735B-8F9A-4E47-9200-197FEDCB34E5}" destId="{4B657DCD-0C58-4B56-A650-F0E8626C3957}" srcOrd="8" destOrd="0" presId="urn:microsoft.com/office/officeart/2005/8/layout/default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148113-B5BB-4A20-A656-A8E84BBECAC4}" type="datetimeFigureOut">
              <a:rPr lang="ru-RU" smtClean="0"/>
              <a:t>22.05.2025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305FBC-DCEE-433A-BD83-152810946D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58407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95" y="0"/>
            <a:ext cx="2946400" cy="496888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r">
              <a:defRPr sz="1200"/>
            </a:lvl1pPr>
          </a:lstStyle>
          <a:p>
            <a:fld id="{4049F8CC-6230-4FDB-AC8F-876D6ECFB848}" type="datetimeFigureOut">
              <a:rPr lang="ru-RU" smtClean="0"/>
              <a:pPr/>
              <a:t>22.05.2025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6" tIns="45713" rIns="91426" bIns="45713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6795"/>
            <a:ext cx="5438775" cy="3908425"/>
          </a:xfrm>
          <a:prstGeom prst="rect">
            <a:avLst/>
          </a:prstGeom>
        </p:spPr>
        <p:txBody>
          <a:bodyPr vert="horz" lIns="91426" tIns="45713" rIns="91426" bIns="45713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95" y="9429750"/>
            <a:ext cx="2946400" cy="496888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r">
              <a:defRPr sz="1200"/>
            </a:lvl1pPr>
          </a:lstStyle>
          <a:p>
            <a:fld id="{130E7CBB-965E-4FF4-9DCC-483F45EC02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97547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2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189" indent="0" algn="ctr">
              <a:buNone/>
              <a:defRPr sz="18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800"/>
            </a:lvl4pPr>
            <a:lvl5pPr marL="1828754" indent="0" algn="ctr">
              <a:buNone/>
              <a:defRPr sz="1800"/>
            </a:lvl5pPr>
            <a:lvl6pPr marL="2285943" indent="0" algn="ctr">
              <a:buNone/>
              <a:defRPr sz="1800"/>
            </a:lvl6pPr>
            <a:lvl7pPr marL="2743131" indent="0" algn="ctr">
              <a:buNone/>
              <a:defRPr sz="1800"/>
            </a:lvl7pPr>
            <a:lvl8pPr marL="3200320" indent="0" algn="ctr">
              <a:buNone/>
              <a:defRPr sz="1800"/>
            </a:lvl8pPr>
            <a:lvl9pPr marL="3657509" indent="0" algn="ctr">
              <a:buNone/>
              <a:defRPr sz="18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D6EE87-EBD5-4F12-A48A-63ACA297AC8F}" type="datetimeFigureOut">
              <a:rPr lang="en-US" dirty="0"/>
              <a:t>5/22/2025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8637767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dirty="0"/>
              <a:t>5/22/2025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2083342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2" y="762000"/>
            <a:ext cx="75819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dirty="0"/>
              <a:t>5/22/2025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7836550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Пусто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 userDrawn="1"/>
        </p:nvSpPr>
        <p:spPr>
          <a:xfrm>
            <a:off x="0" y="6318000"/>
            <a:ext cx="12192000" cy="540000"/>
          </a:xfrm>
          <a:prstGeom prst="rect">
            <a:avLst/>
          </a:prstGeom>
          <a:solidFill>
            <a:srgbClr val="009C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/>
          </a:p>
        </p:txBody>
      </p:sp>
      <p:sp>
        <p:nvSpPr>
          <p:cNvPr id="6" name="TextBox 5"/>
          <p:cNvSpPr txBox="1"/>
          <p:nvPr userDrawn="1"/>
        </p:nvSpPr>
        <p:spPr>
          <a:xfrm>
            <a:off x="11414337" y="5932248"/>
            <a:ext cx="510964" cy="894975"/>
          </a:xfrm>
          <a:prstGeom prst="rect">
            <a:avLst/>
          </a:prstGeom>
          <a:solidFill>
            <a:srgbClr val="F38221"/>
          </a:solidFill>
        </p:spPr>
        <p:txBody>
          <a:bodyPr wrap="square" lIns="36000" tIns="72000" rIns="36000" bIns="540000" rtlCol="0">
            <a:spAutoFit/>
          </a:bodyPr>
          <a:lstStyle/>
          <a:p>
            <a:pPr algn="ctr"/>
            <a:fld id="{B69A2F11-600D-44D7-A0E2-CE2D3B9D58E9}" type="slidenum">
              <a:rPr lang="ru-RU" sz="1800" smtClean="0">
                <a:solidFill>
                  <a:schemeClr val="bg1"/>
                </a:solidFill>
                <a:latin typeface="Proxima Nova Rg" panose="02000506030000020004" pitchFamily="2" charset="0"/>
              </a:rPr>
              <a:pPr/>
              <a:t>‹#›</a:t>
            </a:fld>
            <a:endParaRPr lang="ru-RU" sz="1800" dirty="0">
              <a:solidFill>
                <a:schemeClr val="bg1"/>
              </a:solidFill>
              <a:latin typeface="Proxima Nova Rg" panose="02000506030000020004" pitchFamily="2" charset="0"/>
            </a:endParaRPr>
          </a:p>
        </p:txBody>
      </p:sp>
      <p:grpSp>
        <p:nvGrpSpPr>
          <p:cNvPr id="9" name="Группа 8"/>
          <p:cNvGrpSpPr/>
          <p:nvPr userDrawn="1"/>
        </p:nvGrpSpPr>
        <p:grpSpPr>
          <a:xfrm>
            <a:off x="454636" y="348735"/>
            <a:ext cx="1993291" cy="670440"/>
            <a:chOff x="2636838" y="1795463"/>
            <a:chExt cx="6669087" cy="2243137"/>
          </a:xfrm>
        </p:grpSpPr>
        <p:grpSp>
          <p:nvGrpSpPr>
            <p:cNvPr id="10" name="Группа 47"/>
            <p:cNvGrpSpPr/>
            <p:nvPr/>
          </p:nvGrpSpPr>
          <p:grpSpPr>
            <a:xfrm>
              <a:off x="3203575" y="3209925"/>
              <a:ext cx="2147887" cy="776288"/>
              <a:chOff x="3203575" y="3209925"/>
              <a:chExt cx="2147887" cy="776288"/>
            </a:xfrm>
          </p:grpSpPr>
          <p:sp>
            <p:nvSpPr>
              <p:cNvPr id="24" name="Freeform 5"/>
              <p:cNvSpPr>
                <a:spLocks/>
              </p:cNvSpPr>
              <p:nvPr/>
            </p:nvSpPr>
            <p:spPr bwMode="auto">
              <a:xfrm>
                <a:off x="3203575" y="3209925"/>
                <a:ext cx="163512" cy="161925"/>
              </a:xfrm>
              <a:custGeom>
                <a:avLst/>
                <a:gdLst/>
                <a:ahLst/>
                <a:cxnLst>
                  <a:cxn ang="0">
                    <a:pos x="103" y="0"/>
                  </a:cxn>
                  <a:cxn ang="0">
                    <a:pos x="103" y="102"/>
                  </a:cxn>
                  <a:cxn ang="0">
                    <a:pos x="89" y="102"/>
                  </a:cxn>
                  <a:cxn ang="0">
                    <a:pos x="89" y="23"/>
                  </a:cxn>
                  <a:cxn ang="0">
                    <a:pos x="52" y="72"/>
                  </a:cxn>
                  <a:cxn ang="0">
                    <a:pos x="13" y="23"/>
                  </a:cxn>
                  <a:cxn ang="0">
                    <a:pos x="13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7" y="0"/>
                  </a:cxn>
                  <a:cxn ang="0">
                    <a:pos x="52" y="55"/>
                  </a:cxn>
                  <a:cxn ang="0">
                    <a:pos x="95" y="0"/>
                  </a:cxn>
                  <a:cxn ang="0">
                    <a:pos x="103" y="0"/>
                  </a:cxn>
                </a:cxnLst>
                <a:rect l="0" t="0" r="r" b="b"/>
                <a:pathLst>
                  <a:path w="103" h="102">
                    <a:moveTo>
                      <a:pt x="103" y="0"/>
                    </a:moveTo>
                    <a:lnTo>
                      <a:pt x="103" y="102"/>
                    </a:lnTo>
                    <a:lnTo>
                      <a:pt x="89" y="102"/>
                    </a:lnTo>
                    <a:lnTo>
                      <a:pt x="89" y="23"/>
                    </a:lnTo>
                    <a:lnTo>
                      <a:pt x="52" y="72"/>
                    </a:lnTo>
                    <a:lnTo>
                      <a:pt x="13" y="23"/>
                    </a:lnTo>
                    <a:lnTo>
                      <a:pt x="13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7" y="0"/>
                    </a:lnTo>
                    <a:lnTo>
                      <a:pt x="52" y="55"/>
                    </a:lnTo>
                    <a:lnTo>
                      <a:pt x="95" y="0"/>
                    </a:lnTo>
                    <a:lnTo>
                      <a:pt x="10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25" name="Freeform 6"/>
              <p:cNvSpPr>
                <a:spLocks noEditPoints="1"/>
              </p:cNvSpPr>
              <p:nvPr/>
            </p:nvSpPr>
            <p:spPr bwMode="auto">
              <a:xfrm>
                <a:off x="3387725" y="3209925"/>
                <a:ext cx="149225" cy="161925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94" y="102"/>
                  </a:cxn>
                  <a:cxn ang="0">
                    <a:pos x="82" y="102"/>
                  </a:cxn>
                  <a:cxn ang="0">
                    <a:pos x="75" y="83"/>
                  </a:cxn>
                  <a:cxn ang="0">
                    <a:pos x="20" y="83"/>
                  </a:cxn>
                  <a:cxn ang="0">
                    <a:pos x="12" y="102"/>
                  </a:cxn>
                  <a:cxn ang="0">
                    <a:pos x="0" y="102"/>
                  </a:cxn>
                  <a:cxn ang="0">
                    <a:pos x="41" y="0"/>
                  </a:cxn>
                  <a:cxn ang="0">
                    <a:pos x="54" y="0"/>
                  </a:cxn>
                  <a:cxn ang="0">
                    <a:pos x="25" y="70"/>
                  </a:cxn>
                  <a:cxn ang="0">
                    <a:pos x="69" y="70"/>
                  </a:cxn>
                  <a:cxn ang="0">
                    <a:pos x="47" y="16"/>
                  </a:cxn>
                  <a:cxn ang="0">
                    <a:pos x="25" y="70"/>
                  </a:cxn>
                </a:cxnLst>
                <a:rect l="0" t="0" r="r" b="b"/>
                <a:pathLst>
                  <a:path w="94" h="102">
                    <a:moveTo>
                      <a:pt x="54" y="0"/>
                    </a:moveTo>
                    <a:lnTo>
                      <a:pt x="94" y="102"/>
                    </a:lnTo>
                    <a:lnTo>
                      <a:pt x="82" y="102"/>
                    </a:lnTo>
                    <a:lnTo>
                      <a:pt x="75" y="83"/>
                    </a:lnTo>
                    <a:lnTo>
                      <a:pt x="20" y="83"/>
                    </a:lnTo>
                    <a:lnTo>
                      <a:pt x="12" y="102"/>
                    </a:lnTo>
                    <a:lnTo>
                      <a:pt x="0" y="102"/>
                    </a:lnTo>
                    <a:lnTo>
                      <a:pt x="41" y="0"/>
                    </a:lnTo>
                    <a:lnTo>
                      <a:pt x="54" y="0"/>
                    </a:lnTo>
                    <a:close/>
                    <a:moveTo>
                      <a:pt x="25" y="70"/>
                    </a:moveTo>
                    <a:lnTo>
                      <a:pt x="69" y="70"/>
                    </a:lnTo>
                    <a:lnTo>
                      <a:pt x="47" y="16"/>
                    </a:lnTo>
                    <a:lnTo>
                      <a:pt x="25" y="7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26" name="Freeform 7"/>
              <p:cNvSpPr>
                <a:spLocks/>
              </p:cNvSpPr>
              <p:nvPr/>
            </p:nvSpPr>
            <p:spPr bwMode="auto">
              <a:xfrm>
                <a:off x="3541713" y="3209925"/>
                <a:ext cx="141287" cy="161925"/>
              </a:xfrm>
              <a:custGeom>
                <a:avLst/>
                <a:gdLst/>
                <a:ahLst/>
                <a:cxnLst>
                  <a:cxn ang="0">
                    <a:pos x="89" y="0"/>
                  </a:cxn>
                  <a:cxn ang="0">
                    <a:pos x="89" y="12"/>
                  </a:cxn>
                  <a:cxn ang="0">
                    <a:pos x="50" y="12"/>
                  </a:cxn>
                  <a:cxn ang="0">
                    <a:pos x="50" y="102"/>
                  </a:cxn>
                  <a:cxn ang="0">
                    <a:pos x="37" y="102"/>
                  </a:cxn>
                  <a:cxn ang="0">
                    <a:pos x="37" y="12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89" y="0"/>
                  </a:cxn>
                </a:cxnLst>
                <a:rect l="0" t="0" r="r" b="b"/>
                <a:pathLst>
                  <a:path w="89" h="102">
                    <a:moveTo>
                      <a:pt x="89" y="0"/>
                    </a:moveTo>
                    <a:lnTo>
                      <a:pt x="89" y="12"/>
                    </a:lnTo>
                    <a:lnTo>
                      <a:pt x="50" y="12"/>
                    </a:lnTo>
                    <a:lnTo>
                      <a:pt x="50" y="102"/>
                    </a:lnTo>
                    <a:lnTo>
                      <a:pt x="37" y="102"/>
                    </a:lnTo>
                    <a:lnTo>
                      <a:pt x="37" y="12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27" name="Freeform 8"/>
              <p:cNvSpPr>
                <a:spLocks noEditPoints="1"/>
              </p:cNvSpPr>
              <p:nvPr/>
            </p:nvSpPr>
            <p:spPr bwMode="auto">
              <a:xfrm>
                <a:off x="3702050" y="3209925"/>
                <a:ext cx="120650" cy="161925"/>
              </a:xfrm>
              <a:custGeom>
                <a:avLst/>
                <a:gdLst/>
                <a:ahLst/>
                <a:cxnLst>
                  <a:cxn ang="0">
                    <a:pos x="46" y="0"/>
                  </a:cxn>
                  <a:cxn ang="0">
                    <a:pos x="46" y="0"/>
                  </a:cxn>
                  <a:cxn ang="0">
                    <a:pos x="52" y="1"/>
                  </a:cxn>
                  <a:cxn ang="0">
                    <a:pos x="57" y="2"/>
                  </a:cxn>
                  <a:cxn ang="0">
                    <a:pos x="62" y="5"/>
                  </a:cxn>
                  <a:cxn ang="0">
                    <a:pos x="67" y="8"/>
                  </a:cxn>
                  <a:cxn ang="0">
                    <a:pos x="70" y="12"/>
                  </a:cxn>
                  <a:cxn ang="0">
                    <a:pos x="73" y="16"/>
                  </a:cxn>
                  <a:cxn ang="0">
                    <a:pos x="74" y="22"/>
                  </a:cxn>
                  <a:cxn ang="0">
                    <a:pos x="76" y="29"/>
                  </a:cxn>
                  <a:cxn ang="0">
                    <a:pos x="76" y="29"/>
                  </a:cxn>
                  <a:cxn ang="0">
                    <a:pos x="74" y="34"/>
                  </a:cxn>
                  <a:cxn ang="0">
                    <a:pos x="73" y="40"/>
                  </a:cxn>
                  <a:cxn ang="0">
                    <a:pos x="70" y="44"/>
                  </a:cxn>
                  <a:cxn ang="0">
                    <a:pos x="67" y="48"/>
                  </a:cxn>
                  <a:cxn ang="0">
                    <a:pos x="63" y="52"/>
                  </a:cxn>
                  <a:cxn ang="0">
                    <a:pos x="57" y="55"/>
                  </a:cxn>
                  <a:cxn ang="0">
                    <a:pos x="52" y="57"/>
                  </a:cxn>
                  <a:cxn ang="0">
                    <a:pos x="46" y="57"/>
                  </a:cxn>
                  <a:cxn ang="0">
                    <a:pos x="13" y="57"/>
                  </a:cxn>
                  <a:cxn ang="0">
                    <a:pos x="13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46" y="0"/>
                  </a:cxn>
                  <a:cxn ang="0">
                    <a:pos x="45" y="45"/>
                  </a:cxn>
                  <a:cxn ang="0">
                    <a:pos x="45" y="45"/>
                  </a:cxn>
                  <a:cxn ang="0">
                    <a:pos x="52" y="44"/>
                  </a:cxn>
                  <a:cxn ang="0">
                    <a:pos x="57" y="41"/>
                  </a:cxn>
                  <a:cxn ang="0">
                    <a:pos x="62" y="36"/>
                  </a:cxn>
                  <a:cxn ang="0">
                    <a:pos x="63" y="29"/>
                  </a:cxn>
                  <a:cxn ang="0">
                    <a:pos x="63" y="29"/>
                  </a:cxn>
                  <a:cxn ang="0">
                    <a:pos x="62" y="22"/>
                  </a:cxn>
                  <a:cxn ang="0">
                    <a:pos x="57" y="16"/>
                  </a:cxn>
                  <a:cxn ang="0">
                    <a:pos x="52" y="13"/>
                  </a:cxn>
                  <a:cxn ang="0">
                    <a:pos x="45" y="12"/>
                  </a:cxn>
                  <a:cxn ang="0">
                    <a:pos x="13" y="12"/>
                  </a:cxn>
                  <a:cxn ang="0">
                    <a:pos x="13" y="45"/>
                  </a:cxn>
                  <a:cxn ang="0">
                    <a:pos x="45" y="45"/>
                  </a:cxn>
                </a:cxnLst>
                <a:rect l="0" t="0" r="r" b="b"/>
                <a:pathLst>
                  <a:path w="76" h="102">
                    <a:moveTo>
                      <a:pt x="46" y="0"/>
                    </a:moveTo>
                    <a:lnTo>
                      <a:pt x="46" y="0"/>
                    </a:lnTo>
                    <a:lnTo>
                      <a:pt x="52" y="1"/>
                    </a:lnTo>
                    <a:lnTo>
                      <a:pt x="57" y="2"/>
                    </a:lnTo>
                    <a:lnTo>
                      <a:pt x="62" y="5"/>
                    </a:lnTo>
                    <a:lnTo>
                      <a:pt x="67" y="8"/>
                    </a:lnTo>
                    <a:lnTo>
                      <a:pt x="70" y="12"/>
                    </a:lnTo>
                    <a:lnTo>
                      <a:pt x="73" y="16"/>
                    </a:lnTo>
                    <a:lnTo>
                      <a:pt x="74" y="22"/>
                    </a:lnTo>
                    <a:lnTo>
                      <a:pt x="76" y="29"/>
                    </a:lnTo>
                    <a:lnTo>
                      <a:pt x="76" y="29"/>
                    </a:lnTo>
                    <a:lnTo>
                      <a:pt x="74" y="34"/>
                    </a:lnTo>
                    <a:lnTo>
                      <a:pt x="73" y="40"/>
                    </a:lnTo>
                    <a:lnTo>
                      <a:pt x="70" y="44"/>
                    </a:lnTo>
                    <a:lnTo>
                      <a:pt x="67" y="48"/>
                    </a:lnTo>
                    <a:lnTo>
                      <a:pt x="63" y="52"/>
                    </a:lnTo>
                    <a:lnTo>
                      <a:pt x="57" y="55"/>
                    </a:lnTo>
                    <a:lnTo>
                      <a:pt x="52" y="57"/>
                    </a:lnTo>
                    <a:lnTo>
                      <a:pt x="46" y="57"/>
                    </a:lnTo>
                    <a:lnTo>
                      <a:pt x="13" y="57"/>
                    </a:lnTo>
                    <a:lnTo>
                      <a:pt x="13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46" y="0"/>
                    </a:lnTo>
                    <a:close/>
                    <a:moveTo>
                      <a:pt x="45" y="45"/>
                    </a:moveTo>
                    <a:lnTo>
                      <a:pt x="45" y="45"/>
                    </a:lnTo>
                    <a:lnTo>
                      <a:pt x="52" y="44"/>
                    </a:lnTo>
                    <a:lnTo>
                      <a:pt x="57" y="41"/>
                    </a:lnTo>
                    <a:lnTo>
                      <a:pt x="62" y="36"/>
                    </a:lnTo>
                    <a:lnTo>
                      <a:pt x="63" y="29"/>
                    </a:lnTo>
                    <a:lnTo>
                      <a:pt x="63" y="29"/>
                    </a:lnTo>
                    <a:lnTo>
                      <a:pt x="62" y="22"/>
                    </a:lnTo>
                    <a:lnTo>
                      <a:pt x="57" y="16"/>
                    </a:lnTo>
                    <a:lnTo>
                      <a:pt x="52" y="13"/>
                    </a:lnTo>
                    <a:lnTo>
                      <a:pt x="45" y="12"/>
                    </a:lnTo>
                    <a:lnTo>
                      <a:pt x="13" y="12"/>
                    </a:lnTo>
                    <a:lnTo>
                      <a:pt x="13" y="45"/>
                    </a:lnTo>
                    <a:lnTo>
                      <a:pt x="45" y="4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28" name="Freeform 9"/>
              <p:cNvSpPr>
                <a:spLocks/>
              </p:cNvSpPr>
              <p:nvPr/>
            </p:nvSpPr>
            <p:spPr bwMode="auto">
              <a:xfrm>
                <a:off x="3840163" y="3209925"/>
                <a:ext cx="136525" cy="16192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12" y="80"/>
                  </a:cxn>
                  <a:cxn ang="0">
                    <a:pos x="77" y="0"/>
                  </a:cxn>
                  <a:cxn ang="0">
                    <a:pos x="86" y="0"/>
                  </a:cxn>
                  <a:cxn ang="0">
                    <a:pos x="86" y="102"/>
                  </a:cxn>
                  <a:cxn ang="0">
                    <a:pos x="72" y="102"/>
                  </a:cxn>
                  <a:cxn ang="0">
                    <a:pos x="72" y="22"/>
                  </a:cxn>
                  <a:cxn ang="0">
                    <a:pos x="8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12" y="0"/>
                  </a:cxn>
                </a:cxnLst>
                <a:rect l="0" t="0" r="r" b="b"/>
                <a:pathLst>
                  <a:path w="86" h="102">
                    <a:moveTo>
                      <a:pt x="12" y="0"/>
                    </a:moveTo>
                    <a:lnTo>
                      <a:pt x="12" y="80"/>
                    </a:lnTo>
                    <a:lnTo>
                      <a:pt x="77" y="0"/>
                    </a:lnTo>
                    <a:lnTo>
                      <a:pt x="86" y="0"/>
                    </a:lnTo>
                    <a:lnTo>
                      <a:pt x="86" y="102"/>
                    </a:lnTo>
                    <a:lnTo>
                      <a:pt x="72" y="102"/>
                    </a:lnTo>
                    <a:lnTo>
                      <a:pt x="72" y="22"/>
                    </a:lnTo>
                    <a:lnTo>
                      <a:pt x="8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29" name="Freeform 10"/>
              <p:cNvSpPr>
                <a:spLocks/>
              </p:cNvSpPr>
              <p:nvPr/>
            </p:nvSpPr>
            <p:spPr bwMode="auto">
              <a:xfrm>
                <a:off x="4000500" y="3209925"/>
                <a:ext cx="150812" cy="195262"/>
              </a:xfrm>
              <a:custGeom>
                <a:avLst/>
                <a:gdLst/>
                <a:ahLst/>
                <a:cxnLst>
                  <a:cxn ang="0">
                    <a:pos x="79" y="0"/>
                  </a:cxn>
                  <a:cxn ang="0">
                    <a:pos x="79" y="90"/>
                  </a:cxn>
                  <a:cxn ang="0">
                    <a:pos x="95" y="90"/>
                  </a:cxn>
                  <a:cxn ang="0">
                    <a:pos x="95" y="123"/>
                  </a:cxn>
                  <a:cxn ang="0">
                    <a:pos x="82" y="123"/>
                  </a:cxn>
                  <a:cxn ang="0">
                    <a:pos x="82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13" y="0"/>
                  </a:cxn>
                  <a:cxn ang="0">
                    <a:pos x="13" y="90"/>
                  </a:cxn>
                  <a:cxn ang="0">
                    <a:pos x="67" y="90"/>
                  </a:cxn>
                  <a:cxn ang="0">
                    <a:pos x="67" y="0"/>
                  </a:cxn>
                  <a:cxn ang="0">
                    <a:pos x="79" y="0"/>
                  </a:cxn>
                </a:cxnLst>
                <a:rect l="0" t="0" r="r" b="b"/>
                <a:pathLst>
                  <a:path w="95" h="123">
                    <a:moveTo>
                      <a:pt x="79" y="0"/>
                    </a:moveTo>
                    <a:lnTo>
                      <a:pt x="79" y="90"/>
                    </a:lnTo>
                    <a:lnTo>
                      <a:pt x="95" y="90"/>
                    </a:lnTo>
                    <a:lnTo>
                      <a:pt x="95" y="123"/>
                    </a:lnTo>
                    <a:lnTo>
                      <a:pt x="82" y="123"/>
                    </a:lnTo>
                    <a:lnTo>
                      <a:pt x="82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13" y="90"/>
                    </a:lnTo>
                    <a:lnTo>
                      <a:pt x="67" y="90"/>
                    </a:lnTo>
                    <a:lnTo>
                      <a:pt x="67" y="0"/>
                    </a:lnTo>
                    <a:lnTo>
                      <a:pt x="7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30" name="Freeform 11"/>
              <p:cNvSpPr>
                <a:spLocks noEditPoints="1"/>
              </p:cNvSpPr>
              <p:nvPr/>
            </p:nvSpPr>
            <p:spPr bwMode="auto">
              <a:xfrm>
                <a:off x="4164013" y="3209925"/>
                <a:ext cx="150812" cy="161925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95" y="102"/>
                  </a:cxn>
                  <a:cxn ang="0">
                    <a:pos x="82" y="102"/>
                  </a:cxn>
                  <a:cxn ang="0">
                    <a:pos x="74" y="83"/>
                  </a:cxn>
                  <a:cxn ang="0">
                    <a:pos x="21" y="83"/>
                  </a:cxn>
                  <a:cxn ang="0">
                    <a:pos x="12" y="102"/>
                  </a:cxn>
                  <a:cxn ang="0">
                    <a:pos x="0" y="102"/>
                  </a:cxn>
                  <a:cxn ang="0">
                    <a:pos x="40" y="0"/>
                  </a:cxn>
                  <a:cxn ang="0">
                    <a:pos x="54" y="0"/>
                  </a:cxn>
                  <a:cxn ang="0">
                    <a:pos x="25" y="70"/>
                  </a:cxn>
                  <a:cxn ang="0">
                    <a:pos x="69" y="70"/>
                  </a:cxn>
                  <a:cxn ang="0">
                    <a:pos x="47" y="16"/>
                  </a:cxn>
                  <a:cxn ang="0">
                    <a:pos x="25" y="70"/>
                  </a:cxn>
                </a:cxnLst>
                <a:rect l="0" t="0" r="r" b="b"/>
                <a:pathLst>
                  <a:path w="95" h="102">
                    <a:moveTo>
                      <a:pt x="54" y="0"/>
                    </a:moveTo>
                    <a:lnTo>
                      <a:pt x="95" y="102"/>
                    </a:lnTo>
                    <a:lnTo>
                      <a:pt x="82" y="102"/>
                    </a:lnTo>
                    <a:lnTo>
                      <a:pt x="74" y="83"/>
                    </a:lnTo>
                    <a:lnTo>
                      <a:pt x="21" y="83"/>
                    </a:lnTo>
                    <a:lnTo>
                      <a:pt x="12" y="102"/>
                    </a:lnTo>
                    <a:lnTo>
                      <a:pt x="0" y="102"/>
                    </a:lnTo>
                    <a:lnTo>
                      <a:pt x="40" y="0"/>
                    </a:lnTo>
                    <a:lnTo>
                      <a:pt x="54" y="0"/>
                    </a:lnTo>
                    <a:close/>
                    <a:moveTo>
                      <a:pt x="25" y="70"/>
                    </a:moveTo>
                    <a:lnTo>
                      <a:pt x="69" y="70"/>
                    </a:lnTo>
                    <a:lnTo>
                      <a:pt x="47" y="16"/>
                    </a:lnTo>
                    <a:lnTo>
                      <a:pt x="25" y="7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31" name="Freeform 12"/>
              <p:cNvSpPr>
                <a:spLocks/>
              </p:cNvSpPr>
              <p:nvPr/>
            </p:nvSpPr>
            <p:spPr bwMode="auto">
              <a:xfrm>
                <a:off x="3203575" y="3516313"/>
                <a:ext cx="128587" cy="163512"/>
              </a:xfrm>
              <a:custGeom>
                <a:avLst/>
                <a:gdLst/>
                <a:ahLst/>
                <a:cxnLst>
                  <a:cxn ang="0">
                    <a:pos x="81" y="0"/>
                  </a:cxn>
                  <a:cxn ang="0">
                    <a:pos x="81" y="103"/>
                  </a:cxn>
                  <a:cxn ang="0">
                    <a:pos x="68" y="103"/>
                  </a:cxn>
                  <a:cxn ang="0">
                    <a:pos x="68" y="12"/>
                  </a:cxn>
                  <a:cxn ang="0">
                    <a:pos x="13" y="12"/>
                  </a:cxn>
                  <a:cxn ang="0">
                    <a:pos x="13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81" y="0"/>
                  </a:cxn>
                </a:cxnLst>
                <a:rect l="0" t="0" r="r" b="b"/>
                <a:pathLst>
                  <a:path w="81" h="103">
                    <a:moveTo>
                      <a:pt x="81" y="0"/>
                    </a:moveTo>
                    <a:lnTo>
                      <a:pt x="81" y="103"/>
                    </a:lnTo>
                    <a:lnTo>
                      <a:pt x="68" y="103"/>
                    </a:lnTo>
                    <a:lnTo>
                      <a:pt x="68" y="12"/>
                    </a:lnTo>
                    <a:lnTo>
                      <a:pt x="13" y="12"/>
                    </a:lnTo>
                    <a:lnTo>
                      <a:pt x="13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81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32" name="Freeform 13"/>
              <p:cNvSpPr>
                <a:spLocks/>
              </p:cNvSpPr>
              <p:nvPr/>
            </p:nvSpPr>
            <p:spPr bwMode="auto">
              <a:xfrm>
                <a:off x="3370263" y="3516313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2" y="12"/>
                  </a:cxn>
                  <a:cxn ang="0">
                    <a:pos x="12" y="40"/>
                  </a:cxn>
                  <a:cxn ang="0">
                    <a:pos x="55" y="40"/>
                  </a:cxn>
                  <a:cxn ang="0">
                    <a:pos x="55" y="53"/>
                  </a:cxn>
                  <a:cxn ang="0">
                    <a:pos x="12" y="53"/>
                  </a:cxn>
                  <a:cxn ang="0">
                    <a:pos x="12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2" y="12"/>
                    </a:lnTo>
                    <a:lnTo>
                      <a:pt x="12" y="40"/>
                    </a:lnTo>
                    <a:lnTo>
                      <a:pt x="55" y="40"/>
                    </a:lnTo>
                    <a:lnTo>
                      <a:pt x="55" y="53"/>
                    </a:lnTo>
                    <a:lnTo>
                      <a:pt x="12" y="53"/>
                    </a:lnTo>
                    <a:lnTo>
                      <a:pt x="12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33" name="Freeform 14"/>
              <p:cNvSpPr>
                <a:spLocks noEditPoints="1"/>
              </p:cNvSpPr>
              <p:nvPr/>
            </p:nvSpPr>
            <p:spPr bwMode="auto">
              <a:xfrm>
                <a:off x="3486150" y="3516313"/>
                <a:ext cx="163512" cy="195262"/>
              </a:xfrm>
              <a:custGeom>
                <a:avLst/>
                <a:gdLst/>
                <a:ahLst/>
                <a:cxnLst>
                  <a:cxn ang="0">
                    <a:pos x="89" y="90"/>
                  </a:cxn>
                  <a:cxn ang="0">
                    <a:pos x="103" y="90"/>
                  </a:cxn>
                  <a:cxn ang="0">
                    <a:pos x="103" y="123"/>
                  </a:cxn>
                  <a:cxn ang="0">
                    <a:pos x="91" y="123"/>
                  </a:cxn>
                  <a:cxn ang="0">
                    <a:pos x="91" y="103"/>
                  </a:cxn>
                  <a:cxn ang="0">
                    <a:pos x="13" y="103"/>
                  </a:cxn>
                  <a:cxn ang="0">
                    <a:pos x="13" y="123"/>
                  </a:cxn>
                  <a:cxn ang="0">
                    <a:pos x="0" y="123"/>
                  </a:cxn>
                  <a:cxn ang="0">
                    <a:pos x="0" y="90"/>
                  </a:cxn>
                  <a:cxn ang="0">
                    <a:pos x="11" y="90"/>
                  </a:cxn>
                  <a:cxn ang="0">
                    <a:pos x="11" y="90"/>
                  </a:cxn>
                  <a:cxn ang="0">
                    <a:pos x="15" y="80"/>
                  </a:cxn>
                  <a:cxn ang="0">
                    <a:pos x="20" y="71"/>
                  </a:cxn>
                  <a:cxn ang="0">
                    <a:pos x="22" y="59"/>
                  </a:cxn>
                  <a:cxn ang="0">
                    <a:pos x="24" y="47"/>
                  </a:cxn>
                  <a:cxn ang="0">
                    <a:pos x="25" y="23"/>
                  </a:cxn>
                  <a:cxn ang="0">
                    <a:pos x="25" y="0"/>
                  </a:cxn>
                  <a:cxn ang="0">
                    <a:pos x="89" y="0"/>
                  </a:cxn>
                  <a:cxn ang="0">
                    <a:pos x="89" y="90"/>
                  </a:cxn>
                  <a:cxn ang="0">
                    <a:pos x="38" y="12"/>
                  </a:cxn>
                  <a:cxn ang="0">
                    <a:pos x="38" y="12"/>
                  </a:cxn>
                  <a:cxn ang="0">
                    <a:pos x="38" y="30"/>
                  </a:cxn>
                  <a:cxn ang="0">
                    <a:pos x="36" y="51"/>
                  </a:cxn>
                  <a:cxn ang="0">
                    <a:pos x="32" y="71"/>
                  </a:cxn>
                  <a:cxn ang="0">
                    <a:pos x="29" y="80"/>
                  </a:cxn>
                  <a:cxn ang="0">
                    <a:pos x="25" y="90"/>
                  </a:cxn>
                  <a:cxn ang="0">
                    <a:pos x="75" y="90"/>
                  </a:cxn>
                  <a:cxn ang="0">
                    <a:pos x="75" y="12"/>
                  </a:cxn>
                  <a:cxn ang="0">
                    <a:pos x="38" y="12"/>
                  </a:cxn>
                </a:cxnLst>
                <a:rect l="0" t="0" r="r" b="b"/>
                <a:pathLst>
                  <a:path w="103" h="123">
                    <a:moveTo>
                      <a:pt x="89" y="90"/>
                    </a:moveTo>
                    <a:lnTo>
                      <a:pt x="103" y="90"/>
                    </a:lnTo>
                    <a:lnTo>
                      <a:pt x="103" y="123"/>
                    </a:lnTo>
                    <a:lnTo>
                      <a:pt x="91" y="123"/>
                    </a:lnTo>
                    <a:lnTo>
                      <a:pt x="91" y="103"/>
                    </a:lnTo>
                    <a:lnTo>
                      <a:pt x="13" y="103"/>
                    </a:lnTo>
                    <a:lnTo>
                      <a:pt x="13" y="123"/>
                    </a:lnTo>
                    <a:lnTo>
                      <a:pt x="0" y="123"/>
                    </a:lnTo>
                    <a:lnTo>
                      <a:pt x="0" y="90"/>
                    </a:lnTo>
                    <a:lnTo>
                      <a:pt x="11" y="90"/>
                    </a:lnTo>
                    <a:lnTo>
                      <a:pt x="11" y="90"/>
                    </a:lnTo>
                    <a:lnTo>
                      <a:pt x="15" y="80"/>
                    </a:lnTo>
                    <a:lnTo>
                      <a:pt x="20" y="71"/>
                    </a:lnTo>
                    <a:lnTo>
                      <a:pt x="22" y="59"/>
                    </a:lnTo>
                    <a:lnTo>
                      <a:pt x="24" y="47"/>
                    </a:lnTo>
                    <a:lnTo>
                      <a:pt x="25" y="23"/>
                    </a:lnTo>
                    <a:lnTo>
                      <a:pt x="25" y="0"/>
                    </a:lnTo>
                    <a:lnTo>
                      <a:pt x="89" y="0"/>
                    </a:lnTo>
                    <a:lnTo>
                      <a:pt x="89" y="90"/>
                    </a:lnTo>
                    <a:close/>
                    <a:moveTo>
                      <a:pt x="38" y="12"/>
                    </a:moveTo>
                    <a:lnTo>
                      <a:pt x="38" y="12"/>
                    </a:lnTo>
                    <a:lnTo>
                      <a:pt x="38" y="30"/>
                    </a:lnTo>
                    <a:lnTo>
                      <a:pt x="36" y="51"/>
                    </a:lnTo>
                    <a:lnTo>
                      <a:pt x="32" y="71"/>
                    </a:lnTo>
                    <a:lnTo>
                      <a:pt x="29" y="80"/>
                    </a:lnTo>
                    <a:lnTo>
                      <a:pt x="25" y="90"/>
                    </a:lnTo>
                    <a:lnTo>
                      <a:pt x="75" y="90"/>
                    </a:lnTo>
                    <a:lnTo>
                      <a:pt x="75" y="12"/>
                    </a:lnTo>
                    <a:lnTo>
                      <a:pt x="38" y="12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34" name="Freeform 15"/>
              <p:cNvSpPr>
                <a:spLocks noEditPoints="1"/>
              </p:cNvSpPr>
              <p:nvPr/>
            </p:nvSpPr>
            <p:spPr bwMode="auto">
              <a:xfrm>
                <a:off x="3662363" y="3516313"/>
                <a:ext cx="150812" cy="163512"/>
              </a:xfrm>
              <a:custGeom>
                <a:avLst/>
                <a:gdLst/>
                <a:ahLst/>
                <a:cxnLst>
                  <a:cxn ang="0">
                    <a:pos x="55" y="0"/>
                  </a:cxn>
                  <a:cxn ang="0">
                    <a:pos x="95" y="103"/>
                  </a:cxn>
                  <a:cxn ang="0">
                    <a:pos x="82" y="103"/>
                  </a:cxn>
                  <a:cxn ang="0">
                    <a:pos x="74" y="83"/>
                  </a:cxn>
                  <a:cxn ang="0">
                    <a:pos x="21" y="83"/>
                  </a:cxn>
                  <a:cxn ang="0">
                    <a:pos x="13" y="103"/>
                  </a:cxn>
                  <a:cxn ang="0">
                    <a:pos x="0" y="103"/>
                  </a:cxn>
                  <a:cxn ang="0">
                    <a:pos x="41" y="0"/>
                  </a:cxn>
                  <a:cxn ang="0">
                    <a:pos x="55" y="0"/>
                  </a:cxn>
                  <a:cxn ang="0">
                    <a:pos x="25" y="71"/>
                  </a:cxn>
                  <a:cxn ang="0">
                    <a:pos x="70" y="71"/>
                  </a:cxn>
                  <a:cxn ang="0">
                    <a:pos x="48" y="16"/>
                  </a:cxn>
                  <a:cxn ang="0">
                    <a:pos x="25" y="71"/>
                  </a:cxn>
                </a:cxnLst>
                <a:rect l="0" t="0" r="r" b="b"/>
                <a:pathLst>
                  <a:path w="95" h="103">
                    <a:moveTo>
                      <a:pt x="55" y="0"/>
                    </a:moveTo>
                    <a:lnTo>
                      <a:pt x="95" y="103"/>
                    </a:lnTo>
                    <a:lnTo>
                      <a:pt x="82" y="103"/>
                    </a:lnTo>
                    <a:lnTo>
                      <a:pt x="74" y="83"/>
                    </a:lnTo>
                    <a:lnTo>
                      <a:pt x="21" y="83"/>
                    </a:lnTo>
                    <a:lnTo>
                      <a:pt x="13" y="103"/>
                    </a:lnTo>
                    <a:lnTo>
                      <a:pt x="0" y="103"/>
                    </a:lnTo>
                    <a:lnTo>
                      <a:pt x="41" y="0"/>
                    </a:lnTo>
                    <a:lnTo>
                      <a:pt x="55" y="0"/>
                    </a:lnTo>
                    <a:close/>
                    <a:moveTo>
                      <a:pt x="25" y="71"/>
                    </a:moveTo>
                    <a:lnTo>
                      <a:pt x="70" y="71"/>
                    </a:lnTo>
                    <a:lnTo>
                      <a:pt x="48" y="16"/>
                    </a:lnTo>
                    <a:lnTo>
                      <a:pt x="25" y="71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35" name="Freeform 16"/>
              <p:cNvSpPr>
                <a:spLocks/>
              </p:cNvSpPr>
              <p:nvPr/>
            </p:nvSpPr>
            <p:spPr bwMode="auto">
              <a:xfrm>
                <a:off x="3835400" y="3516313"/>
                <a:ext cx="106362" cy="163512"/>
              </a:xfrm>
              <a:custGeom>
                <a:avLst/>
                <a:gdLst/>
                <a:ahLst/>
                <a:cxnLst>
                  <a:cxn ang="0">
                    <a:pos x="0" y="103"/>
                  </a:cxn>
                  <a:cxn ang="0">
                    <a:pos x="0" y="0"/>
                  </a:cxn>
                  <a:cxn ang="0">
                    <a:pos x="67" y="0"/>
                  </a:cxn>
                  <a:cxn ang="0">
                    <a:pos x="67" y="12"/>
                  </a:cxn>
                  <a:cxn ang="0">
                    <a:pos x="12" y="12"/>
                  </a:cxn>
                  <a:cxn ang="0">
                    <a:pos x="12" y="103"/>
                  </a:cxn>
                  <a:cxn ang="0">
                    <a:pos x="0" y="103"/>
                  </a:cxn>
                </a:cxnLst>
                <a:rect l="0" t="0" r="r" b="b"/>
                <a:pathLst>
                  <a:path w="67" h="103">
                    <a:moveTo>
                      <a:pt x="0" y="103"/>
                    </a:moveTo>
                    <a:lnTo>
                      <a:pt x="0" y="0"/>
                    </a:lnTo>
                    <a:lnTo>
                      <a:pt x="67" y="0"/>
                    </a:lnTo>
                    <a:lnTo>
                      <a:pt x="67" y="12"/>
                    </a:lnTo>
                    <a:lnTo>
                      <a:pt x="12" y="12"/>
                    </a:lnTo>
                    <a:lnTo>
                      <a:pt x="12" y="103"/>
                    </a:lnTo>
                    <a:lnTo>
                      <a:pt x="0" y="103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36" name="Freeform 17"/>
              <p:cNvSpPr>
                <a:spLocks noEditPoints="1"/>
              </p:cNvSpPr>
              <p:nvPr/>
            </p:nvSpPr>
            <p:spPr bwMode="auto">
              <a:xfrm>
                <a:off x="3949700" y="3516313"/>
                <a:ext cx="165100" cy="163512"/>
              </a:xfrm>
              <a:custGeom>
                <a:avLst/>
                <a:gdLst/>
                <a:ahLst/>
                <a:cxnLst>
                  <a:cxn ang="0">
                    <a:pos x="53" y="0"/>
                  </a:cxn>
                  <a:cxn ang="0">
                    <a:pos x="74" y="4"/>
                  </a:cxn>
                  <a:cxn ang="0">
                    <a:pos x="90" y="15"/>
                  </a:cxn>
                  <a:cxn ang="0">
                    <a:pos x="100" y="32"/>
                  </a:cxn>
                  <a:cxn ang="0">
                    <a:pos x="104" y="51"/>
                  </a:cxn>
                  <a:cxn ang="0">
                    <a:pos x="103" y="62"/>
                  </a:cxn>
                  <a:cxn ang="0">
                    <a:pos x="95" y="80"/>
                  </a:cxn>
                  <a:cxn ang="0">
                    <a:pos x="81" y="94"/>
                  </a:cxn>
                  <a:cxn ang="0">
                    <a:pos x="63" y="101"/>
                  </a:cxn>
                  <a:cxn ang="0">
                    <a:pos x="53" y="103"/>
                  </a:cxn>
                  <a:cxn ang="0">
                    <a:pos x="32" y="98"/>
                  </a:cxn>
                  <a:cxn ang="0">
                    <a:pos x="15" y="87"/>
                  </a:cxn>
                  <a:cxn ang="0">
                    <a:pos x="4" y="71"/>
                  </a:cxn>
                  <a:cxn ang="0">
                    <a:pos x="0" y="51"/>
                  </a:cxn>
                  <a:cxn ang="0">
                    <a:pos x="2" y="40"/>
                  </a:cxn>
                  <a:cxn ang="0">
                    <a:pos x="10" y="22"/>
                  </a:cxn>
                  <a:cxn ang="0">
                    <a:pos x="24" y="8"/>
                  </a:cxn>
                  <a:cxn ang="0">
                    <a:pos x="42" y="1"/>
                  </a:cxn>
                  <a:cxn ang="0">
                    <a:pos x="53" y="0"/>
                  </a:cxn>
                  <a:cxn ang="0">
                    <a:pos x="53" y="90"/>
                  </a:cxn>
                  <a:cxn ang="0">
                    <a:pos x="68" y="87"/>
                  </a:cxn>
                  <a:cxn ang="0">
                    <a:pos x="81" y="79"/>
                  </a:cxn>
                  <a:cxn ang="0">
                    <a:pos x="88" y="66"/>
                  </a:cxn>
                  <a:cxn ang="0">
                    <a:pos x="92" y="51"/>
                  </a:cxn>
                  <a:cxn ang="0">
                    <a:pos x="90" y="43"/>
                  </a:cxn>
                  <a:cxn ang="0">
                    <a:pos x="85" y="29"/>
                  </a:cxn>
                  <a:cxn ang="0">
                    <a:pos x="74" y="18"/>
                  </a:cxn>
                  <a:cxn ang="0">
                    <a:pos x="60" y="12"/>
                  </a:cxn>
                  <a:cxn ang="0">
                    <a:pos x="53" y="12"/>
                  </a:cxn>
                  <a:cxn ang="0">
                    <a:pos x="38" y="15"/>
                  </a:cxn>
                  <a:cxn ang="0">
                    <a:pos x="25" y="23"/>
                  </a:cxn>
                  <a:cxn ang="0">
                    <a:pos x="17" y="36"/>
                  </a:cxn>
                  <a:cxn ang="0">
                    <a:pos x="14" y="51"/>
                  </a:cxn>
                  <a:cxn ang="0">
                    <a:pos x="14" y="59"/>
                  </a:cxn>
                  <a:cxn ang="0">
                    <a:pos x="20" y="73"/>
                  </a:cxn>
                  <a:cxn ang="0">
                    <a:pos x="31" y="83"/>
                  </a:cxn>
                  <a:cxn ang="0">
                    <a:pos x="45" y="90"/>
                  </a:cxn>
                  <a:cxn ang="0">
                    <a:pos x="53" y="90"/>
                  </a:cxn>
                </a:cxnLst>
                <a:rect l="0" t="0" r="r" b="b"/>
                <a:pathLst>
                  <a:path w="104" h="103">
                    <a:moveTo>
                      <a:pt x="53" y="0"/>
                    </a:moveTo>
                    <a:lnTo>
                      <a:pt x="53" y="0"/>
                    </a:lnTo>
                    <a:lnTo>
                      <a:pt x="64" y="1"/>
                    </a:lnTo>
                    <a:lnTo>
                      <a:pt x="74" y="4"/>
                    </a:lnTo>
                    <a:lnTo>
                      <a:pt x="82" y="9"/>
                    </a:lnTo>
                    <a:lnTo>
                      <a:pt x="90" y="15"/>
                    </a:lnTo>
                    <a:lnTo>
                      <a:pt x="96" y="23"/>
                    </a:lnTo>
                    <a:lnTo>
                      <a:pt x="100" y="32"/>
                    </a:lnTo>
                    <a:lnTo>
                      <a:pt x="103" y="41"/>
                    </a:lnTo>
                    <a:lnTo>
                      <a:pt x="104" y="51"/>
                    </a:lnTo>
                    <a:lnTo>
                      <a:pt x="104" y="51"/>
                    </a:lnTo>
                    <a:lnTo>
                      <a:pt x="103" y="62"/>
                    </a:lnTo>
                    <a:lnTo>
                      <a:pt x="100" y="72"/>
                    </a:lnTo>
                    <a:lnTo>
                      <a:pt x="95" y="80"/>
                    </a:lnTo>
                    <a:lnTo>
                      <a:pt x="89" y="89"/>
                    </a:lnTo>
                    <a:lnTo>
                      <a:pt x="81" y="94"/>
                    </a:lnTo>
                    <a:lnTo>
                      <a:pt x="72" y="98"/>
                    </a:lnTo>
                    <a:lnTo>
                      <a:pt x="63" y="101"/>
                    </a:lnTo>
                    <a:lnTo>
                      <a:pt x="53" y="103"/>
                    </a:lnTo>
                    <a:lnTo>
                      <a:pt x="53" y="103"/>
                    </a:lnTo>
                    <a:lnTo>
                      <a:pt x="42" y="101"/>
                    </a:lnTo>
                    <a:lnTo>
                      <a:pt x="32" y="98"/>
                    </a:lnTo>
                    <a:lnTo>
                      <a:pt x="24" y="93"/>
                    </a:lnTo>
                    <a:lnTo>
                      <a:pt x="15" y="87"/>
                    </a:lnTo>
                    <a:lnTo>
                      <a:pt x="10" y="79"/>
                    </a:lnTo>
                    <a:lnTo>
                      <a:pt x="4" y="71"/>
                    </a:lnTo>
                    <a:lnTo>
                      <a:pt x="2" y="61"/>
                    </a:lnTo>
                    <a:lnTo>
                      <a:pt x="0" y="51"/>
                    </a:lnTo>
                    <a:lnTo>
                      <a:pt x="0" y="51"/>
                    </a:lnTo>
                    <a:lnTo>
                      <a:pt x="2" y="40"/>
                    </a:lnTo>
                    <a:lnTo>
                      <a:pt x="4" y="30"/>
                    </a:lnTo>
                    <a:lnTo>
                      <a:pt x="10" y="22"/>
                    </a:lnTo>
                    <a:lnTo>
                      <a:pt x="17" y="14"/>
                    </a:lnTo>
                    <a:lnTo>
                      <a:pt x="24" y="8"/>
                    </a:lnTo>
                    <a:lnTo>
                      <a:pt x="33" y="4"/>
                    </a:lnTo>
                    <a:lnTo>
                      <a:pt x="42" y="1"/>
                    </a:lnTo>
                    <a:lnTo>
                      <a:pt x="53" y="0"/>
                    </a:lnTo>
                    <a:lnTo>
                      <a:pt x="53" y="0"/>
                    </a:lnTo>
                    <a:close/>
                    <a:moveTo>
                      <a:pt x="53" y="90"/>
                    </a:moveTo>
                    <a:lnTo>
                      <a:pt x="53" y="90"/>
                    </a:lnTo>
                    <a:lnTo>
                      <a:pt x="61" y="90"/>
                    </a:lnTo>
                    <a:lnTo>
                      <a:pt x="68" y="87"/>
                    </a:lnTo>
                    <a:lnTo>
                      <a:pt x="75" y="84"/>
                    </a:lnTo>
                    <a:lnTo>
                      <a:pt x="81" y="79"/>
                    </a:lnTo>
                    <a:lnTo>
                      <a:pt x="85" y="73"/>
                    </a:lnTo>
                    <a:lnTo>
                      <a:pt x="88" y="66"/>
                    </a:lnTo>
                    <a:lnTo>
                      <a:pt x="90" y="59"/>
                    </a:lnTo>
                    <a:lnTo>
                      <a:pt x="92" y="51"/>
                    </a:lnTo>
                    <a:lnTo>
                      <a:pt x="92" y="51"/>
                    </a:lnTo>
                    <a:lnTo>
                      <a:pt x="90" y="43"/>
                    </a:lnTo>
                    <a:lnTo>
                      <a:pt x="88" y="36"/>
                    </a:lnTo>
                    <a:lnTo>
                      <a:pt x="85" y="29"/>
                    </a:lnTo>
                    <a:lnTo>
                      <a:pt x="81" y="23"/>
                    </a:lnTo>
                    <a:lnTo>
                      <a:pt x="74" y="18"/>
                    </a:lnTo>
                    <a:lnTo>
                      <a:pt x="68" y="15"/>
                    </a:lnTo>
                    <a:lnTo>
                      <a:pt x="60" y="12"/>
                    </a:lnTo>
                    <a:lnTo>
                      <a:pt x="53" y="12"/>
                    </a:lnTo>
                    <a:lnTo>
                      <a:pt x="53" y="12"/>
                    </a:lnTo>
                    <a:lnTo>
                      <a:pt x="45" y="12"/>
                    </a:lnTo>
                    <a:lnTo>
                      <a:pt x="38" y="15"/>
                    </a:lnTo>
                    <a:lnTo>
                      <a:pt x="31" y="18"/>
                    </a:lnTo>
                    <a:lnTo>
                      <a:pt x="25" y="23"/>
                    </a:lnTo>
                    <a:lnTo>
                      <a:pt x="21" y="29"/>
                    </a:lnTo>
                    <a:lnTo>
                      <a:pt x="17" y="36"/>
                    </a:lnTo>
                    <a:lnTo>
                      <a:pt x="14" y="43"/>
                    </a:lnTo>
                    <a:lnTo>
                      <a:pt x="14" y="51"/>
                    </a:lnTo>
                    <a:lnTo>
                      <a:pt x="14" y="51"/>
                    </a:lnTo>
                    <a:lnTo>
                      <a:pt x="14" y="59"/>
                    </a:lnTo>
                    <a:lnTo>
                      <a:pt x="17" y="66"/>
                    </a:lnTo>
                    <a:lnTo>
                      <a:pt x="20" y="73"/>
                    </a:lnTo>
                    <a:lnTo>
                      <a:pt x="25" y="79"/>
                    </a:lnTo>
                    <a:lnTo>
                      <a:pt x="31" y="83"/>
                    </a:lnTo>
                    <a:lnTo>
                      <a:pt x="38" y="87"/>
                    </a:lnTo>
                    <a:lnTo>
                      <a:pt x="45" y="90"/>
                    </a:lnTo>
                    <a:lnTo>
                      <a:pt x="53" y="90"/>
                    </a:lnTo>
                    <a:lnTo>
                      <a:pt x="53" y="9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37" name="Freeform 18"/>
              <p:cNvSpPr>
                <a:spLocks/>
              </p:cNvSpPr>
              <p:nvPr/>
            </p:nvSpPr>
            <p:spPr bwMode="auto">
              <a:xfrm>
                <a:off x="4143375" y="3516313"/>
                <a:ext cx="109537" cy="163512"/>
              </a:xfrm>
              <a:custGeom>
                <a:avLst/>
                <a:gdLst/>
                <a:ahLst/>
                <a:cxnLst>
                  <a:cxn ang="0">
                    <a:pos x="0" y="103"/>
                  </a:cxn>
                  <a:cxn ang="0">
                    <a:pos x="0" y="0"/>
                  </a:cxn>
                  <a:cxn ang="0">
                    <a:pos x="69" y="0"/>
                  </a:cxn>
                  <a:cxn ang="0">
                    <a:pos x="69" y="12"/>
                  </a:cxn>
                  <a:cxn ang="0">
                    <a:pos x="13" y="12"/>
                  </a:cxn>
                  <a:cxn ang="0">
                    <a:pos x="13" y="103"/>
                  </a:cxn>
                  <a:cxn ang="0">
                    <a:pos x="0" y="103"/>
                  </a:cxn>
                </a:cxnLst>
                <a:rect l="0" t="0" r="r" b="b"/>
                <a:pathLst>
                  <a:path w="69" h="103">
                    <a:moveTo>
                      <a:pt x="0" y="103"/>
                    </a:moveTo>
                    <a:lnTo>
                      <a:pt x="0" y="0"/>
                    </a:lnTo>
                    <a:lnTo>
                      <a:pt x="69" y="0"/>
                    </a:lnTo>
                    <a:lnTo>
                      <a:pt x="69" y="12"/>
                    </a:lnTo>
                    <a:lnTo>
                      <a:pt x="13" y="12"/>
                    </a:lnTo>
                    <a:lnTo>
                      <a:pt x="13" y="103"/>
                    </a:lnTo>
                    <a:lnTo>
                      <a:pt x="0" y="103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38" name="Freeform 19"/>
              <p:cNvSpPr>
                <a:spLocks/>
              </p:cNvSpPr>
              <p:nvPr/>
            </p:nvSpPr>
            <p:spPr bwMode="auto">
              <a:xfrm>
                <a:off x="4270375" y="3516313"/>
                <a:ext cx="134937" cy="16351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12" y="80"/>
                  </a:cxn>
                  <a:cxn ang="0">
                    <a:pos x="78" y="0"/>
                  </a:cxn>
                  <a:cxn ang="0">
                    <a:pos x="85" y="0"/>
                  </a:cxn>
                  <a:cxn ang="0">
                    <a:pos x="85" y="103"/>
                  </a:cxn>
                  <a:cxn ang="0">
                    <a:pos x="72" y="103"/>
                  </a:cxn>
                  <a:cxn ang="0">
                    <a:pos x="72" y="22"/>
                  </a:cxn>
                  <a:cxn ang="0">
                    <a:pos x="7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2" y="0"/>
                  </a:cxn>
                </a:cxnLst>
                <a:rect l="0" t="0" r="r" b="b"/>
                <a:pathLst>
                  <a:path w="85" h="103">
                    <a:moveTo>
                      <a:pt x="12" y="0"/>
                    </a:moveTo>
                    <a:lnTo>
                      <a:pt x="12" y="80"/>
                    </a:lnTo>
                    <a:lnTo>
                      <a:pt x="78" y="0"/>
                    </a:lnTo>
                    <a:lnTo>
                      <a:pt x="85" y="0"/>
                    </a:lnTo>
                    <a:lnTo>
                      <a:pt x="85" y="103"/>
                    </a:lnTo>
                    <a:lnTo>
                      <a:pt x="72" y="103"/>
                    </a:lnTo>
                    <a:lnTo>
                      <a:pt x="72" y="22"/>
                    </a:lnTo>
                    <a:lnTo>
                      <a:pt x="7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39" name="Freeform 20"/>
              <p:cNvSpPr>
                <a:spLocks/>
              </p:cNvSpPr>
              <p:nvPr/>
            </p:nvSpPr>
            <p:spPr bwMode="auto">
              <a:xfrm>
                <a:off x="4424363" y="3516313"/>
                <a:ext cx="120650" cy="163512"/>
              </a:xfrm>
              <a:custGeom>
                <a:avLst/>
                <a:gdLst/>
                <a:ahLst/>
                <a:cxnLst>
                  <a:cxn ang="0">
                    <a:pos x="76" y="0"/>
                  </a:cxn>
                  <a:cxn ang="0">
                    <a:pos x="76" y="103"/>
                  </a:cxn>
                  <a:cxn ang="0">
                    <a:pos x="63" y="103"/>
                  </a:cxn>
                  <a:cxn ang="0">
                    <a:pos x="63" y="58"/>
                  </a:cxn>
                  <a:cxn ang="0">
                    <a:pos x="63" y="58"/>
                  </a:cxn>
                  <a:cxn ang="0">
                    <a:pos x="49" y="62"/>
                  </a:cxn>
                  <a:cxn ang="0">
                    <a:pos x="35" y="64"/>
                  </a:cxn>
                  <a:cxn ang="0">
                    <a:pos x="35" y="64"/>
                  </a:cxn>
                  <a:cxn ang="0">
                    <a:pos x="26" y="64"/>
                  </a:cxn>
                  <a:cxn ang="0">
                    <a:pos x="21" y="62"/>
                  </a:cxn>
                  <a:cxn ang="0">
                    <a:pos x="14" y="59"/>
                  </a:cxn>
                  <a:cxn ang="0">
                    <a:pos x="10" y="57"/>
                  </a:cxn>
                  <a:cxn ang="0">
                    <a:pos x="6" y="53"/>
                  </a:cxn>
                  <a:cxn ang="0">
                    <a:pos x="3" y="47"/>
                  </a:cxn>
                  <a:cxn ang="0">
                    <a:pos x="1" y="41"/>
                  </a:cxn>
                  <a:cxn ang="0">
                    <a:pos x="0" y="33"/>
                  </a:cxn>
                  <a:cxn ang="0">
                    <a:pos x="0" y="0"/>
                  </a:cxn>
                  <a:cxn ang="0">
                    <a:pos x="14" y="0"/>
                  </a:cxn>
                  <a:cxn ang="0">
                    <a:pos x="14" y="32"/>
                  </a:cxn>
                  <a:cxn ang="0">
                    <a:pos x="14" y="32"/>
                  </a:cxn>
                  <a:cxn ang="0">
                    <a:pos x="14" y="36"/>
                  </a:cxn>
                  <a:cxn ang="0">
                    <a:pos x="15" y="41"/>
                  </a:cxn>
                  <a:cxn ang="0">
                    <a:pos x="17" y="44"/>
                  </a:cxn>
                  <a:cxn ang="0">
                    <a:pos x="19" y="47"/>
                  </a:cxn>
                  <a:cxn ang="0">
                    <a:pos x="22" y="50"/>
                  </a:cxn>
                  <a:cxn ang="0">
                    <a:pos x="26" y="51"/>
                  </a:cxn>
                  <a:cxn ang="0">
                    <a:pos x="36" y="53"/>
                  </a:cxn>
                  <a:cxn ang="0">
                    <a:pos x="36" y="53"/>
                  </a:cxn>
                  <a:cxn ang="0">
                    <a:pos x="49" y="51"/>
                  </a:cxn>
                  <a:cxn ang="0">
                    <a:pos x="63" y="47"/>
                  </a:cxn>
                  <a:cxn ang="0">
                    <a:pos x="63" y="0"/>
                  </a:cxn>
                  <a:cxn ang="0">
                    <a:pos x="76" y="0"/>
                  </a:cxn>
                </a:cxnLst>
                <a:rect l="0" t="0" r="r" b="b"/>
                <a:pathLst>
                  <a:path w="76" h="103">
                    <a:moveTo>
                      <a:pt x="76" y="0"/>
                    </a:moveTo>
                    <a:lnTo>
                      <a:pt x="76" y="103"/>
                    </a:lnTo>
                    <a:lnTo>
                      <a:pt x="63" y="103"/>
                    </a:lnTo>
                    <a:lnTo>
                      <a:pt x="63" y="58"/>
                    </a:lnTo>
                    <a:lnTo>
                      <a:pt x="63" y="58"/>
                    </a:lnTo>
                    <a:lnTo>
                      <a:pt x="49" y="62"/>
                    </a:lnTo>
                    <a:lnTo>
                      <a:pt x="35" y="64"/>
                    </a:lnTo>
                    <a:lnTo>
                      <a:pt x="35" y="64"/>
                    </a:lnTo>
                    <a:lnTo>
                      <a:pt x="26" y="64"/>
                    </a:lnTo>
                    <a:lnTo>
                      <a:pt x="21" y="62"/>
                    </a:lnTo>
                    <a:lnTo>
                      <a:pt x="14" y="59"/>
                    </a:lnTo>
                    <a:lnTo>
                      <a:pt x="10" y="57"/>
                    </a:lnTo>
                    <a:lnTo>
                      <a:pt x="6" y="53"/>
                    </a:lnTo>
                    <a:lnTo>
                      <a:pt x="3" y="47"/>
                    </a:lnTo>
                    <a:lnTo>
                      <a:pt x="1" y="41"/>
                    </a:lnTo>
                    <a:lnTo>
                      <a:pt x="0" y="33"/>
                    </a:lnTo>
                    <a:lnTo>
                      <a:pt x="0" y="0"/>
                    </a:lnTo>
                    <a:lnTo>
                      <a:pt x="14" y="0"/>
                    </a:lnTo>
                    <a:lnTo>
                      <a:pt x="14" y="32"/>
                    </a:lnTo>
                    <a:lnTo>
                      <a:pt x="14" y="32"/>
                    </a:lnTo>
                    <a:lnTo>
                      <a:pt x="14" y="36"/>
                    </a:lnTo>
                    <a:lnTo>
                      <a:pt x="15" y="41"/>
                    </a:lnTo>
                    <a:lnTo>
                      <a:pt x="17" y="44"/>
                    </a:lnTo>
                    <a:lnTo>
                      <a:pt x="19" y="47"/>
                    </a:lnTo>
                    <a:lnTo>
                      <a:pt x="22" y="50"/>
                    </a:lnTo>
                    <a:lnTo>
                      <a:pt x="26" y="51"/>
                    </a:lnTo>
                    <a:lnTo>
                      <a:pt x="36" y="53"/>
                    </a:lnTo>
                    <a:lnTo>
                      <a:pt x="36" y="53"/>
                    </a:lnTo>
                    <a:lnTo>
                      <a:pt x="49" y="51"/>
                    </a:lnTo>
                    <a:lnTo>
                      <a:pt x="63" y="47"/>
                    </a:lnTo>
                    <a:lnTo>
                      <a:pt x="63" y="0"/>
                    </a:lnTo>
                    <a:lnTo>
                      <a:pt x="76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40" name="Freeform 21"/>
              <p:cNvSpPr>
                <a:spLocks/>
              </p:cNvSpPr>
              <p:nvPr/>
            </p:nvSpPr>
            <p:spPr bwMode="auto">
              <a:xfrm>
                <a:off x="4583113" y="3516313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3" y="12"/>
                  </a:cxn>
                  <a:cxn ang="0">
                    <a:pos x="13" y="40"/>
                  </a:cxn>
                  <a:cxn ang="0">
                    <a:pos x="54" y="40"/>
                  </a:cxn>
                  <a:cxn ang="0">
                    <a:pos x="54" y="53"/>
                  </a:cxn>
                  <a:cxn ang="0">
                    <a:pos x="13" y="53"/>
                  </a:cxn>
                  <a:cxn ang="0">
                    <a:pos x="13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3" y="12"/>
                    </a:lnTo>
                    <a:lnTo>
                      <a:pt x="13" y="40"/>
                    </a:lnTo>
                    <a:lnTo>
                      <a:pt x="54" y="40"/>
                    </a:lnTo>
                    <a:lnTo>
                      <a:pt x="54" y="53"/>
                    </a:lnTo>
                    <a:lnTo>
                      <a:pt x="13" y="53"/>
                    </a:lnTo>
                    <a:lnTo>
                      <a:pt x="13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41" name="Freeform 22"/>
              <p:cNvSpPr>
                <a:spLocks/>
              </p:cNvSpPr>
              <p:nvPr/>
            </p:nvSpPr>
            <p:spPr bwMode="auto">
              <a:xfrm>
                <a:off x="4700588" y="3516313"/>
                <a:ext cx="160337" cy="163512"/>
              </a:xfrm>
              <a:custGeom>
                <a:avLst/>
                <a:gdLst/>
                <a:ahLst/>
                <a:cxnLst>
                  <a:cxn ang="0">
                    <a:pos x="101" y="66"/>
                  </a:cxn>
                  <a:cxn ang="0">
                    <a:pos x="94" y="82"/>
                  </a:cxn>
                  <a:cxn ang="0">
                    <a:pos x="83" y="93"/>
                  </a:cxn>
                  <a:cxn ang="0">
                    <a:pos x="68" y="100"/>
                  </a:cxn>
                  <a:cxn ang="0">
                    <a:pos x="53" y="103"/>
                  </a:cxn>
                  <a:cxn ang="0">
                    <a:pos x="41" y="101"/>
                  </a:cxn>
                  <a:cxn ang="0">
                    <a:pos x="22" y="93"/>
                  </a:cxn>
                  <a:cxn ang="0">
                    <a:pos x="8" y="79"/>
                  </a:cxn>
                  <a:cxn ang="0">
                    <a:pos x="1" y="61"/>
                  </a:cxn>
                  <a:cxn ang="0">
                    <a:pos x="0" y="51"/>
                  </a:cxn>
                  <a:cxn ang="0">
                    <a:pos x="4" y="32"/>
                  </a:cxn>
                  <a:cxn ang="0">
                    <a:pos x="15" y="15"/>
                  </a:cxn>
                  <a:cxn ang="0">
                    <a:pos x="32" y="4"/>
                  </a:cxn>
                  <a:cxn ang="0">
                    <a:pos x="53" y="0"/>
                  </a:cxn>
                  <a:cxn ang="0">
                    <a:pos x="61" y="1"/>
                  </a:cxn>
                  <a:cxn ang="0">
                    <a:pos x="76" y="5"/>
                  </a:cxn>
                  <a:cxn ang="0">
                    <a:pos x="89" y="15"/>
                  </a:cxn>
                  <a:cxn ang="0">
                    <a:pos x="98" y="28"/>
                  </a:cxn>
                  <a:cxn ang="0">
                    <a:pos x="90" y="40"/>
                  </a:cxn>
                  <a:cxn ang="0">
                    <a:pos x="87" y="33"/>
                  </a:cxn>
                  <a:cxn ang="0">
                    <a:pos x="80" y="23"/>
                  </a:cxn>
                  <a:cxn ang="0">
                    <a:pos x="71" y="16"/>
                  </a:cxn>
                  <a:cxn ang="0">
                    <a:pos x="58" y="12"/>
                  </a:cxn>
                  <a:cxn ang="0">
                    <a:pos x="53" y="12"/>
                  </a:cxn>
                  <a:cxn ang="0">
                    <a:pos x="37" y="15"/>
                  </a:cxn>
                  <a:cxn ang="0">
                    <a:pos x="25" y="23"/>
                  </a:cxn>
                  <a:cxn ang="0">
                    <a:pos x="16" y="36"/>
                  </a:cxn>
                  <a:cxn ang="0">
                    <a:pos x="14" y="51"/>
                  </a:cxn>
                  <a:cxn ang="0">
                    <a:pos x="14" y="59"/>
                  </a:cxn>
                  <a:cxn ang="0">
                    <a:pos x="19" y="73"/>
                  </a:cxn>
                  <a:cxn ang="0">
                    <a:pos x="30" y="83"/>
                  </a:cxn>
                  <a:cxn ang="0">
                    <a:pos x="44" y="90"/>
                  </a:cxn>
                  <a:cxn ang="0">
                    <a:pos x="53" y="90"/>
                  </a:cxn>
                  <a:cxn ang="0">
                    <a:pos x="65" y="89"/>
                  </a:cxn>
                  <a:cxn ang="0">
                    <a:pos x="75" y="83"/>
                  </a:cxn>
                  <a:cxn ang="0">
                    <a:pos x="85" y="73"/>
                  </a:cxn>
                  <a:cxn ang="0">
                    <a:pos x="90" y="62"/>
                  </a:cxn>
                </a:cxnLst>
                <a:rect l="0" t="0" r="r" b="b"/>
                <a:pathLst>
                  <a:path w="101" h="103">
                    <a:moveTo>
                      <a:pt x="101" y="66"/>
                    </a:moveTo>
                    <a:lnTo>
                      <a:pt x="101" y="66"/>
                    </a:lnTo>
                    <a:lnTo>
                      <a:pt x="98" y="75"/>
                    </a:lnTo>
                    <a:lnTo>
                      <a:pt x="94" y="82"/>
                    </a:lnTo>
                    <a:lnTo>
                      <a:pt x="89" y="87"/>
                    </a:lnTo>
                    <a:lnTo>
                      <a:pt x="83" y="93"/>
                    </a:lnTo>
                    <a:lnTo>
                      <a:pt x="76" y="97"/>
                    </a:lnTo>
                    <a:lnTo>
                      <a:pt x="68" y="100"/>
                    </a:lnTo>
                    <a:lnTo>
                      <a:pt x="61" y="101"/>
                    </a:lnTo>
                    <a:lnTo>
                      <a:pt x="53" y="103"/>
                    </a:lnTo>
                    <a:lnTo>
                      <a:pt x="53" y="103"/>
                    </a:lnTo>
                    <a:lnTo>
                      <a:pt x="41" y="101"/>
                    </a:lnTo>
                    <a:lnTo>
                      <a:pt x="32" y="98"/>
                    </a:lnTo>
                    <a:lnTo>
                      <a:pt x="22" y="93"/>
                    </a:lnTo>
                    <a:lnTo>
                      <a:pt x="15" y="87"/>
                    </a:lnTo>
                    <a:lnTo>
                      <a:pt x="8" y="79"/>
                    </a:lnTo>
                    <a:lnTo>
                      <a:pt x="4" y="71"/>
                    </a:lnTo>
                    <a:lnTo>
                      <a:pt x="1" y="61"/>
                    </a:lnTo>
                    <a:lnTo>
                      <a:pt x="0" y="51"/>
                    </a:lnTo>
                    <a:lnTo>
                      <a:pt x="0" y="51"/>
                    </a:lnTo>
                    <a:lnTo>
                      <a:pt x="1" y="41"/>
                    </a:lnTo>
                    <a:lnTo>
                      <a:pt x="4" y="32"/>
                    </a:lnTo>
                    <a:lnTo>
                      <a:pt x="8" y="22"/>
                    </a:lnTo>
                    <a:lnTo>
                      <a:pt x="15" y="15"/>
                    </a:lnTo>
                    <a:lnTo>
                      <a:pt x="23" y="8"/>
                    </a:lnTo>
                    <a:lnTo>
                      <a:pt x="32" y="4"/>
                    </a:lnTo>
                    <a:lnTo>
                      <a:pt x="41" y="1"/>
                    </a:lnTo>
                    <a:lnTo>
                      <a:pt x="53" y="0"/>
                    </a:lnTo>
                    <a:lnTo>
                      <a:pt x="53" y="0"/>
                    </a:lnTo>
                    <a:lnTo>
                      <a:pt x="61" y="1"/>
                    </a:lnTo>
                    <a:lnTo>
                      <a:pt x="68" y="2"/>
                    </a:lnTo>
                    <a:lnTo>
                      <a:pt x="76" y="5"/>
                    </a:lnTo>
                    <a:lnTo>
                      <a:pt x="83" y="9"/>
                    </a:lnTo>
                    <a:lnTo>
                      <a:pt x="89" y="15"/>
                    </a:lnTo>
                    <a:lnTo>
                      <a:pt x="94" y="21"/>
                    </a:lnTo>
                    <a:lnTo>
                      <a:pt x="98" y="28"/>
                    </a:lnTo>
                    <a:lnTo>
                      <a:pt x="101" y="36"/>
                    </a:lnTo>
                    <a:lnTo>
                      <a:pt x="90" y="40"/>
                    </a:lnTo>
                    <a:lnTo>
                      <a:pt x="90" y="40"/>
                    </a:lnTo>
                    <a:lnTo>
                      <a:pt x="87" y="33"/>
                    </a:lnTo>
                    <a:lnTo>
                      <a:pt x="85" y="29"/>
                    </a:lnTo>
                    <a:lnTo>
                      <a:pt x="80" y="23"/>
                    </a:lnTo>
                    <a:lnTo>
                      <a:pt x="75" y="19"/>
                    </a:lnTo>
                    <a:lnTo>
                      <a:pt x="71" y="16"/>
                    </a:lnTo>
                    <a:lnTo>
                      <a:pt x="65" y="14"/>
                    </a:lnTo>
                    <a:lnTo>
                      <a:pt x="58" y="12"/>
                    </a:lnTo>
                    <a:lnTo>
                      <a:pt x="53" y="12"/>
                    </a:lnTo>
                    <a:lnTo>
                      <a:pt x="53" y="12"/>
                    </a:lnTo>
                    <a:lnTo>
                      <a:pt x="44" y="12"/>
                    </a:lnTo>
                    <a:lnTo>
                      <a:pt x="37" y="15"/>
                    </a:lnTo>
                    <a:lnTo>
                      <a:pt x="30" y="18"/>
                    </a:lnTo>
                    <a:lnTo>
                      <a:pt x="25" y="23"/>
                    </a:lnTo>
                    <a:lnTo>
                      <a:pt x="19" y="29"/>
                    </a:lnTo>
                    <a:lnTo>
                      <a:pt x="16" y="36"/>
                    </a:lnTo>
                    <a:lnTo>
                      <a:pt x="14" y="43"/>
                    </a:lnTo>
                    <a:lnTo>
                      <a:pt x="14" y="51"/>
                    </a:lnTo>
                    <a:lnTo>
                      <a:pt x="14" y="51"/>
                    </a:lnTo>
                    <a:lnTo>
                      <a:pt x="14" y="59"/>
                    </a:lnTo>
                    <a:lnTo>
                      <a:pt x="16" y="66"/>
                    </a:lnTo>
                    <a:lnTo>
                      <a:pt x="19" y="73"/>
                    </a:lnTo>
                    <a:lnTo>
                      <a:pt x="25" y="79"/>
                    </a:lnTo>
                    <a:lnTo>
                      <a:pt x="30" y="83"/>
                    </a:lnTo>
                    <a:lnTo>
                      <a:pt x="36" y="87"/>
                    </a:lnTo>
                    <a:lnTo>
                      <a:pt x="44" y="90"/>
                    </a:lnTo>
                    <a:lnTo>
                      <a:pt x="53" y="90"/>
                    </a:lnTo>
                    <a:lnTo>
                      <a:pt x="53" y="90"/>
                    </a:lnTo>
                    <a:lnTo>
                      <a:pt x="58" y="90"/>
                    </a:lnTo>
                    <a:lnTo>
                      <a:pt x="65" y="89"/>
                    </a:lnTo>
                    <a:lnTo>
                      <a:pt x="71" y="86"/>
                    </a:lnTo>
                    <a:lnTo>
                      <a:pt x="75" y="83"/>
                    </a:lnTo>
                    <a:lnTo>
                      <a:pt x="80" y="79"/>
                    </a:lnTo>
                    <a:lnTo>
                      <a:pt x="85" y="73"/>
                    </a:lnTo>
                    <a:lnTo>
                      <a:pt x="87" y="69"/>
                    </a:lnTo>
                    <a:lnTo>
                      <a:pt x="90" y="62"/>
                    </a:lnTo>
                    <a:lnTo>
                      <a:pt x="101" y="66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42" name="Freeform 23"/>
              <p:cNvSpPr>
                <a:spLocks/>
              </p:cNvSpPr>
              <p:nvPr/>
            </p:nvSpPr>
            <p:spPr bwMode="auto">
              <a:xfrm>
                <a:off x="4887913" y="3516313"/>
                <a:ext cx="125412" cy="163512"/>
              </a:xfrm>
              <a:custGeom>
                <a:avLst/>
                <a:gdLst/>
                <a:ahLst/>
                <a:cxnLst>
                  <a:cxn ang="0">
                    <a:pos x="69" y="0"/>
                  </a:cxn>
                  <a:cxn ang="0">
                    <a:pos x="39" y="32"/>
                  </a:cxn>
                  <a:cxn ang="0">
                    <a:pos x="79" y="103"/>
                  </a:cxn>
                  <a:cxn ang="0">
                    <a:pos x="65" y="103"/>
                  </a:cxn>
                  <a:cxn ang="0">
                    <a:pos x="29" y="41"/>
                  </a:cxn>
                  <a:cxn ang="0">
                    <a:pos x="12" y="59"/>
                  </a:cxn>
                  <a:cxn ang="0">
                    <a:pos x="12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2" y="43"/>
                  </a:cxn>
                  <a:cxn ang="0">
                    <a:pos x="53" y="0"/>
                  </a:cxn>
                  <a:cxn ang="0">
                    <a:pos x="69" y="0"/>
                  </a:cxn>
                </a:cxnLst>
                <a:rect l="0" t="0" r="r" b="b"/>
                <a:pathLst>
                  <a:path w="79" h="103">
                    <a:moveTo>
                      <a:pt x="69" y="0"/>
                    </a:moveTo>
                    <a:lnTo>
                      <a:pt x="39" y="32"/>
                    </a:lnTo>
                    <a:lnTo>
                      <a:pt x="79" y="103"/>
                    </a:lnTo>
                    <a:lnTo>
                      <a:pt x="65" y="103"/>
                    </a:lnTo>
                    <a:lnTo>
                      <a:pt x="29" y="41"/>
                    </a:lnTo>
                    <a:lnTo>
                      <a:pt x="12" y="59"/>
                    </a:lnTo>
                    <a:lnTo>
                      <a:pt x="12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43"/>
                    </a:lnTo>
                    <a:lnTo>
                      <a:pt x="53" y="0"/>
                    </a:ln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43" name="Freeform 24"/>
              <p:cNvSpPr>
                <a:spLocks/>
              </p:cNvSpPr>
              <p:nvPr/>
            </p:nvSpPr>
            <p:spPr bwMode="auto">
              <a:xfrm>
                <a:off x="5037138" y="3516313"/>
                <a:ext cx="134937" cy="163512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3" y="80"/>
                  </a:cxn>
                  <a:cxn ang="0">
                    <a:pos x="78" y="0"/>
                  </a:cxn>
                  <a:cxn ang="0">
                    <a:pos x="85" y="0"/>
                  </a:cxn>
                  <a:cxn ang="0">
                    <a:pos x="85" y="103"/>
                  </a:cxn>
                  <a:cxn ang="0">
                    <a:pos x="73" y="103"/>
                  </a:cxn>
                  <a:cxn ang="0">
                    <a:pos x="73" y="22"/>
                  </a:cxn>
                  <a:cxn ang="0">
                    <a:pos x="7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</a:cxnLst>
                <a:rect l="0" t="0" r="r" b="b"/>
                <a:pathLst>
                  <a:path w="85" h="103">
                    <a:moveTo>
                      <a:pt x="13" y="0"/>
                    </a:moveTo>
                    <a:lnTo>
                      <a:pt x="13" y="80"/>
                    </a:lnTo>
                    <a:lnTo>
                      <a:pt x="78" y="0"/>
                    </a:lnTo>
                    <a:lnTo>
                      <a:pt x="85" y="0"/>
                    </a:lnTo>
                    <a:lnTo>
                      <a:pt x="85" y="103"/>
                    </a:lnTo>
                    <a:lnTo>
                      <a:pt x="73" y="103"/>
                    </a:lnTo>
                    <a:lnTo>
                      <a:pt x="73" y="22"/>
                    </a:lnTo>
                    <a:lnTo>
                      <a:pt x="7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44" name="Freeform 25"/>
              <p:cNvSpPr>
                <a:spLocks/>
              </p:cNvSpPr>
              <p:nvPr/>
            </p:nvSpPr>
            <p:spPr bwMode="auto">
              <a:xfrm>
                <a:off x="5203825" y="3516313"/>
                <a:ext cx="147637" cy="163512"/>
              </a:xfrm>
              <a:custGeom>
                <a:avLst/>
                <a:gdLst/>
                <a:ahLst/>
                <a:cxnLst>
                  <a:cxn ang="0">
                    <a:pos x="89" y="0"/>
                  </a:cxn>
                  <a:cxn ang="0">
                    <a:pos x="54" y="48"/>
                  </a:cxn>
                  <a:cxn ang="0">
                    <a:pos x="93" y="103"/>
                  </a:cxn>
                  <a:cxn ang="0">
                    <a:pos x="78" y="103"/>
                  </a:cxn>
                  <a:cxn ang="0">
                    <a:pos x="46" y="58"/>
                  </a:cxn>
                  <a:cxn ang="0">
                    <a:pos x="14" y="103"/>
                  </a:cxn>
                  <a:cxn ang="0">
                    <a:pos x="0" y="103"/>
                  </a:cxn>
                  <a:cxn ang="0">
                    <a:pos x="39" y="48"/>
                  </a:cxn>
                  <a:cxn ang="0">
                    <a:pos x="4" y="0"/>
                  </a:cxn>
                  <a:cxn ang="0">
                    <a:pos x="19" y="0"/>
                  </a:cxn>
                  <a:cxn ang="0">
                    <a:pos x="46" y="37"/>
                  </a:cxn>
                  <a:cxn ang="0">
                    <a:pos x="73" y="0"/>
                  </a:cxn>
                  <a:cxn ang="0">
                    <a:pos x="89" y="0"/>
                  </a:cxn>
                </a:cxnLst>
                <a:rect l="0" t="0" r="r" b="b"/>
                <a:pathLst>
                  <a:path w="93" h="103">
                    <a:moveTo>
                      <a:pt x="89" y="0"/>
                    </a:moveTo>
                    <a:lnTo>
                      <a:pt x="54" y="48"/>
                    </a:lnTo>
                    <a:lnTo>
                      <a:pt x="93" y="103"/>
                    </a:lnTo>
                    <a:lnTo>
                      <a:pt x="78" y="103"/>
                    </a:lnTo>
                    <a:lnTo>
                      <a:pt x="46" y="58"/>
                    </a:lnTo>
                    <a:lnTo>
                      <a:pt x="14" y="103"/>
                    </a:lnTo>
                    <a:lnTo>
                      <a:pt x="0" y="103"/>
                    </a:lnTo>
                    <a:lnTo>
                      <a:pt x="39" y="48"/>
                    </a:lnTo>
                    <a:lnTo>
                      <a:pt x="4" y="0"/>
                    </a:lnTo>
                    <a:lnTo>
                      <a:pt x="19" y="0"/>
                    </a:lnTo>
                    <a:lnTo>
                      <a:pt x="46" y="37"/>
                    </a:lnTo>
                    <a:lnTo>
                      <a:pt x="73" y="0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45" name="Freeform 26"/>
              <p:cNvSpPr>
                <a:spLocks/>
              </p:cNvSpPr>
              <p:nvPr/>
            </p:nvSpPr>
            <p:spPr bwMode="auto">
              <a:xfrm>
                <a:off x="3203575" y="3822700"/>
                <a:ext cx="134937" cy="163512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3" y="80"/>
                  </a:cxn>
                  <a:cxn ang="0">
                    <a:pos x="78" y="0"/>
                  </a:cxn>
                  <a:cxn ang="0">
                    <a:pos x="85" y="0"/>
                  </a:cxn>
                  <a:cxn ang="0">
                    <a:pos x="85" y="103"/>
                  </a:cxn>
                  <a:cxn ang="0">
                    <a:pos x="73" y="103"/>
                  </a:cxn>
                  <a:cxn ang="0">
                    <a:pos x="73" y="22"/>
                  </a:cxn>
                  <a:cxn ang="0">
                    <a:pos x="7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</a:cxnLst>
                <a:rect l="0" t="0" r="r" b="b"/>
                <a:pathLst>
                  <a:path w="85" h="103">
                    <a:moveTo>
                      <a:pt x="13" y="0"/>
                    </a:moveTo>
                    <a:lnTo>
                      <a:pt x="13" y="80"/>
                    </a:lnTo>
                    <a:lnTo>
                      <a:pt x="78" y="0"/>
                    </a:lnTo>
                    <a:lnTo>
                      <a:pt x="85" y="0"/>
                    </a:lnTo>
                    <a:lnTo>
                      <a:pt x="85" y="103"/>
                    </a:lnTo>
                    <a:lnTo>
                      <a:pt x="73" y="103"/>
                    </a:lnTo>
                    <a:lnTo>
                      <a:pt x="73" y="22"/>
                    </a:lnTo>
                    <a:lnTo>
                      <a:pt x="7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46" name="Freeform 27"/>
              <p:cNvSpPr>
                <a:spLocks/>
              </p:cNvSpPr>
              <p:nvPr/>
            </p:nvSpPr>
            <p:spPr bwMode="auto">
              <a:xfrm>
                <a:off x="3362325" y="3822700"/>
                <a:ext cx="133350" cy="163512"/>
              </a:xfrm>
              <a:custGeom>
                <a:avLst/>
                <a:gdLst/>
                <a:ahLst/>
                <a:cxnLst>
                  <a:cxn ang="0">
                    <a:pos x="9" y="75"/>
                  </a:cxn>
                  <a:cxn ang="0">
                    <a:pos x="23" y="86"/>
                  </a:cxn>
                  <a:cxn ang="0">
                    <a:pos x="43" y="90"/>
                  </a:cxn>
                  <a:cxn ang="0">
                    <a:pos x="50" y="90"/>
                  </a:cxn>
                  <a:cxn ang="0">
                    <a:pos x="60" y="86"/>
                  </a:cxn>
                  <a:cxn ang="0">
                    <a:pos x="67" y="82"/>
                  </a:cxn>
                  <a:cxn ang="0">
                    <a:pos x="71" y="72"/>
                  </a:cxn>
                  <a:cxn ang="0">
                    <a:pos x="70" y="67"/>
                  </a:cxn>
                  <a:cxn ang="0">
                    <a:pos x="63" y="61"/>
                  </a:cxn>
                  <a:cxn ang="0">
                    <a:pos x="46" y="57"/>
                  </a:cxn>
                  <a:cxn ang="0">
                    <a:pos x="23" y="57"/>
                  </a:cxn>
                  <a:cxn ang="0">
                    <a:pos x="38" y="44"/>
                  </a:cxn>
                  <a:cxn ang="0">
                    <a:pos x="46" y="44"/>
                  </a:cxn>
                  <a:cxn ang="0">
                    <a:pos x="59" y="40"/>
                  </a:cxn>
                  <a:cxn ang="0">
                    <a:pos x="64" y="33"/>
                  </a:cxn>
                  <a:cxn ang="0">
                    <a:pos x="66" y="29"/>
                  </a:cxn>
                  <a:cxn ang="0">
                    <a:pos x="63" y="21"/>
                  </a:cxn>
                  <a:cxn ang="0">
                    <a:pos x="57" y="15"/>
                  </a:cxn>
                  <a:cxn ang="0">
                    <a:pos x="41" y="11"/>
                  </a:cxn>
                  <a:cxn ang="0">
                    <a:pos x="35" y="12"/>
                  </a:cxn>
                  <a:cxn ang="0">
                    <a:pos x="20" y="17"/>
                  </a:cxn>
                  <a:cxn ang="0">
                    <a:pos x="3" y="12"/>
                  </a:cxn>
                  <a:cxn ang="0">
                    <a:pos x="14" y="7"/>
                  </a:cxn>
                  <a:cxn ang="0">
                    <a:pos x="32" y="0"/>
                  </a:cxn>
                  <a:cxn ang="0">
                    <a:pos x="41" y="0"/>
                  </a:cxn>
                  <a:cxn ang="0">
                    <a:pos x="57" y="3"/>
                  </a:cxn>
                  <a:cxn ang="0">
                    <a:pos x="70" y="10"/>
                  </a:cxn>
                  <a:cxn ang="0">
                    <a:pos x="77" y="22"/>
                  </a:cxn>
                  <a:cxn ang="0">
                    <a:pos x="78" y="30"/>
                  </a:cxn>
                  <a:cxn ang="0">
                    <a:pos x="74" y="43"/>
                  </a:cxn>
                  <a:cxn ang="0">
                    <a:pos x="62" y="50"/>
                  </a:cxn>
                  <a:cxn ang="0">
                    <a:pos x="70" y="53"/>
                  </a:cxn>
                  <a:cxn ang="0">
                    <a:pos x="80" y="60"/>
                  </a:cxn>
                  <a:cxn ang="0">
                    <a:pos x="82" y="67"/>
                  </a:cxn>
                  <a:cxn ang="0">
                    <a:pos x="84" y="72"/>
                  </a:cxn>
                  <a:cxn ang="0">
                    <a:pos x="80" y="85"/>
                  </a:cxn>
                  <a:cxn ang="0">
                    <a:pos x="71" y="94"/>
                  </a:cxn>
                  <a:cxn ang="0">
                    <a:pos x="57" y="100"/>
                  </a:cxn>
                  <a:cxn ang="0">
                    <a:pos x="43" y="103"/>
                  </a:cxn>
                  <a:cxn ang="0">
                    <a:pos x="36" y="101"/>
                  </a:cxn>
                  <a:cxn ang="0">
                    <a:pos x="18" y="96"/>
                  </a:cxn>
                  <a:cxn ang="0">
                    <a:pos x="0" y="85"/>
                  </a:cxn>
                </a:cxnLst>
                <a:rect l="0" t="0" r="r" b="b"/>
                <a:pathLst>
                  <a:path w="84" h="103">
                    <a:moveTo>
                      <a:pt x="9" y="75"/>
                    </a:moveTo>
                    <a:lnTo>
                      <a:pt x="9" y="75"/>
                    </a:lnTo>
                    <a:lnTo>
                      <a:pt x="14" y="80"/>
                    </a:lnTo>
                    <a:lnTo>
                      <a:pt x="23" y="86"/>
                    </a:lnTo>
                    <a:lnTo>
                      <a:pt x="32" y="89"/>
                    </a:lnTo>
                    <a:lnTo>
                      <a:pt x="43" y="90"/>
                    </a:lnTo>
                    <a:lnTo>
                      <a:pt x="43" y="90"/>
                    </a:lnTo>
                    <a:lnTo>
                      <a:pt x="50" y="90"/>
                    </a:lnTo>
                    <a:lnTo>
                      <a:pt x="56" y="89"/>
                    </a:lnTo>
                    <a:lnTo>
                      <a:pt x="60" y="86"/>
                    </a:lnTo>
                    <a:lnTo>
                      <a:pt x="64" y="85"/>
                    </a:lnTo>
                    <a:lnTo>
                      <a:pt x="67" y="82"/>
                    </a:lnTo>
                    <a:lnTo>
                      <a:pt x="68" y="78"/>
                    </a:lnTo>
                    <a:lnTo>
                      <a:pt x="71" y="72"/>
                    </a:lnTo>
                    <a:lnTo>
                      <a:pt x="71" y="72"/>
                    </a:lnTo>
                    <a:lnTo>
                      <a:pt x="70" y="67"/>
                    </a:lnTo>
                    <a:lnTo>
                      <a:pt x="67" y="64"/>
                    </a:lnTo>
                    <a:lnTo>
                      <a:pt x="63" y="61"/>
                    </a:lnTo>
                    <a:lnTo>
                      <a:pt x="57" y="58"/>
                    </a:lnTo>
                    <a:lnTo>
                      <a:pt x="46" y="57"/>
                    </a:lnTo>
                    <a:lnTo>
                      <a:pt x="38" y="57"/>
                    </a:lnTo>
                    <a:lnTo>
                      <a:pt x="23" y="57"/>
                    </a:lnTo>
                    <a:lnTo>
                      <a:pt x="23" y="44"/>
                    </a:lnTo>
                    <a:lnTo>
                      <a:pt x="38" y="44"/>
                    </a:lnTo>
                    <a:lnTo>
                      <a:pt x="38" y="44"/>
                    </a:lnTo>
                    <a:lnTo>
                      <a:pt x="46" y="44"/>
                    </a:lnTo>
                    <a:lnTo>
                      <a:pt x="55" y="42"/>
                    </a:lnTo>
                    <a:lnTo>
                      <a:pt x="59" y="40"/>
                    </a:lnTo>
                    <a:lnTo>
                      <a:pt x="63" y="37"/>
                    </a:lnTo>
                    <a:lnTo>
                      <a:pt x="64" y="33"/>
                    </a:lnTo>
                    <a:lnTo>
                      <a:pt x="66" y="29"/>
                    </a:lnTo>
                    <a:lnTo>
                      <a:pt x="66" y="29"/>
                    </a:lnTo>
                    <a:lnTo>
                      <a:pt x="64" y="25"/>
                    </a:lnTo>
                    <a:lnTo>
                      <a:pt x="63" y="21"/>
                    </a:lnTo>
                    <a:lnTo>
                      <a:pt x="60" y="18"/>
                    </a:lnTo>
                    <a:lnTo>
                      <a:pt x="57" y="15"/>
                    </a:lnTo>
                    <a:lnTo>
                      <a:pt x="49" y="12"/>
                    </a:lnTo>
                    <a:lnTo>
                      <a:pt x="41" y="11"/>
                    </a:lnTo>
                    <a:lnTo>
                      <a:pt x="41" y="11"/>
                    </a:lnTo>
                    <a:lnTo>
                      <a:pt x="35" y="12"/>
                    </a:lnTo>
                    <a:lnTo>
                      <a:pt x="27" y="14"/>
                    </a:lnTo>
                    <a:lnTo>
                      <a:pt x="20" y="17"/>
                    </a:lnTo>
                    <a:lnTo>
                      <a:pt x="11" y="21"/>
                    </a:lnTo>
                    <a:lnTo>
                      <a:pt x="3" y="12"/>
                    </a:lnTo>
                    <a:lnTo>
                      <a:pt x="3" y="12"/>
                    </a:lnTo>
                    <a:lnTo>
                      <a:pt x="14" y="7"/>
                    </a:lnTo>
                    <a:lnTo>
                      <a:pt x="24" y="3"/>
                    </a:lnTo>
                    <a:lnTo>
                      <a:pt x="32" y="0"/>
                    </a:lnTo>
                    <a:lnTo>
                      <a:pt x="41" y="0"/>
                    </a:lnTo>
                    <a:lnTo>
                      <a:pt x="41" y="0"/>
                    </a:lnTo>
                    <a:lnTo>
                      <a:pt x="52" y="1"/>
                    </a:lnTo>
                    <a:lnTo>
                      <a:pt x="57" y="3"/>
                    </a:lnTo>
                    <a:lnTo>
                      <a:pt x="64" y="5"/>
                    </a:lnTo>
                    <a:lnTo>
                      <a:pt x="70" y="10"/>
                    </a:lnTo>
                    <a:lnTo>
                      <a:pt x="74" y="15"/>
                    </a:lnTo>
                    <a:lnTo>
                      <a:pt x="77" y="22"/>
                    </a:lnTo>
                    <a:lnTo>
                      <a:pt x="78" y="30"/>
                    </a:lnTo>
                    <a:lnTo>
                      <a:pt x="78" y="30"/>
                    </a:lnTo>
                    <a:lnTo>
                      <a:pt x="77" y="37"/>
                    </a:lnTo>
                    <a:lnTo>
                      <a:pt x="74" y="43"/>
                    </a:lnTo>
                    <a:lnTo>
                      <a:pt x="68" y="47"/>
                    </a:lnTo>
                    <a:lnTo>
                      <a:pt x="62" y="50"/>
                    </a:lnTo>
                    <a:lnTo>
                      <a:pt x="62" y="50"/>
                    </a:lnTo>
                    <a:lnTo>
                      <a:pt x="70" y="53"/>
                    </a:lnTo>
                    <a:lnTo>
                      <a:pt x="77" y="57"/>
                    </a:lnTo>
                    <a:lnTo>
                      <a:pt x="80" y="60"/>
                    </a:lnTo>
                    <a:lnTo>
                      <a:pt x="81" y="62"/>
                    </a:lnTo>
                    <a:lnTo>
                      <a:pt x="82" y="67"/>
                    </a:lnTo>
                    <a:lnTo>
                      <a:pt x="84" y="72"/>
                    </a:lnTo>
                    <a:lnTo>
                      <a:pt x="84" y="72"/>
                    </a:lnTo>
                    <a:lnTo>
                      <a:pt x="82" y="79"/>
                    </a:lnTo>
                    <a:lnTo>
                      <a:pt x="80" y="85"/>
                    </a:lnTo>
                    <a:lnTo>
                      <a:pt x="75" y="90"/>
                    </a:lnTo>
                    <a:lnTo>
                      <a:pt x="71" y="94"/>
                    </a:lnTo>
                    <a:lnTo>
                      <a:pt x="64" y="98"/>
                    </a:lnTo>
                    <a:lnTo>
                      <a:pt x="57" y="100"/>
                    </a:lnTo>
                    <a:lnTo>
                      <a:pt x="50" y="101"/>
                    </a:lnTo>
                    <a:lnTo>
                      <a:pt x="43" y="103"/>
                    </a:lnTo>
                    <a:lnTo>
                      <a:pt x="43" y="103"/>
                    </a:lnTo>
                    <a:lnTo>
                      <a:pt x="36" y="101"/>
                    </a:lnTo>
                    <a:lnTo>
                      <a:pt x="30" y="100"/>
                    </a:lnTo>
                    <a:lnTo>
                      <a:pt x="18" y="96"/>
                    </a:lnTo>
                    <a:lnTo>
                      <a:pt x="7" y="90"/>
                    </a:lnTo>
                    <a:lnTo>
                      <a:pt x="0" y="85"/>
                    </a:lnTo>
                    <a:lnTo>
                      <a:pt x="9" y="7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47" name="Freeform 28"/>
              <p:cNvSpPr>
                <a:spLocks/>
              </p:cNvSpPr>
              <p:nvPr/>
            </p:nvSpPr>
            <p:spPr bwMode="auto">
              <a:xfrm>
                <a:off x="3521075" y="3822700"/>
                <a:ext cx="163512" cy="163512"/>
              </a:xfrm>
              <a:custGeom>
                <a:avLst/>
                <a:gdLst/>
                <a:ahLst/>
                <a:cxnLst>
                  <a:cxn ang="0">
                    <a:pos x="103" y="0"/>
                  </a:cxn>
                  <a:cxn ang="0">
                    <a:pos x="103" y="103"/>
                  </a:cxn>
                  <a:cxn ang="0">
                    <a:pos x="91" y="103"/>
                  </a:cxn>
                  <a:cxn ang="0">
                    <a:pos x="91" y="23"/>
                  </a:cxn>
                  <a:cxn ang="0">
                    <a:pos x="52" y="72"/>
                  </a:cxn>
                  <a:cxn ang="0">
                    <a:pos x="14" y="23"/>
                  </a:cxn>
                  <a:cxn ang="0">
                    <a:pos x="14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9" y="0"/>
                  </a:cxn>
                  <a:cxn ang="0">
                    <a:pos x="52" y="55"/>
                  </a:cxn>
                  <a:cxn ang="0">
                    <a:pos x="96" y="0"/>
                  </a:cxn>
                  <a:cxn ang="0">
                    <a:pos x="103" y="0"/>
                  </a:cxn>
                </a:cxnLst>
                <a:rect l="0" t="0" r="r" b="b"/>
                <a:pathLst>
                  <a:path w="103" h="103">
                    <a:moveTo>
                      <a:pt x="103" y="0"/>
                    </a:moveTo>
                    <a:lnTo>
                      <a:pt x="103" y="103"/>
                    </a:lnTo>
                    <a:lnTo>
                      <a:pt x="91" y="103"/>
                    </a:lnTo>
                    <a:lnTo>
                      <a:pt x="91" y="23"/>
                    </a:lnTo>
                    <a:lnTo>
                      <a:pt x="52" y="72"/>
                    </a:lnTo>
                    <a:lnTo>
                      <a:pt x="14" y="23"/>
                    </a:lnTo>
                    <a:lnTo>
                      <a:pt x="14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9" y="0"/>
                    </a:lnTo>
                    <a:lnTo>
                      <a:pt x="52" y="55"/>
                    </a:lnTo>
                    <a:lnTo>
                      <a:pt x="96" y="0"/>
                    </a:lnTo>
                    <a:lnTo>
                      <a:pt x="10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48" name="Freeform 29"/>
              <p:cNvSpPr>
                <a:spLocks/>
              </p:cNvSpPr>
              <p:nvPr/>
            </p:nvSpPr>
            <p:spPr bwMode="auto">
              <a:xfrm>
                <a:off x="3722688" y="3822700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4" y="12"/>
                  </a:cxn>
                  <a:cxn ang="0">
                    <a:pos x="14" y="40"/>
                  </a:cxn>
                  <a:cxn ang="0">
                    <a:pos x="56" y="40"/>
                  </a:cxn>
                  <a:cxn ang="0">
                    <a:pos x="56" y="53"/>
                  </a:cxn>
                  <a:cxn ang="0">
                    <a:pos x="14" y="53"/>
                  </a:cxn>
                  <a:cxn ang="0">
                    <a:pos x="14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4" y="12"/>
                    </a:lnTo>
                    <a:lnTo>
                      <a:pt x="14" y="40"/>
                    </a:lnTo>
                    <a:lnTo>
                      <a:pt x="56" y="40"/>
                    </a:lnTo>
                    <a:lnTo>
                      <a:pt x="56" y="53"/>
                    </a:lnTo>
                    <a:lnTo>
                      <a:pt x="14" y="53"/>
                    </a:lnTo>
                    <a:lnTo>
                      <a:pt x="14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49" name="Freeform 30"/>
              <p:cNvSpPr>
                <a:spLocks/>
              </p:cNvSpPr>
              <p:nvPr/>
            </p:nvSpPr>
            <p:spPr bwMode="auto">
              <a:xfrm>
                <a:off x="3851275" y="3822700"/>
                <a:ext cx="130175" cy="163512"/>
              </a:xfrm>
              <a:custGeom>
                <a:avLst/>
                <a:gdLst/>
                <a:ahLst/>
                <a:cxnLst>
                  <a:cxn ang="0">
                    <a:pos x="82" y="0"/>
                  </a:cxn>
                  <a:cxn ang="0">
                    <a:pos x="82" y="103"/>
                  </a:cxn>
                  <a:cxn ang="0">
                    <a:pos x="68" y="103"/>
                  </a:cxn>
                  <a:cxn ang="0">
                    <a:pos x="68" y="53"/>
                  </a:cxn>
                  <a:cxn ang="0">
                    <a:pos x="13" y="53"/>
                  </a:cxn>
                  <a:cxn ang="0">
                    <a:pos x="13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  <a:cxn ang="0">
                    <a:pos x="13" y="40"/>
                  </a:cxn>
                  <a:cxn ang="0">
                    <a:pos x="68" y="40"/>
                  </a:cxn>
                  <a:cxn ang="0">
                    <a:pos x="68" y="0"/>
                  </a:cxn>
                  <a:cxn ang="0">
                    <a:pos x="82" y="0"/>
                  </a:cxn>
                </a:cxnLst>
                <a:rect l="0" t="0" r="r" b="b"/>
                <a:pathLst>
                  <a:path w="82" h="103">
                    <a:moveTo>
                      <a:pt x="82" y="0"/>
                    </a:moveTo>
                    <a:lnTo>
                      <a:pt x="82" y="103"/>
                    </a:lnTo>
                    <a:lnTo>
                      <a:pt x="68" y="103"/>
                    </a:lnTo>
                    <a:lnTo>
                      <a:pt x="68" y="53"/>
                    </a:lnTo>
                    <a:lnTo>
                      <a:pt x="13" y="53"/>
                    </a:lnTo>
                    <a:lnTo>
                      <a:pt x="13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13" y="40"/>
                    </a:lnTo>
                    <a:lnTo>
                      <a:pt x="68" y="40"/>
                    </a:lnTo>
                    <a:lnTo>
                      <a:pt x="68" y="0"/>
                    </a:lnTo>
                    <a:lnTo>
                      <a:pt x="82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50" name="Freeform 31"/>
              <p:cNvSpPr>
                <a:spLocks/>
              </p:cNvSpPr>
              <p:nvPr/>
            </p:nvSpPr>
            <p:spPr bwMode="auto">
              <a:xfrm>
                <a:off x="4017963" y="3822700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3" y="12"/>
                  </a:cxn>
                  <a:cxn ang="0">
                    <a:pos x="13" y="40"/>
                  </a:cxn>
                  <a:cxn ang="0">
                    <a:pos x="54" y="40"/>
                  </a:cxn>
                  <a:cxn ang="0">
                    <a:pos x="54" y="53"/>
                  </a:cxn>
                  <a:cxn ang="0">
                    <a:pos x="13" y="53"/>
                  </a:cxn>
                  <a:cxn ang="0">
                    <a:pos x="13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3" y="12"/>
                    </a:lnTo>
                    <a:lnTo>
                      <a:pt x="13" y="40"/>
                    </a:lnTo>
                    <a:lnTo>
                      <a:pt x="54" y="40"/>
                    </a:lnTo>
                    <a:lnTo>
                      <a:pt x="54" y="53"/>
                    </a:lnTo>
                    <a:lnTo>
                      <a:pt x="13" y="53"/>
                    </a:lnTo>
                    <a:lnTo>
                      <a:pt x="13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51" name="Freeform 32"/>
              <p:cNvSpPr>
                <a:spLocks/>
              </p:cNvSpPr>
              <p:nvPr/>
            </p:nvSpPr>
            <p:spPr bwMode="auto">
              <a:xfrm>
                <a:off x="4146550" y="3822700"/>
                <a:ext cx="127000" cy="163512"/>
              </a:xfrm>
              <a:custGeom>
                <a:avLst/>
                <a:gdLst/>
                <a:ahLst/>
                <a:cxnLst>
                  <a:cxn ang="0">
                    <a:pos x="80" y="0"/>
                  </a:cxn>
                  <a:cxn ang="0">
                    <a:pos x="80" y="103"/>
                  </a:cxn>
                  <a:cxn ang="0">
                    <a:pos x="68" y="103"/>
                  </a:cxn>
                  <a:cxn ang="0">
                    <a:pos x="68" y="53"/>
                  </a:cxn>
                  <a:cxn ang="0">
                    <a:pos x="12" y="53"/>
                  </a:cxn>
                  <a:cxn ang="0">
                    <a:pos x="12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2" y="40"/>
                  </a:cxn>
                  <a:cxn ang="0">
                    <a:pos x="68" y="40"/>
                  </a:cxn>
                  <a:cxn ang="0">
                    <a:pos x="68" y="0"/>
                  </a:cxn>
                  <a:cxn ang="0">
                    <a:pos x="80" y="0"/>
                  </a:cxn>
                </a:cxnLst>
                <a:rect l="0" t="0" r="r" b="b"/>
                <a:pathLst>
                  <a:path w="80" h="103">
                    <a:moveTo>
                      <a:pt x="80" y="0"/>
                    </a:moveTo>
                    <a:lnTo>
                      <a:pt x="80" y="103"/>
                    </a:lnTo>
                    <a:lnTo>
                      <a:pt x="68" y="103"/>
                    </a:lnTo>
                    <a:lnTo>
                      <a:pt x="68" y="53"/>
                    </a:lnTo>
                    <a:lnTo>
                      <a:pt x="12" y="53"/>
                    </a:lnTo>
                    <a:lnTo>
                      <a:pt x="12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40"/>
                    </a:lnTo>
                    <a:lnTo>
                      <a:pt x="68" y="40"/>
                    </a:lnTo>
                    <a:lnTo>
                      <a:pt x="68" y="0"/>
                    </a:lnTo>
                    <a:lnTo>
                      <a:pt x="80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52" name="Freeform 33"/>
              <p:cNvSpPr>
                <a:spLocks/>
              </p:cNvSpPr>
              <p:nvPr/>
            </p:nvSpPr>
            <p:spPr bwMode="auto">
              <a:xfrm>
                <a:off x="4311650" y="3822700"/>
                <a:ext cx="136525" cy="163512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3" y="80"/>
                  </a:cxn>
                  <a:cxn ang="0">
                    <a:pos x="78" y="0"/>
                  </a:cxn>
                  <a:cxn ang="0">
                    <a:pos x="86" y="0"/>
                  </a:cxn>
                  <a:cxn ang="0">
                    <a:pos x="86" y="103"/>
                  </a:cxn>
                  <a:cxn ang="0">
                    <a:pos x="72" y="103"/>
                  </a:cxn>
                  <a:cxn ang="0">
                    <a:pos x="72" y="22"/>
                  </a:cxn>
                  <a:cxn ang="0">
                    <a:pos x="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</a:cxnLst>
                <a:rect l="0" t="0" r="r" b="b"/>
                <a:pathLst>
                  <a:path w="86" h="103">
                    <a:moveTo>
                      <a:pt x="13" y="0"/>
                    </a:moveTo>
                    <a:lnTo>
                      <a:pt x="13" y="80"/>
                    </a:lnTo>
                    <a:lnTo>
                      <a:pt x="78" y="0"/>
                    </a:lnTo>
                    <a:lnTo>
                      <a:pt x="86" y="0"/>
                    </a:lnTo>
                    <a:lnTo>
                      <a:pt x="86" y="103"/>
                    </a:lnTo>
                    <a:lnTo>
                      <a:pt x="72" y="103"/>
                    </a:lnTo>
                    <a:lnTo>
                      <a:pt x="72" y="22"/>
                    </a:lnTo>
                    <a:lnTo>
                      <a:pt x="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53" name="Freeform 34"/>
              <p:cNvSpPr>
                <a:spLocks noEditPoints="1"/>
              </p:cNvSpPr>
              <p:nvPr/>
            </p:nvSpPr>
            <p:spPr bwMode="auto">
              <a:xfrm>
                <a:off x="4475163" y="3776663"/>
                <a:ext cx="134937" cy="209550"/>
              </a:xfrm>
              <a:custGeom>
                <a:avLst/>
                <a:gdLst/>
                <a:ahLst/>
                <a:cxnLst>
                  <a:cxn ang="0">
                    <a:pos x="85" y="29"/>
                  </a:cxn>
                  <a:cxn ang="0">
                    <a:pos x="85" y="132"/>
                  </a:cxn>
                  <a:cxn ang="0">
                    <a:pos x="72" y="132"/>
                  </a:cxn>
                  <a:cxn ang="0">
                    <a:pos x="72" y="51"/>
                  </a:cxn>
                  <a:cxn ang="0">
                    <a:pos x="7" y="132"/>
                  </a:cxn>
                  <a:cxn ang="0">
                    <a:pos x="0" y="132"/>
                  </a:cxn>
                  <a:cxn ang="0">
                    <a:pos x="0" y="29"/>
                  </a:cxn>
                  <a:cxn ang="0">
                    <a:pos x="12" y="29"/>
                  </a:cxn>
                  <a:cxn ang="0">
                    <a:pos x="12" y="109"/>
                  </a:cxn>
                  <a:cxn ang="0">
                    <a:pos x="78" y="29"/>
                  </a:cxn>
                  <a:cxn ang="0">
                    <a:pos x="85" y="29"/>
                  </a:cxn>
                  <a:cxn ang="0">
                    <a:pos x="63" y="8"/>
                  </a:cxn>
                  <a:cxn ang="0">
                    <a:pos x="42" y="33"/>
                  </a:cxn>
                  <a:cxn ang="0">
                    <a:pos x="32" y="25"/>
                  </a:cxn>
                  <a:cxn ang="0">
                    <a:pos x="54" y="0"/>
                  </a:cxn>
                  <a:cxn ang="0">
                    <a:pos x="63" y="8"/>
                  </a:cxn>
                </a:cxnLst>
                <a:rect l="0" t="0" r="r" b="b"/>
                <a:pathLst>
                  <a:path w="85" h="132">
                    <a:moveTo>
                      <a:pt x="85" y="29"/>
                    </a:moveTo>
                    <a:lnTo>
                      <a:pt x="85" y="132"/>
                    </a:lnTo>
                    <a:lnTo>
                      <a:pt x="72" y="132"/>
                    </a:lnTo>
                    <a:lnTo>
                      <a:pt x="72" y="51"/>
                    </a:lnTo>
                    <a:lnTo>
                      <a:pt x="7" y="132"/>
                    </a:lnTo>
                    <a:lnTo>
                      <a:pt x="0" y="132"/>
                    </a:lnTo>
                    <a:lnTo>
                      <a:pt x="0" y="29"/>
                    </a:lnTo>
                    <a:lnTo>
                      <a:pt x="12" y="29"/>
                    </a:lnTo>
                    <a:lnTo>
                      <a:pt x="12" y="109"/>
                    </a:lnTo>
                    <a:lnTo>
                      <a:pt x="78" y="29"/>
                    </a:lnTo>
                    <a:lnTo>
                      <a:pt x="85" y="29"/>
                    </a:lnTo>
                    <a:close/>
                    <a:moveTo>
                      <a:pt x="63" y="8"/>
                    </a:moveTo>
                    <a:lnTo>
                      <a:pt x="42" y="33"/>
                    </a:lnTo>
                    <a:lnTo>
                      <a:pt x="32" y="25"/>
                    </a:lnTo>
                    <a:lnTo>
                      <a:pt x="54" y="0"/>
                    </a:lnTo>
                    <a:lnTo>
                      <a:pt x="63" y="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</p:grpSp>
        <p:grpSp>
          <p:nvGrpSpPr>
            <p:cNvPr id="11" name="Группа 48"/>
            <p:cNvGrpSpPr/>
            <p:nvPr/>
          </p:nvGrpSpPr>
          <p:grpSpPr>
            <a:xfrm>
              <a:off x="5580063" y="3001963"/>
              <a:ext cx="3187700" cy="1036637"/>
              <a:chOff x="5580063" y="3001963"/>
              <a:chExt cx="3187700" cy="1036637"/>
            </a:xfrm>
          </p:grpSpPr>
          <p:sp>
            <p:nvSpPr>
              <p:cNvPr id="21" name="Freeform 40"/>
              <p:cNvSpPr>
                <a:spLocks noEditPoints="1"/>
              </p:cNvSpPr>
              <p:nvPr/>
            </p:nvSpPr>
            <p:spPr bwMode="auto">
              <a:xfrm>
                <a:off x="5580063" y="3014663"/>
                <a:ext cx="909637" cy="1012825"/>
              </a:xfrm>
              <a:custGeom>
                <a:avLst/>
                <a:gdLst/>
                <a:ahLst/>
                <a:cxnLst>
                  <a:cxn ang="0">
                    <a:pos x="0" y="96"/>
                  </a:cxn>
                  <a:cxn ang="0">
                    <a:pos x="0" y="78"/>
                  </a:cxn>
                  <a:cxn ang="0">
                    <a:pos x="3" y="59"/>
                  </a:cxn>
                  <a:cxn ang="0">
                    <a:pos x="9" y="42"/>
                  </a:cxn>
                  <a:cxn ang="0">
                    <a:pos x="23" y="24"/>
                  </a:cxn>
                  <a:cxn ang="0">
                    <a:pos x="30" y="17"/>
                  </a:cxn>
                  <a:cxn ang="0">
                    <a:pos x="48" y="7"/>
                  </a:cxn>
                  <a:cxn ang="0">
                    <a:pos x="67" y="2"/>
                  </a:cxn>
                  <a:cxn ang="0">
                    <a:pos x="94" y="0"/>
                  </a:cxn>
                  <a:cxn ang="0">
                    <a:pos x="398" y="0"/>
                  </a:cxn>
                  <a:cxn ang="0">
                    <a:pos x="443" y="2"/>
                  </a:cxn>
                  <a:cxn ang="0">
                    <a:pos x="476" y="9"/>
                  </a:cxn>
                  <a:cxn ang="0">
                    <a:pos x="509" y="25"/>
                  </a:cxn>
                  <a:cxn ang="0">
                    <a:pos x="525" y="38"/>
                  </a:cxn>
                  <a:cxn ang="0">
                    <a:pos x="533" y="46"/>
                  </a:cxn>
                  <a:cxn ang="0">
                    <a:pos x="545" y="64"/>
                  </a:cxn>
                  <a:cxn ang="0">
                    <a:pos x="559" y="95"/>
                  </a:cxn>
                  <a:cxn ang="0">
                    <a:pos x="569" y="141"/>
                  </a:cxn>
                  <a:cxn ang="0">
                    <a:pos x="573" y="185"/>
                  </a:cxn>
                  <a:cxn ang="0">
                    <a:pos x="573" y="206"/>
                  </a:cxn>
                  <a:cxn ang="0">
                    <a:pos x="572" y="249"/>
                  </a:cxn>
                  <a:cxn ang="0">
                    <a:pos x="563" y="298"/>
                  </a:cxn>
                  <a:cxn ang="0">
                    <a:pos x="552" y="332"/>
                  </a:cxn>
                  <a:cxn ang="0">
                    <a:pos x="541" y="355"/>
                  </a:cxn>
                  <a:cxn ang="0">
                    <a:pos x="526" y="373"/>
                  </a:cxn>
                  <a:cxn ang="0">
                    <a:pos x="518" y="381"/>
                  </a:cxn>
                  <a:cxn ang="0">
                    <a:pos x="497" y="394"/>
                  </a:cxn>
                  <a:cxn ang="0">
                    <a:pos x="473" y="403"/>
                  </a:cxn>
                  <a:cxn ang="0">
                    <a:pos x="447" y="410"/>
                  </a:cxn>
                  <a:cxn ang="0">
                    <a:pos x="420" y="412"/>
                  </a:cxn>
                  <a:cxn ang="0">
                    <a:pos x="120" y="638"/>
                  </a:cxn>
                  <a:cxn ang="0">
                    <a:pos x="349" y="316"/>
                  </a:cxn>
                  <a:cxn ang="0">
                    <a:pos x="370" y="316"/>
                  </a:cxn>
                  <a:cxn ang="0">
                    <a:pos x="391" y="313"/>
                  </a:cxn>
                  <a:cxn ang="0">
                    <a:pos x="411" y="306"/>
                  </a:cxn>
                  <a:cxn ang="0">
                    <a:pos x="427" y="292"/>
                  </a:cxn>
                  <a:cxn ang="0">
                    <a:pos x="434" y="284"/>
                  </a:cxn>
                  <a:cxn ang="0">
                    <a:pos x="443" y="262"/>
                  </a:cxn>
                  <a:cxn ang="0">
                    <a:pos x="448" y="225"/>
                  </a:cxn>
                  <a:cxn ang="0">
                    <a:pos x="449" y="205"/>
                  </a:cxn>
                  <a:cxn ang="0">
                    <a:pos x="447" y="170"/>
                  </a:cxn>
                  <a:cxn ang="0">
                    <a:pos x="443" y="148"/>
                  </a:cxn>
                  <a:cxn ang="0">
                    <a:pos x="433" y="127"/>
                  </a:cxn>
                  <a:cxn ang="0">
                    <a:pos x="426" y="117"/>
                  </a:cxn>
                  <a:cxn ang="0">
                    <a:pos x="408" y="105"/>
                  </a:cxn>
                  <a:cxn ang="0">
                    <a:pos x="388" y="99"/>
                  </a:cxn>
                  <a:cxn ang="0">
                    <a:pos x="351" y="96"/>
                  </a:cxn>
                  <a:cxn ang="0">
                    <a:pos x="158" y="96"/>
                  </a:cxn>
                  <a:cxn ang="0">
                    <a:pos x="144" y="96"/>
                  </a:cxn>
                  <a:cxn ang="0">
                    <a:pos x="128" y="103"/>
                  </a:cxn>
                  <a:cxn ang="0">
                    <a:pos x="124" y="110"/>
                  </a:cxn>
                  <a:cxn ang="0">
                    <a:pos x="120" y="125"/>
                  </a:cxn>
                  <a:cxn ang="0">
                    <a:pos x="120" y="316"/>
                  </a:cxn>
                </a:cxnLst>
                <a:rect l="0" t="0" r="r" b="b"/>
                <a:pathLst>
                  <a:path w="573" h="638">
                    <a:moveTo>
                      <a:pt x="0" y="638"/>
                    </a:moveTo>
                    <a:lnTo>
                      <a:pt x="0" y="96"/>
                    </a:lnTo>
                    <a:lnTo>
                      <a:pt x="0" y="96"/>
                    </a:lnTo>
                    <a:lnTo>
                      <a:pt x="0" y="78"/>
                    </a:lnTo>
                    <a:lnTo>
                      <a:pt x="2" y="68"/>
                    </a:lnTo>
                    <a:lnTo>
                      <a:pt x="3" y="59"/>
                    </a:lnTo>
                    <a:lnTo>
                      <a:pt x="6" y="50"/>
                    </a:lnTo>
                    <a:lnTo>
                      <a:pt x="9" y="42"/>
                    </a:lnTo>
                    <a:lnTo>
                      <a:pt x="14" y="32"/>
                    </a:lnTo>
                    <a:lnTo>
                      <a:pt x="23" y="24"/>
                    </a:lnTo>
                    <a:lnTo>
                      <a:pt x="23" y="24"/>
                    </a:lnTo>
                    <a:lnTo>
                      <a:pt x="30" y="17"/>
                    </a:lnTo>
                    <a:lnTo>
                      <a:pt x="39" y="11"/>
                    </a:lnTo>
                    <a:lnTo>
                      <a:pt x="48" y="7"/>
                    </a:lnTo>
                    <a:lnTo>
                      <a:pt x="57" y="4"/>
                    </a:lnTo>
                    <a:lnTo>
                      <a:pt x="67" y="2"/>
                    </a:lnTo>
                    <a:lnTo>
                      <a:pt x="77" y="0"/>
                    </a:lnTo>
                    <a:lnTo>
                      <a:pt x="94" y="0"/>
                    </a:lnTo>
                    <a:lnTo>
                      <a:pt x="398" y="0"/>
                    </a:lnTo>
                    <a:lnTo>
                      <a:pt x="398" y="0"/>
                    </a:lnTo>
                    <a:lnTo>
                      <a:pt x="426" y="0"/>
                    </a:lnTo>
                    <a:lnTo>
                      <a:pt x="443" y="2"/>
                    </a:lnTo>
                    <a:lnTo>
                      <a:pt x="459" y="4"/>
                    </a:lnTo>
                    <a:lnTo>
                      <a:pt x="476" y="9"/>
                    </a:lnTo>
                    <a:lnTo>
                      <a:pt x="493" y="16"/>
                    </a:lnTo>
                    <a:lnTo>
                      <a:pt x="509" y="25"/>
                    </a:lnTo>
                    <a:lnTo>
                      <a:pt x="518" y="31"/>
                    </a:lnTo>
                    <a:lnTo>
                      <a:pt x="525" y="38"/>
                    </a:lnTo>
                    <a:lnTo>
                      <a:pt x="525" y="38"/>
                    </a:lnTo>
                    <a:lnTo>
                      <a:pt x="533" y="46"/>
                    </a:lnTo>
                    <a:lnTo>
                      <a:pt x="540" y="56"/>
                    </a:lnTo>
                    <a:lnTo>
                      <a:pt x="545" y="64"/>
                    </a:lnTo>
                    <a:lnTo>
                      <a:pt x="551" y="74"/>
                    </a:lnTo>
                    <a:lnTo>
                      <a:pt x="559" y="95"/>
                    </a:lnTo>
                    <a:lnTo>
                      <a:pt x="565" y="117"/>
                    </a:lnTo>
                    <a:lnTo>
                      <a:pt x="569" y="141"/>
                    </a:lnTo>
                    <a:lnTo>
                      <a:pt x="572" y="163"/>
                    </a:lnTo>
                    <a:lnTo>
                      <a:pt x="573" y="185"/>
                    </a:lnTo>
                    <a:lnTo>
                      <a:pt x="573" y="206"/>
                    </a:lnTo>
                    <a:lnTo>
                      <a:pt x="573" y="206"/>
                    </a:lnTo>
                    <a:lnTo>
                      <a:pt x="572" y="227"/>
                    </a:lnTo>
                    <a:lnTo>
                      <a:pt x="572" y="249"/>
                    </a:lnTo>
                    <a:lnTo>
                      <a:pt x="569" y="273"/>
                    </a:lnTo>
                    <a:lnTo>
                      <a:pt x="563" y="298"/>
                    </a:lnTo>
                    <a:lnTo>
                      <a:pt x="557" y="321"/>
                    </a:lnTo>
                    <a:lnTo>
                      <a:pt x="552" y="332"/>
                    </a:lnTo>
                    <a:lnTo>
                      <a:pt x="547" y="344"/>
                    </a:lnTo>
                    <a:lnTo>
                      <a:pt x="541" y="355"/>
                    </a:lnTo>
                    <a:lnTo>
                      <a:pt x="534" y="364"/>
                    </a:lnTo>
                    <a:lnTo>
                      <a:pt x="526" y="373"/>
                    </a:lnTo>
                    <a:lnTo>
                      <a:pt x="518" y="381"/>
                    </a:lnTo>
                    <a:lnTo>
                      <a:pt x="518" y="381"/>
                    </a:lnTo>
                    <a:lnTo>
                      <a:pt x="508" y="388"/>
                    </a:lnTo>
                    <a:lnTo>
                      <a:pt x="497" y="394"/>
                    </a:lnTo>
                    <a:lnTo>
                      <a:pt x="486" y="399"/>
                    </a:lnTo>
                    <a:lnTo>
                      <a:pt x="473" y="403"/>
                    </a:lnTo>
                    <a:lnTo>
                      <a:pt x="461" y="407"/>
                    </a:lnTo>
                    <a:lnTo>
                      <a:pt x="447" y="410"/>
                    </a:lnTo>
                    <a:lnTo>
                      <a:pt x="434" y="412"/>
                    </a:lnTo>
                    <a:lnTo>
                      <a:pt x="420" y="412"/>
                    </a:lnTo>
                    <a:lnTo>
                      <a:pt x="120" y="412"/>
                    </a:lnTo>
                    <a:lnTo>
                      <a:pt x="120" y="638"/>
                    </a:lnTo>
                    <a:lnTo>
                      <a:pt x="0" y="638"/>
                    </a:lnTo>
                    <a:close/>
                    <a:moveTo>
                      <a:pt x="349" y="316"/>
                    </a:moveTo>
                    <a:lnTo>
                      <a:pt x="349" y="316"/>
                    </a:lnTo>
                    <a:lnTo>
                      <a:pt x="370" y="316"/>
                    </a:lnTo>
                    <a:lnTo>
                      <a:pt x="380" y="314"/>
                    </a:lnTo>
                    <a:lnTo>
                      <a:pt x="391" y="313"/>
                    </a:lnTo>
                    <a:lnTo>
                      <a:pt x="401" y="310"/>
                    </a:lnTo>
                    <a:lnTo>
                      <a:pt x="411" y="306"/>
                    </a:lnTo>
                    <a:lnTo>
                      <a:pt x="419" y="300"/>
                    </a:lnTo>
                    <a:lnTo>
                      <a:pt x="427" y="292"/>
                    </a:lnTo>
                    <a:lnTo>
                      <a:pt x="427" y="292"/>
                    </a:lnTo>
                    <a:lnTo>
                      <a:pt x="434" y="284"/>
                    </a:lnTo>
                    <a:lnTo>
                      <a:pt x="440" y="273"/>
                    </a:lnTo>
                    <a:lnTo>
                      <a:pt x="443" y="262"/>
                    </a:lnTo>
                    <a:lnTo>
                      <a:pt x="445" y="250"/>
                    </a:lnTo>
                    <a:lnTo>
                      <a:pt x="448" y="225"/>
                    </a:lnTo>
                    <a:lnTo>
                      <a:pt x="449" y="205"/>
                    </a:lnTo>
                    <a:lnTo>
                      <a:pt x="449" y="205"/>
                    </a:lnTo>
                    <a:lnTo>
                      <a:pt x="448" y="182"/>
                    </a:lnTo>
                    <a:lnTo>
                      <a:pt x="447" y="170"/>
                    </a:lnTo>
                    <a:lnTo>
                      <a:pt x="445" y="159"/>
                    </a:lnTo>
                    <a:lnTo>
                      <a:pt x="443" y="148"/>
                    </a:lnTo>
                    <a:lnTo>
                      <a:pt x="438" y="136"/>
                    </a:lnTo>
                    <a:lnTo>
                      <a:pt x="433" y="127"/>
                    </a:lnTo>
                    <a:lnTo>
                      <a:pt x="426" y="117"/>
                    </a:lnTo>
                    <a:lnTo>
                      <a:pt x="426" y="117"/>
                    </a:lnTo>
                    <a:lnTo>
                      <a:pt x="417" y="110"/>
                    </a:lnTo>
                    <a:lnTo>
                      <a:pt x="408" y="105"/>
                    </a:lnTo>
                    <a:lnTo>
                      <a:pt x="398" y="102"/>
                    </a:lnTo>
                    <a:lnTo>
                      <a:pt x="388" y="99"/>
                    </a:lnTo>
                    <a:lnTo>
                      <a:pt x="369" y="96"/>
                    </a:lnTo>
                    <a:lnTo>
                      <a:pt x="351" y="96"/>
                    </a:lnTo>
                    <a:lnTo>
                      <a:pt x="158" y="96"/>
                    </a:lnTo>
                    <a:lnTo>
                      <a:pt x="158" y="96"/>
                    </a:lnTo>
                    <a:lnTo>
                      <a:pt x="151" y="96"/>
                    </a:lnTo>
                    <a:lnTo>
                      <a:pt x="144" y="96"/>
                    </a:lnTo>
                    <a:lnTo>
                      <a:pt x="135" y="99"/>
                    </a:lnTo>
                    <a:lnTo>
                      <a:pt x="128" y="103"/>
                    </a:lnTo>
                    <a:lnTo>
                      <a:pt x="128" y="103"/>
                    </a:lnTo>
                    <a:lnTo>
                      <a:pt x="124" y="110"/>
                    </a:lnTo>
                    <a:lnTo>
                      <a:pt x="121" y="118"/>
                    </a:lnTo>
                    <a:lnTo>
                      <a:pt x="120" y="125"/>
                    </a:lnTo>
                    <a:lnTo>
                      <a:pt x="120" y="134"/>
                    </a:lnTo>
                    <a:lnTo>
                      <a:pt x="120" y="316"/>
                    </a:lnTo>
                    <a:lnTo>
                      <a:pt x="349" y="316"/>
                    </a:lnTo>
                    <a:close/>
                  </a:path>
                </a:pathLst>
              </a:custGeom>
              <a:solidFill>
                <a:srgbClr val="F5821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22" name="Freeform 41"/>
              <p:cNvSpPr>
                <a:spLocks/>
              </p:cNvSpPr>
              <p:nvPr/>
            </p:nvSpPr>
            <p:spPr bwMode="auto">
              <a:xfrm>
                <a:off x="6662738" y="3014663"/>
                <a:ext cx="933450" cy="1012825"/>
              </a:xfrm>
              <a:custGeom>
                <a:avLst/>
                <a:gdLst/>
                <a:ahLst/>
                <a:cxnLst>
                  <a:cxn ang="0">
                    <a:pos x="0" y="109"/>
                  </a:cxn>
                  <a:cxn ang="0">
                    <a:pos x="2" y="77"/>
                  </a:cxn>
                  <a:cxn ang="0">
                    <a:pos x="7" y="56"/>
                  </a:cxn>
                  <a:cxn ang="0">
                    <a:pos x="18" y="35"/>
                  </a:cxn>
                  <a:cxn ang="0">
                    <a:pos x="26" y="25"/>
                  </a:cxn>
                  <a:cxn ang="0">
                    <a:pos x="45" y="13"/>
                  </a:cxn>
                  <a:cxn ang="0">
                    <a:pos x="65" y="4"/>
                  </a:cxn>
                  <a:cxn ang="0">
                    <a:pos x="84" y="0"/>
                  </a:cxn>
                  <a:cxn ang="0">
                    <a:pos x="406" y="0"/>
                  </a:cxn>
                  <a:cxn ang="0">
                    <a:pos x="424" y="0"/>
                  </a:cxn>
                  <a:cxn ang="0">
                    <a:pos x="460" y="3"/>
                  </a:cxn>
                  <a:cxn ang="0">
                    <a:pos x="495" y="16"/>
                  </a:cxn>
                  <a:cxn ang="0">
                    <a:pos x="513" y="25"/>
                  </a:cxn>
                  <a:cxn ang="0">
                    <a:pos x="528" y="39"/>
                  </a:cxn>
                  <a:cxn ang="0">
                    <a:pos x="543" y="59"/>
                  </a:cxn>
                  <a:cxn ang="0">
                    <a:pos x="553" y="75"/>
                  </a:cxn>
                  <a:cxn ang="0">
                    <a:pos x="567" y="110"/>
                  </a:cxn>
                  <a:cxn ang="0">
                    <a:pos x="572" y="145"/>
                  </a:cxn>
                  <a:cxn ang="0">
                    <a:pos x="575" y="199"/>
                  </a:cxn>
                  <a:cxn ang="0">
                    <a:pos x="574" y="234"/>
                  </a:cxn>
                  <a:cxn ang="0">
                    <a:pos x="571" y="270"/>
                  </a:cxn>
                  <a:cxn ang="0">
                    <a:pos x="563" y="306"/>
                  </a:cxn>
                  <a:cxn ang="0">
                    <a:pos x="547" y="342"/>
                  </a:cxn>
                  <a:cxn ang="0">
                    <a:pos x="540" y="355"/>
                  </a:cxn>
                  <a:cxn ang="0">
                    <a:pos x="521" y="377"/>
                  </a:cxn>
                  <a:cxn ang="0">
                    <a:pos x="493" y="395"/>
                  </a:cxn>
                  <a:cxn ang="0">
                    <a:pos x="453" y="406"/>
                  </a:cxn>
                  <a:cxn ang="0">
                    <a:pos x="344" y="409"/>
                  </a:cxn>
                  <a:cxn ang="0">
                    <a:pos x="588" y="638"/>
                  </a:cxn>
                  <a:cxn ang="0">
                    <a:pos x="226" y="431"/>
                  </a:cxn>
                  <a:cxn ang="0">
                    <a:pos x="216" y="420"/>
                  </a:cxn>
                  <a:cxn ang="0">
                    <a:pos x="203" y="399"/>
                  </a:cxn>
                  <a:cxn ang="0">
                    <a:pos x="197" y="384"/>
                  </a:cxn>
                  <a:cxn ang="0">
                    <a:pos x="196" y="363"/>
                  </a:cxn>
                  <a:cxn ang="0">
                    <a:pos x="197" y="353"/>
                  </a:cxn>
                  <a:cxn ang="0">
                    <a:pos x="204" y="338"/>
                  </a:cxn>
                  <a:cxn ang="0">
                    <a:pos x="218" y="325"/>
                  </a:cxn>
                  <a:cxn ang="0">
                    <a:pos x="237" y="320"/>
                  </a:cxn>
                  <a:cxn ang="0">
                    <a:pos x="371" y="318"/>
                  </a:cxn>
                  <a:cxn ang="0">
                    <a:pos x="387" y="318"/>
                  </a:cxn>
                  <a:cxn ang="0">
                    <a:pos x="406" y="314"/>
                  </a:cxn>
                  <a:cxn ang="0">
                    <a:pos x="422" y="306"/>
                  </a:cxn>
                  <a:cxn ang="0">
                    <a:pos x="436" y="291"/>
                  </a:cxn>
                  <a:cxn ang="0">
                    <a:pos x="440" y="282"/>
                  </a:cxn>
                  <a:cxn ang="0">
                    <a:pos x="446" y="260"/>
                  </a:cxn>
                  <a:cxn ang="0">
                    <a:pos x="450" y="223"/>
                  </a:cxn>
                  <a:cxn ang="0">
                    <a:pos x="450" y="203"/>
                  </a:cxn>
                  <a:cxn ang="0">
                    <a:pos x="449" y="170"/>
                  </a:cxn>
                  <a:cxn ang="0">
                    <a:pos x="444" y="145"/>
                  </a:cxn>
                  <a:cxn ang="0">
                    <a:pos x="438" y="127"/>
                  </a:cxn>
                  <a:cxn ang="0">
                    <a:pos x="428" y="114"/>
                  </a:cxn>
                  <a:cxn ang="0">
                    <a:pos x="421" y="109"/>
                  </a:cxn>
                  <a:cxn ang="0">
                    <a:pos x="403" y="100"/>
                  </a:cxn>
                  <a:cxn ang="0">
                    <a:pos x="376" y="96"/>
                  </a:cxn>
                  <a:cxn ang="0">
                    <a:pos x="165" y="96"/>
                  </a:cxn>
                  <a:cxn ang="0">
                    <a:pos x="157" y="96"/>
                  </a:cxn>
                  <a:cxn ang="0">
                    <a:pos x="141" y="100"/>
                  </a:cxn>
                  <a:cxn ang="0">
                    <a:pos x="133" y="106"/>
                  </a:cxn>
                  <a:cxn ang="0">
                    <a:pos x="126" y="114"/>
                  </a:cxn>
                  <a:cxn ang="0">
                    <a:pos x="121" y="132"/>
                  </a:cxn>
                  <a:cxn ang="0">
                    <a:pos x="121" y="638"/>
                  </a:cxn>
                  <a:cxn ang="0">
                    <a:pos x="0" y="109"/>
                  </a:cxn>
                </a:cxnLst>
                <a:rect l="0" t="0" r="r" b="b"/>
                <a:pathLst>
                  <a:path w="588" h="638">
                    <a:moveTo>
                      <a:pt x="0" y="109"/>
                    </a:moveTo>
                    <a:lnTo>
                      <a:pt x="0" y="109"/>
                    </a:lnTo>
                    <a:lnTo>
                      <a:pt x="1" y="88"/>
                    </a:lnTo>
                    <a:lnTo>
                      <a:pt x="2" y="77"/>
                    </a:lnTo>
                    <a:lnTo>
                      <a:pt x="4" y="66"/>
                    </a:lnTo>
                    <a:lnTo>
                      <a:pt x="7" y="56"/>
                    </a:lnTo>
                    <a:lnTo>
                      <a:pt x="12" y="45"/>
                    </a:lnTo>
                    <a:lnTo>
                      <a:pt x="18" y="35"/>
                    </a:lnTo>
                    <a:lnTo>
                      <a:pt x="26" y="25"/>
                    </a:lnTo>
                    <a:lnTo>
                      <a:pt x="26" y="25"/>
                    </a:lnTo>
                    <a:lnTo>
                      <a:pt x="36" y="18"/>
                    </a:lnTo>
                    <a:lnTo>
                      <a:pt x="45" y="13"/>
                    </a:lnTo>
                    <a:lnTo>
                      <a:pt x="55" y="7"/>
                    </a:lnTo>
                    <a:lnTo>
                      <a:pt x="65" y="4"/>
                    </a:lnTo>
                    <a:lnTo>
                      <a:pt x="75" y="2"/>
                    </a:lnTo>
                    <a:lnTo>
                      <a:pt x="84" y="0"/>
                    </a:lnTo>
                    <a:lnTo>
                      <a:pt x="104" y="0"/>
                    </a:lnTo>
                    <a:lnTo>
                      <a:pt x="406" y="0"/>
                    </a:lnTo>
                    <a:lnTo>
                      <a:pt x="406" y="0"/>
                    </a:lnTo>
                    <a:lnTo>
                      <a:pt x="424" y="0"/>
                    </a:lnTo>
                    <a:lnTo>
                      <a:pt x="440" y="2"/>
                    </a:lnTo>
                    <a:lnTo>
                      <a:pt x="460" y="3"/>
                    </a:lnTo>
                    <a:lnTo>
                      <a:pt x="478" y="9"/>
                    </a:lnTo>
                    <a:lnTo>
                      <a:pt x="495" y="16"/>
                    </a:lnTo>
                    <a:lnTo>
                      <a:pt x="503" y="20"/>
                    </a:lnTo>
                    <a:lnTo>
                      <a:pt x="513" y="25"/>
                    </a:lnTo>
                    <a:lnTo>
                      <a:pt x="520" y="32"/>
                    </a:lnTo>
                    <a:lnTo>
                      <a:pt x="528" y="39"/>
                    </a:lnTo>
                    <a:lnTo>
                      <a:pt x="536" y="49"/>
                    </a:lnTo>
                    <a:lnTo>
                      <a:pt x="543" y="59"/>
                    </a:lnTo>
                    <a:lnTo>
                      <a:pt x="543" y="59"/>
                    </a:lnTo>
                    <a:lnTo>
                      <a:pt x="553" y="75"/>
                    </a:lnTo>
                    <a:lnTo>
                      <a:pt x="560" y="92"/>
                    </a:lnTo>
                    <a:lnTo>
                      <a:pt x="567" y="110"/>
                    </a:lnTo>
                    <a:lnTo>
                      <a:pt x="570" y="127"/>
                    </a:lnTo>
                    <a:lnTo>
                      <a:pt x="572" y="145"/>
                    </a:lnTo>
                    <a:lnTo>
                      <a:pt x="574" y="163"/>
                    </a:lnTo>
                    <a:lnTo>
                      <a:pt x="575" y="199"/>
                    </a:lnTo>
                    <a:lnTo>
                      <a:pt x="575" y="199"/>
                    </a:lnTo>
                    <a:lnTo>
                      <a:pt x="574" y="234"/>
                    </a:lnTo>
                    <a:lnTo>
                      <a:pt x="572" y="252"/>
                    </a:lnTo>
                    <a:lnTo>
                      <a:pt x="571" y="270"/>
                    </a:lnTo>
                    <a:lnTo>
                      <a:pt x="567" y="288"/>
                    </a:lnTo>
                    <a:lnTo>
                      <a:pt x="563" y="306"/>
                    </a:lnTo>
                    <a:lnTo>
                      <a:pt x="556" y="324"/>
                    </a:lnTo>
                    <a:lnTo>
                      <a:pt x="547" y="342"/>
                    </a:lnTo>
                    <a:lnTo>
                      <a:pt x="547" y="342"/>
                    </a:lnTo>
                    <a:lnTo>
                      <a:pt x="540" y="355"/>
                    </a:lnTo>
                    <a:lnTo>
                      <a:pt x="532" y="366"/>
                    </a:lnTo>
                    <a:lnTo>
                      <a:pt x="521" y="377"/>
                    </a:lnTo>
                    <a:lnTo>
                      <a:pt x="508" y="387"/>
                    </a:lnTo>
                    <a:lnTo>
                      <a:pt x="493" y="395"/>
                    </a:lnTo>
                    <a:lnTo>
                      <a:pt x="474" y="402"/>
                    </a:lnTo>
                    <a:lnTo>
                      <a:pt x="453" y="406"/>
                    </a:lnTo>
                    <a:lnTo>
                      <a:pt x="426" y="409"/>
                    </a:lnTo>
                    <a:lnTo>
                      <a:pt x="344" y="409"/>
                    </a:lnTo>
                    <a:lnTo>
                      <a:pt x="344" y="413"/>
                    </a:lnTo>
                    <a:lnTo>
                      <a:pt x="588" y="638"/>
                    </a:lnTo>
                    <a:lnTo>
                      <a:pt x="436" y="638"/>
                    </a:lnTo>
                    <a:lnTo>
                      <a:pt x="226" y="431"/>
                    </a:lnTo>
                    <a:lnTo>
                      <a:pt x="226" y="431"/>
                    </a:lnTo>
                    <a:lnTo>
                      <a:pt x="216" y="420"/>
                    </a:lnTo>
                    <a:lnTo>
                      <a:pt x="207" y="406"/>
                    </a:lnTo>
                    <a:lnTo>
                      <a:pt x="203" y="399"/>
                    </a:lnTo>
                    <a:lnTo>
                      <a:pt x="200" y="392"/>
                    </a:lnTo>
                    <a:lnTo>
                      <a:pt x="197" y="384"/>
                    </a:lnTo>
                    <a:lnTo>
                      <a:pt x="196" y="377"/>
                    </a:lnTo>
                    <a:lnTo>
                      <a:pt x="196" y="363"/>
                    </a:lnTo>
                    <a:lnTo>
                      <a:pt x="196" y="363"/>
                    </a:lnTo>
                    <a:lnTo>
                      <a:pt x="197" y="353"/>
                    </a:lnTo>
                    <a:lnTo>
                      <a:pt x="200" y="345"/>
                    </a:lnTo>
                    <a:lnTo>
                      <a:pt x="204" y="338"/>
                    </a:lnTo>
                    <a:lnTo>
                      <a:pt x="210" y="331"/>
                    </a:lnTo>
                    <a:lnTo>
                      <a:pt x="218" y="325"/>
                    </a:lnTo>
                    <a:lnTo>
                      <a:pt x="228" y="323"/>
                    </a:lnTo>
                    <a:lnTo>
                      <a:pt x="237" y="320"/>
                    </a:lnTo>
                    <a:lnTo>
                      <a:pt x="250" y="318"/>
                    </a:lnTo>
                    <a:lnTo>
                      <a:pt x="371" y="318"/>
                    </a:lnTo>
                    <a:lnTo>
                      <a:pt x="371" y="318"/>
                    </a:lnTo>
                    <a:lnTo>
                      <a:pt x="387" y="318"/>
                    </a:lnTo>
                    <a:lnTo>
                      <a:pt x="396" y="317"/>
                    </a:lnTo>
                    <a:lnTo>
                      <a:pt x="406" y="314"/>
                    </a:lnTo>
                    <a:lnTo>
                      <a:pt x="414" y="310"/>
                    </a:lnTo>
                    <a:lnTo>
                      <a:pt x="422" y="306"/>
                    </a:lnTo>
                    <a:lnTo>
                      <a:pt x="429" y="299"/>
                    </a:lnTo>
                    <a:lnTo>
                      <a:pt x="436" y="291"/>
                    </a:lnTo>
                    <a:lnTo>
                      <a:pt x="436" y="291"/>
                    </a:lnTo>
                    <a:lnTo>
                      <a:pt x="440" y="282"/>
                    </a:lnTo>
                    <a:lnTo>
                      <a:pt x="444" y="271"/>
                    </a:lnTo>
                    <a:lnTo>
                      <a:pt x="446" y="260"/>
                    </a:lnTo>
                    <a:lnTo>
                      <a:pt x="449" y="248"/>
                    </a:lnTo>
                    <a:lnTo>
                      <a:pt x="450" y="223"/>
                    </a:lnTo>
                    <a:lnTo>
                      <a:pt x="450" y="203"/>
                    </a:lnTo>
                    <a:lnTo>
                      <a:pt x="450" y="203"/>
                    </a:lnTo>
                    <a:lnTo>
                      <a:pt x="450" y="185"/>
                    </a:lnTo>
                    <a:lnTo>
                      <a:pt x="449" y="170"/>
                    </a:lnTo>
                    <a:lnTo>
                      <a:pt x="447" y="156"/>
                    </a:lnTo>
                    <a:lnTo>
                      <a:pt x="444" y="145"/>
                    </a:lnTo>
                    <a:lnTo>
                      <a:pt x="440" y="135"/>
                    </a:lnTo>
                    <a:lnTo>
                      <a:pt x="438" y="127"/>
                    </a:lnTo>
                    <a:lnTo>
                      <a:pt x="432" y="120"/>
                    </a:lnTo>
                    <a:lnTo>
                      <a:pt x="428" y="114"/>
                    </a:lnTo>
                    <a:lnTo>
                      <a:pt x="428" y="114"/>
                    </a:lnTo>
                    <a:lnTo>
                      <a:pt x="421" y="109"/>
                    </a:lnTo>
                    <a:lnTo>
                      <a:pt x="412" y="103"/>
                    </a:lnTo>
                    <a:lnTo>
                      <a:pt x="403" y="100"/>
                    </a:lnTo>
                    <a:lnTo>
                      <a:pt x="394" y="98"/>
                    </a:lnTo>
                    <a:lnTo>
                      <a:pt x="376" y="96"/>
                    </a:lnTo>
                    <a:lnTo>
                      <a:pt x="361" y="96"/>
                    </a:lnTo>
                    <a:lnTo>
                      <a:pt x="165" y="96"/>
                    </a:lnTo>
                    <a:lnTo>
                      <a:pt x="165" y="96"/>
                    </a:lnTo>
                    <a:lnTo>
                      <a:pt x="157" y="96"/>
                    </a:lnTo>
                    <a:lnTo>
                      <a:pt x="148" y="98"/>
                    </a:lnTo>
                    <a:lnTo>
                      <a:pt x="141" y="100"/>
                    </a:lnTo>
                    <a:lnTo>
                      <a:pt x="133" y="106"/>
                    </a:lnTo>
                    <a:lnTo>
                      <a:pt x="133" y="106"/>
                    </a:lnTo>
                    <a:lnTo>
                      <a:pt x="129" y="110"/>
                    </a:lnTo>
                    <a:lnTo>
                      <a:pt x="126" y="114"/>
                    </a:lnTo>
                    <a:lnTo>
                      <a:pt x="122" y="123"/>
                    </a:lnTo>
                    <a:lnTo>
                      <a:pt x="121" y="132"/>
                    </a:lnTo>
                    <a:lnTo>
                      <a:pt x="121" y="141"/>
                    </a:lnTo>
                    <a:lnTo>
                      <a:pt x="121" y="638"/>
                    </a:lnTo>
                    <a:lnTo>
                      <a:pt x="0" y="638"/>
                    </a:lnTo>
                    <a:lnTo>
                      <a:pt x="0" y="109"/>
                    </a:lnTo>
                    <a:close/>
                  </a:path>
                </a:pathLst>
              </a:custGeom>
              <a:solidFill>
                <a:srgbClr val="F5821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23" name="Freeform 42"/>
              <p:cNvSpPr>
                <a:spLocks noEditPoints="1"/>
              </p:cNvSpPr>
              <p:nvPr/>
            </p:nvSpPr>
            <p:spPr bwMode="auto">
              <a:xfrm>
                <a:off x="7726363" y="3001963"/>
                <a:ext cx="1041400" cy="1036637"/>
              </a:xfrm>
              <a:custGeom>
                <a:avLst/>
                <a:gdLst/>
                <a:ahLst/>
                <a:cxnLst>
                  <a:cxn ang="0">
                    <a:pos x="595" y="81"/>
                  </a:cxn>
                  <a:cxn ang="0">
                    <a:pos x="621" y="124"/>
                  </a:cxn>
                  <a:cxn ang="0">
                    <a:pos x="639" y="172"/>
                  </a:cxn>
                  <a:cxn ang="0">
                    <a:pos x="653" y="260"/>
                  </a:cxn>
                  <a:cxn ang="0">
                    <a:pos x="656" y="326"/>
                  </a:cxn>
                  <a:cxn ang="0">
                    <a:pos x="649" y="429"/>
                  </a:cxn>
                  <a:cxn ang="0">
                    <a:pos x="634" y="497"/>
                  </a:cxn>
                  <a:cxn ang="0">
                    <a:pos x="613" y="545"/>
                  </a:cxn>
                  <a:cxn ang="0">
                    <a:pos x="582" y="586"/>
                  </a:cxn>
                  <a:cxn ang="0">
                    <a:pos x="554" y="609"/>
                  </a:cxn>
                  <a:cxn ang="0">
                    <a:pos x="507" y="631"/>
                  </a:cxn>
                  <a:cxn ang="0">
                    <a:pos x="457" y="645"/>
                  </a:cxn>
                  <a:cxn ang="0">
                    <a:pos x="357" y="653"/>
                  </a:cxn>
                  <a:cxn ang="0">
                    <a:pos x="299" y="653"/>
                  </a:cxn>
                  <a:cxn ang="0">
                    <a:pos x="198" y="645"/>
                  </a:cxn>
                  <a:cxn ang="0">
                    <a:pos x="148" y="631"/>
                  </a:cxn>
                  <a:cxn ang="0">
                    <a:pos x="101" y="609"/>
                  </a:cxn>
                  <a:cxn ang="0">
                    <a:pos x="73" y="586"/>
                  </a:cxn>
                  <a:cxn ang="0">
                    <a:pos x="39" y="542"/>
                  </a:cxn>
                  <a:cxn ang="0">
                    <a:pos x="18" y="492"/>
                  </a:cxn>
                  <a:cxn ang="0">
                    <a:pos x="4" y="422"/>
                  </a:cxn>
                  <a:cxn ang="0">
                    <a:pos x="0" y="326"/>
                  </a:cxn>
                  <a:cxn ang="0">
                    <a:pos x="1" y="260"/>
                  </a:cxn>
                  <a:cxn ang="0">
                    <a:pos x="15" y="172"/>
                  </a:cxn>
                  <a:cxn ang="0">
                    <a:pos x="33" y="124"/>
                  </a:cxn>
                  <a:cxn ang="0">
                    <a:pos x="61" y="81"/>
                  </a:cxn>
                  <a:cxn ang="0">
                    <a:pos x="87" y="56"/>
                  </a:cxn>
                  <a:cxn ang="0">
                    <a:pos x="132" y="29"/>
                  </a:cxn>
                  <a:cxn ang="0">
                    <a:pos x="182" y="12"/>
                  </a:cxn>
                  <a:cxn ang="0">
                    <a:pos x="265" y="1"/>
                  </a:cxn>
                  <a:cxn ang="0">
                    <a:pos x="328" y="0"/>
                  </a:cxn>
                  <a:cxn ang="0">
                    <a:pos x="424" y="4"/>
                  </a:cxn>
                  <a:cxn ang="0">
                    <a:pos x="490" y="17"/>
                  </a:cxn>
                  <a:cxn ang="0">
                    <a:pos x="539" y="36"/>
                  </a:cxn>
                  <a:cxn ang="0">
                    <a:pos x="582" y="68"/>
                  </a:cxn>
                  <a:cxn ang="0">
                    <a:pos x="162" y="504"/>
                  </a:cxn>
                  <a:cxn ang="0">
                    <a:pos x="186" y="528"/>
                  </a:cxn>
                  <a:cxn ang="0">
                    <a:pos x="214" y="543"/>
                  </a:cxn>
                  <a:cxn ang="0">
                    <a:pos x="279" y="556"/>
                  </a:cxn>
                  <a:cxn ang="0">
                    <a:pos x="326" y="557"/>
                  </a:cxn>
                  <a:cxn ang="0">
                    <a:pos x="397" y="553"/>
                  </a:cxn>
                  <a:cxn ang="0">
                    <a:pos x="450" y="538"/>
                  </a:cxn>
                  <a:cxn ang="0">
                    <a:pos x="476" y="521"/>
                  </a:cxn>
                  <a:cxn ang="0">
                    <a:pos x="492" y="504"/>
                  </a:cxn>
                  <a:cxn ang="0">
                    <a:pos x="514" y="464"/>
                  </a:cxn>
                  <a:cxn ang="0">
                    <a:pos x="528" y="395"/>
                  </a:cxn>
                  <a:cxn ang="0">
                    <a:pos x="531" y="326"/>
                  </a:cxn>
                  <a:cxn ang="0">
                    <a:pos x="524" y="228"/>
                  </a:cxn>
                  <a:cxn ang="0">
                    <a:pos x="507" y="171"/>
                  </a:cxn>
                  <a:cxn ang="0">
                    <a:pos x="492" y="149"/>
                  </a:cxn>
                  <a:cxn ang="0">
                    <a:pos x="468" y="126"/>
                  </a:cxn>
                  <a:cxn ang="0">
                    <a:pos x="440" y="111"/>
                  </a:cxn>
                  <a:cxn ang="0">
                    <a:pos x="375" y="97"/>
                  </a:cxn>
                  <a:cxn ang="0">
                    <a:pos x="326" y="96"/>
                  </a:cxn>
                  <a:cxn ang="0">
                    <a:pos x="255" y="100"/>
                  </a:cxn>
                  <a:cxn ang="0">
                    <a:pos x="194" y="121"/>
                  </a:cxn>
                  <a:cxn ang="0">
                    <a:pos x="171" y="140"/>
                  </a:cxn>
                  <a:cxn ang="0">
                    <a:pos x="154" y="161"/>
                  </a:cxn>
                  <a:cxn ang="0">
                    <a:pos x="135" y="213"/>
                  </a:cxn>
                  <a:cxn ang="0">
                    <a:pos x="125" y="293"/>
                  </a:cxn>
                  <a:cxn ang="0">
                    <a:pos x="125" y="363"/>
                  </a:cxn>
                  <a:cxn ang="0">
                    <a:pos x="136" y="445"/>
                  </a:cxn>
                  <a:cxn ang="0">
                    <a:pos x="155" y="493"/>
                  </a:cxn>
                </a:cxnLst>
                <a:rect l="0" t="0" r="r" b="b"/>
                <a:pathLst>
                  <a:path w="656" h="653">
                    <a:moveTo>
                      <a:pt x="582" y="68"/>
                    </a:moveTo>
                    <a:lnTo>
                      <a:pt x="582" y="68"/>
                    </a:lnTo>
                    <a:lnTo>
                      <a:pt x="595" y="81"/>
                    </a:lnTo>
                    <a:lnTo>
                      <a:pt x="604" y="94"/>
                    </a:lnTo>
                    <a:lnTo>
                      <a:pt x="614" y="108"/>
                    </a:lnTo>
                    <a:lnTo>
                      <a:pt x="621" y="124"/>
                    </a:lnTo>
                    <a:lnTo>
                      <a:pt x="628" y="139"/>
                    </a:lnTo>
                    <a:lnTo>
                      <a:pt x="635" y="156"/>
                    </a:lnTo>
                    <a:lnTo>
                      <a:pt x="639" y="172"/>
                    </a:lnTo>
                    <a:lnTo>
                      <a:pt x="643" y="190"/>
                    </a:lnTo>
                    <a:lnTo>
                      <a:pt x="650" y="225"/>
                    </a:lnTo>
                    <a:lnTo>
                      <a:pt x="653" y="260"/>
                    </a:lnTo>
                    <a:lnTo>
                      <a:pt x="654" y="295"/>
                    </a:lnTo>
                    <a:lnTo>
                      <a:pt x="656" y="326"/>
                    </a:lnTo>
                    <a:lnTo>
                      <a:pt x="656" y="326"/>
                    </a:lnTo>
                    <a:lnTo>
                      <a:pt x="654" y="360"/>
                    </a:lnTo>
                    <a:lnTo>
                      <a:pt x="653" y="393"/>
                    </a:lnTo>
                    <a:lnTo>
                      <a:pt x="649" y="429"/>
                    </a:lnTo>
                    <a:lnTo>
                      <a:pt x="643" y="464"/>
                    </a:lnTo>
                    <a:lnTo>
                      <a:pt x="639" y="481"/>
                    </a:lnTo>
                    <a:lnTo>
                      <a:pt x="634" y="497"/>
                    </a:lnTo>
                    <a:lnTo>
                      <a:pt x="628" y="514"/>
                    </a:lnTo>
                    <a:lnTo>
                      <a:pt x="621" y="531"/>
                    </a:lnTo>
                    <a:lnTo>
                      <a:pt x="613" y="545"/>
                    </a:lnTo>
                    <a:lnTo>
                      <a:pt x="604" y="560"/>
                    </a:lnTo>
                    <a:lnTo>
                      <a:pt x="593" y="574"/>
                    </a:lnTo>
                    <a:lnTo>
                      <a:pt x="582" y="586"/>
                    </a:lnTo>
                    <a:lnTo>
                      <a:pt x="582" y="586"/>
                    </a:lnTo>
                    <a:lnTo>
                      <a:pt x="568" y="597"/>
                    </a:lnTo>
                    <a:lnTo>
                      <a:pt x="554" y="609"/>
                    </a:lnTo>
                    <a:lnTo>
                      <a:pt x="539" y="617"/>
                    </a:lnTo>
                    <a:lnTo>
                      <a:pt x="524" y="625"/>
                    </a:lnTo>
                    <a:lnTo>
                      <a:pt x="507" y="631"/>
                    </a:lnTo>
                    <a:lnTo>
                      <a:pt x="490" y="636"/>
                    </a:lnTo>
                    <a:lnTo>
                      <a:pt x="474" y="640"/>
                    </a:lnTo>
                    <a:lnTo>
                      <a:pt x="457" y="645"/>
                    </a:lnTo>
                    <a:lnTo>
                      <a:pt x="422" y="650"/>
                    </a:lnTo>
                    <a:lnTo>
                      <a:pt x="389" y="652"/>
                    </a:lnTo>
                    <a:lnTo>
                      <a:pt x="357" y="653"/>
                    </a:lnTo>
                    <a:lnTo>
                      <a:pt x="328" y="653"/>
                    </a:lnTo>
                    <a:lnTo>
                      <a:pt x="328" y="653"/>
                    </a:lnTo>
                    <a:lnTo>
                      <a:pt x="299" y="653"/>
                    </a:lnTo>
                    <a:lnTo>
                      <a:pt x="267" y="652"/>
                    </a:lnTo>
                    <a:lnTo>
                      <a:pt x="233" y="650"/>
                    </a:lnTo>
                    <a:lnTo>
                      <a:pt x="198" y="645"/>
                    </a:lnTo>
                    <a:lnTo>
                      <a:pt x="182" y="640"/>
                    </a:lnTo>
                    <a:lnTo>
                      <a:pt x="165" y="636"/>
                    </a:lnTo>
                    <a:lnTo>
                      <a:pt x="148" y="631"/>
                    </a:lnTo>
                    <a:lnTo>
                      <a:pt x="132" y="625"/>
                    </a:lnTo>
                    <a:lnTo>
                      <a:pt x="116" y="617"/>
                    </a:lnTo>
                    <a:lnTo>
                      <a:pt x="101" y="609"/>
                    </a:lnTo>
                    <a:lnTo>
                      <a:pt x="87" y="597"/>
                    </a:lnTo>
                    <a:lnTo>
                      <a:pt x="73" y="586"/>
                    </a:lnTo>
                    <a:lnTo>
                      <a:pt x="73" y="586"/>
                    </a:lnTo>
                    <a:lnTo>
                      <a:pt x="61" y="572"/>
                    </a:lnTo>
                    <a:lnTo>
                      <a:pt x="48" y="557"/>
                    </a:lnTo>
                    <a:lnTo>
                      <a:pt x="39" y="542"/>
                    </a:lnTo>
                    <a:lnTo>
                      <a:pt x="30" y="525"/>
                    </a:lnTo>
                    <a:lnTo>
                      <a:pt x="23" y="509"/>
                    </a:lnTo>
                    <a:lnTo>
                      <a:pt x="18" y="492"/>
                    </a:lnTo>
                    <a:lnTo>
                      <a:pt x="12" y="474"/>
                    </a:lnTo>
                    <a:lnTo>
                      <a:pt x="9" y="457"/>
                    </a:lnTo>
                    <a:lnTo>
                      <a:pt x="4" y="422"/>
                    </a:lnTo>
                    <a:lnTo>
                      <a:pt x="1" y="388"/>
                    </a:lnTo>
                    <a:lnTo>
                      <a:pt x="0" y="356"/>
                    </a:lnTo>
                    <a:lnTo>
                      <a:pt x="0" y="326"/>
                    </a:lnTo>
                    <a:lnTo>
                      <a:pt x="0" y="326"/>
                    </a:lnTo>
                    <a:lnTo>
                      <a:pt x="0" y="293"/>
                    </a:lnTo>
                    <a:lnTo>
                      <a:pt x="1" y="260"/>
                    </a:lnTo>
                    <a:lnTo>
                      <a:pt x="5" y="224"/>
                    </a:lnTo>
                    <a:lnTo>
                      <a:pt x="11" y="189"/>
                    </a:lnTo>
                    <a:lnTo>
                      <a:pt x="15" y="172"/>
                    </a:lnTo>
                    <a:lnTo>
                      <a:pt x="19" y="156"/>
                    </a:lnTo>
                    <a:lnTo>
                      <a:pt x="26" y="140"/>
                    </a:lnTo>
                    <a:lnTo>
                      <a:pt x="33" y="124"/>
                    </a:lnTo>
                    <a:lnTo>
                      <a:pt x="41" y="108"/>
                    </a:lnTo>
                    <a:lnTo>
                      <a:pt x="50" y="94"/>
                    </a:lnTo>
                    <a:lnTo>
                      <a:pt x="61" y="81"/>
                    </a:lnTo>
                    <a:lnTo>
                      <a:pt x="73" y="68"/>
                    </a:lnTo>
                    <a:lnTo>
                      <a:pt x="73" y="68"/>
                    </a:lnTo>
                    <a:lnTo>
                      <a:pt x="87" y="56"/>
                    </a:lnTo>
                    <a:lnTo>
                      <a:pt x="101" y="46"/>
                    </a:lnTo>
                    <a:lnTo>
                      <a:pt x="116" y="36"/>
                    </a:lnTo>
                    <a:lnTo>
                      <a:pt x="132" y="29"/>
                    </a:lnTo>
                    <a:lnTo>
                      <a:pt x="148" y="22"/>
                    </a:lnTo>
                    <a:lnTo>
                      <a:pt x="165" y="17"/>
                    </a:lnTo>
                    <a:lnTo>
                      <a:pt x="182" y="12"/>
                    </a:lnTo>
                    <a:lnTo>
                      <a:pt x="198" y="10"/>
                    </a:lnTo>
                    <a:lnTo>
                      <a:pt x="232" y="4"/>
                    </a:lnTo>
                    <a:lnTo>
                      <a:pt x="265" y="1"/>
                    </a:lnTo>
                    <a:lnTo>
                      <a:pt x="297" y="1"/>
                    </a:lnTo>
                    <a:lnTo>
                      <a:pt x="328" y="0"/>
                    </a:lnTo>
                    <a:lnTo>
                      <a:pt x="328" y="0"/>
                    </a:lnTo>
                    <a:lnTo>
                      <a:pt x="357" y="1"/>
                    </a:lnTo>
                    <a:lnTo>
                      <a:pt x="389" y="1"/>
                    </a:lnTo>
                    <a:lnTo>
                      <a:pt x="424" y="4"/>
                    </a:lnTo>
                    <a:lnTo>
                      <a:pt x="457" y="10"/>
                    </a:lnTo>
                    <a:lnTo>
                      <a:pt x="474" y="12"/>
                    </a:lnTo>
                    <a:lnTo>
                      <a:pt x="490" y="17"/>
                    </a:lnTo>
                    <a:lnTo>
                      <a:pt x="507" y="22"/>
                    </a:lnTo>
                    <a:lnTo>
                      <a:pt x="524" y="29"/>
                    </a:lnTo>
                    <a:lnTo>
                      <a:pt x="539" y="36"/>
                    </a:lnTo>
                    <a:lnTo>
                      <a:pt x="554" y="46"/>
                    </a:lnTo>
                    <a:lnTo>
                      <a:pt x="568" y="56"/>
                    </a:lnTo>
                    <a:lnTo>
                      <a:pt x="582" y="68"/>
                    </a:lnTo>
                    <a:lnTo>
                      <a:pt x="582" y="68"/>
                    </a:lnTo>
                    <a:close/>
                    <a:moveTo>
                      <a:pt x="162" y="504"/>
                    </a:moveTo>
                    <a:lnTo>
                      <a:pt x="162" y="504"/>
                    </a:lnTo>
                    <a:lnTo>
                      <a:pt x="171" y="513"/>
                    </a:lnTo>
                    <a:lnTo>
                      <a:pt x="178" y="521"/>
                    </a:lnTo>
                    <a:lnTo>
                      <a:pt x="186" y="528"/>
                    </a:lnTo>
                    <a:lnTo>
                      <a:pt x="194" y="534"/>
                    </a:lnTo>
                    <a:lnTo>
                      <a:pt x="204" y="538"/>
                    </a:lnTo>
                    <a:lnTo>
                      <a:pt x="214" y="543"/>
                    </a:lnTo>
                    <a:lnTo>
                      <a:pt x="233" y="549"/>
                    </a:lnTo>
                    <a:lnTo>
                      <a:pt x="255" y="553"/>
                    </a:lnTo>
                    <a:lnTo>
                      <a:pt x="279" y="556"/>
                    </a:lnTo>
                    <a:lnTo>
                      <a:pt x="303" y="557"/>
                    </a:lnTo>
                    <a:lnTo>
                      <a:pt x="326" y="557"/>
                    </a:lnTo>
                    <a:lnTo>
                      <a:pt x="326" y="557"/>
                    </a:lnTo>
                    <a:lnTo>
                      <a:pt x="351" y="557"/>
                    </a:lnTo>
                    <a:lnTo>
                      <a:pt x="375" y="556"/>
                    </a:lnTo>
                    <a:lnTo>
                      <a:pt x="397" y="553"/>
                    </a:lnTo>
                    <a:lnTo>
                      <a:pt x="419" y="549"/>
                    </a:lnTo>
                    <a:lnTo>
                      <a:pt x="440" y="543"/>
                    </a:lnTo>
                    <a:lnTo>
                      <a:pt x="450" y="538"/>
                    </a:lnTo>
                    <a:lnTo>
                      <a:pt x="460" y="534"/>
                    </a:lnTo>
                    <a:lnTo>
                      <a:pt x="468" y="528"/>
                    </a:lnTo>
                    <a:lnTo>
                      <a:pt x="476" y="521"/>
                    </a:lnTo>
                    <a:lnTo>
                      <a:pt x="485" y="513"/>
                    </a:lnTo>
                    <a:lnTo>
                      <a:pt x="492" y="504"/>
                    </a:lnTo>
                    <a:lnTo>
                      <a:pt x="492" y="504"/>
                    </a:lnTo>
                    <a:lnTo>
                      <a:pt x="500" y="493"/>
                    </a:lnTo>
                    <a:lnTo>
                      <a:pt x="507" y="481"/>
                    </a:lnTo>
                    <a:lnTo>
                      <a:pt x="514" y="464"/>
                    </a:lnTo>
                    <a:lnTo>
                      <a:pt x="520" y="445"/>
                    </a:lnTo>
                    <a:lnTo>
                      <a:pt x="524" y="421"/>
                    </a:lnTo>
                    <a:lnTo>
                      <a:pt x="528" y="395"/>
                    </a:lnTo>
                    <a:lnTo>
                      <a:pt x="531" y="363"/>
                    </a:lnTo>
                    <a:lnTo>
                      <a:pt x="531" y="326"/>
                    </a:lnTo>
                    <a:lnTo>
                      <a:pt x="531" y="326"/>
                    </a:lnTo>
                    <a:lnTo>
                      <a:pt x="531" y="289"/>
                    </a:lnTo>
                    <a:lnTo>
                      <a:pt x="528" y="256"/>
                    </a:lnTo>
                    <a:lnTo>
                      <a:pt x="524" y="228"/>
                    </a:lnTo>
                    <a:lnTo>
                      <a:pt x="520" y="206"/>
                    </a:lnTo>
                    <a:lnTo>
                      <a:pt x="513" y="186"/>
                    </a:lnTo>
                    <a:lnTo>
                      <a:pt x="507" y="171"/>
                    </a:lnTo>
                    <a:lnTo>
                      <a:pt x="499" y="158"/>
                    </a:lnTo>
                    <a:lnTo>
                      <a:pt x="492" y="149"/>
                    </a:lnTo>
                    <a:lnTo>
                      <a:pt x="492" y="149"/>
                    </a:lnTo>
                    <a:lnTo>
                      <a:pt x="485" y="140"/>
                    </a:lnTo>
                    <a:lnTo>
                      <a:pt x="476" y="133"/>
                    </a:lnTo>
                    <a:lnTo>
                      <a:pt x="468" y="126"/>
                    </a:lnTo>
                    <a:lnTo>
                      <a:pt x="460" y="121"/>
                    </a:lnTo>
                    <a:lnTo>
                      <a:pt x="450" y="115"/>
                    </a:lnTo>
                    <a:lnTo>
                      <a:pt x="440" y="111"/>
                    </a:lnTo>
                    <a:lnTo>
                      <a:pt x="419" y="104"/>
                    </a:lnTo>
                    <a:lnTo>
                      <a:pt x="397" y="100"/>
                    </a:lnTo>
                    <a:lnTo>
                      <a:pt x="375" y="97"/>
                    </a:lnTo>
                    <a:lnTo>
                      <a:pt x="351" y="97"/>
                    </a:lnTo>
                    <a:lnTo>
                      <a:pt x="326" y="96"/>
                    </a:lnTo>
                    <a:lnTo>
                      <a:pt x="326" y="96"/>
                    </a:lnTo>
                    <a:lnTo>
                      <a:pt x="303" y="97"/>
                    </a:lnTo>
                    <a:lnTo>
                      <a:pt x="279" y="97"/>
                    </a:lnTo>
                    <a:lnTo>
                      <a:pt x="255" y="100"/>
                    </a:lnTo>
                    <a:lnTo>
                      <a:pt x="233" y="104"/>
                    </a:lnTo>
                    <a:lnTo>
                      <a:pt x="214" y="111"/>
                    </a:lnTo>
                    <a:lnTo>
                      <a:pt x="194" y="121"/>
                    </a:lnTo>
                    <a:lnTo>
                      <a:pt x="186" y="126"/>
                    </a:lnTo>
                    <a:lnTo>
                      <a:pt x="178" y="133"/>
                    </a:lnTo>
                    <a:lnTo>
                      <a:pt x="171" y="140"/>
                    </a:lnTo>
                    <a:lnTo>
                      <a:pt x="162" y="149"/>
                    </a:lnTo>
                    <a:lnTo>
                      <a:pt x="162" y="149"/>
                    </a:lnTo>
                    <a:lnTo>
                      <a:pt x="154" y="161"/>
                    </a:lnTo>
                    <a:lnTo>
                      <a:pt x="146" y="175"/>
                    </a:lnTo>
                    <a:lnTo>
                      <a:pt x="140" y="193"/>
                    </a:lnTo>
                    <a:lnTo>
                      <a:pt x="135" y="213"/>
                    </a:lnTo>
                    <a:lnTo>
                      <a:pt x="129" y="236"/>
                    </a:lnTo>
                    <a:lnTo>
                      <a:pt x="126" y="263"/>
                    </a:lnTo>
                    <a:lnTo>
                      <a:pt x="125" y="293"/>
                    </a:lnTo>
                    <a:lnTo>
                      <a:pt x="123" y="326"/>
                    </a:lnTo>
                    <a:lnTo>
                      <a:pt x="123" y="326"/>
                    </a:lnTo>
                    <a:lnTo>
                      <a:pt x="125" y="363"/>
                    </a:lnTo>
                    <a:lnTo>
                      <a:pt x="126" y="395"/>
                    </a:lnTo>
                    <a:lnTo>
                      <a:pt x="130" y="422"/>
                    </a:lnTo>
                    <a:lnTo>
                      <a:pt x="136" y="445"/>
                    </a:lnTo>
                    <a:lnTo>
                      <a:pt x="141" y="464"/>
                    </a:lnTo>
                    <a:lnTo>
                      <a:pt x="148" y="481"/>
                    </a:lnTo>
                    <a:lnTo>
                      <a:pt x="155" y="493"/>
                    </a:lnTo>
                    <a:lnTo>
                      <a:pt x="162" y="504"/>
                    </a:lnTo>
                    <a:lnTo>
                      <a:pt x="162" y="504"/>
                    </a:lnTo>
                    <a:close/>
                  </a:path>
                </a:pathLst>
              </a:custGeom>
              <a:solidFill>
                <a:srgbClr val="F5821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</p:grpSp>
        <p:sp>
          <p:nvSpPr>
            <p:cNvPr id="12" name="Freeform 43"/>
            <p:cNvSpPr>
              <a:spLocks/>
            </p:cNvSpPr>
            <p:nvPr/>
          </p:nvSpPr>
          <p:spPr bwMode="auto">
            <a:xfrm>
              <a:off x="2636838" y="2305050"/>
              <a:ext cx="323850" cy="1336675"/>
            </a:xfrm>
            <a:custGeom>
              <a:avLst/>
              <a:gdLst/>
              <a:ahLst/>
              <a:cxnLst>
                <a:cxn ang="0">
                  <a:pos x="46" y="800"/>
                </a:cxn>
                <a:cxn ang="0">
                  <a:pos x="204" y="800"/>
                </a:cxn>
                <a:cxn ang="0">
                  <a:pos x="204" y="842"/>
                </a:cxn>
                <a:cxn ang="0">
                  <a:pos x="0" y="842"/>
                </a:cxn>
                <a:cxn ang="0">
                  <a:pos x="0" y="0"/>
                </a:cxn>
                <a:cxn ang="0">
                  <a:pos x="204" y="0"/>
                </a:cxn>
                <a:cxn ang="0">
                  <a:pos x="204" y="43"/>
                </a:cxn>
                <a:cxn ang="0">
                  <a:pos x="46" y="43"/>
                </a:cxn>
                <a:cxn ang="0">
                  <a:pos x="46" y="800"/>
                </a:cxn>
              </a:cxnLst>
              <a:rect l="0" t="0" r="r" b="b"/>
              <a:pathLst>
                <a:path w="204" h="842">
                  <a:moveTo>
                    <a:pt x="46" y="800"/>
                  </a:moveTo>
                  <a:lnTo>
                    <a:pt x="204" y="800"/>
                  </a:lnTo>
                  <a:lnTo>
                    <a:pt x="204" y="842"/>
                  </a:lnTo>
                  <a:lnTo>
                    <a:pt x="0" y="842"/>
                  </a:lnTo>
                  <a:lnTo>
                    <a:pt x="0" y="0"/>
                  </a:lnTo>
                  <a:lnTo>
                    <a:pt x="204" y="0"/>
                  </a:lnTo>
                  <a:lnTo>
                    <a:pt x="204" y="43"/>
                  </a:lnTo>
                  <a:lnTo>
                    <a:pt x="46" y="43"/>
                  </a:lnTo>
                  <a:lnTo>
                    <a:pt x="46" y="800"/>
                  </a:lnTo>
                  <a:close/>
                </a:path>
              </a:pathLst>
            </a:custGeom>
            <a:solidFill>
              <a:srgbClr val="2162AE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/>
            </a:p>
          </p:txBody>
        </p:sp>
        <p:sp>
          <p:nvSpPr>
            <p:cNvPr id="13" name="Freeform 44"/>
            <p:cNvSpPr>
              <a:spLocks/>
            </p:cNvSpPr>
            <p:nvPr/>
          </p:nvSpPr>
          <p:spPr bwMode="auto">
            <a:xfrm>
              <a:off x="8982075" y="2305050"/>
              <a:ext cx="323850" cy="1336675"/>
            </a:xfrm>
            <a:custGeom>
              <a:avLst/>
              <a:gdLst/>
              <a:ahLst/>
              <a:cxnLst>
                <a:cxn ang="0">
                  <a:pos x="158" y="800"/>
                </a:cxn>
                <a:cxn ang="0">
                  <a:pos x="0" y="800"/>
                </a:cxn>
                <a:cxn ang="0">
                  <a:pos x="0" y="842"/>
                </a:cxn>
                <a:cxn ang="0">
                  <a:pos x="204" y="842"/>
                </a:cxn>
                <a:cxn ang="0">
                  <a:pos x="204" y="0"/>
                </a:cxn>
                <a:cxn ang="0">
                  <a:pos x="0" y="0"/>
                </a:cxn>
                <a:cxn ang="0">
                  <a:pos x="0" y="43"/>
                </a:cxn>
                <a:cxn ang="0">
                  <a:pos x="158" y="43"/>
                </a:cxn>
                <a:cxn ang="0">
                  <a:pos x="158" y="800"/>
                </a:cxn>
              </a:cxnLst>
              <a:rect l="0" t="0" r="r" b="b"/>
              <a:pathLst>
                <a:path w="204" h="842">
                  <a:moveTo>
                    <a:pt x="158" y="800"/>
                  </a:moveTo>
                  <a:lnTo>
                    <a:pt x="0" y="800"/>
                  </a:lnTo>
                  <a:lnTo>
                    <a:pt x="0" y="842"/>
                  </a:lnTo>
                  <a:lnTo>
                    <a:pt x="204" y="842"/>
                  </a:lnTo>
                  <a:lnTo>
                    <a:pt x="204" y="0"/>
                  </a:lnTo>
                  <a:lnTo>
                    <a:pt x="0" y="0"/>
                  </a:lnTo>
                  <a:lnTo>
                    <a:pt x="0" y="43"/>
                  </a:lnTo>
                  <a:lnTo>
                    <a:pt x="158" y="43"/>
                  </a:lnTo>
                  <a:lnTo>
                    <a:pt x="158" y="800"/>
                  </a:lnTo>
                  <a:close/>
                </a:path>
              </a:pathLst>
            </a:custGeom>
            <a:solidFill>
              <a:srgbClr val="2162AE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/>
            </a:p>
          </p:txBody>
        </p:sp>
        <p:grpSp>
          <p:nvGrpSpPr>
            <p:cNvPr id="14" name="Группа 49"/>
            <p:cNvGrpSpPr/>
            <p:nvPr/>
          </p:nvGrpSpPr>
          <p:grpSpPr>
            <a:xfrm>
              <a:off x="3184525" y="1795463"/>
              <a:ext cx="5583237" cy="1025524"/>
              <a:chOff x="3184525" y="1795463"/>
              <a:chExt cx="5583237" cy="1025524"/>
            </a:xfrm>
          </p:grpSpPr>
          <p:sp>
            <p:nvSpPr>
              <p:cNvPr id="15" name="Freeform 35"/>
              <p:cNvSpPr>
                <a:spLocks noEditPoints="1"/>
              </p:cNvSpPr>
              <p:nvPr/>
            </p:nvSpPr>
            <p:spPr bwMode="auto">
              <a:xfrm>
                <a:off x="3184525" y="1795463"/>
                <a:ext cx="1001712" cy="1023937"/>
              </a:xfrm>
              <a:custGeom>
                <a:avLst/>
                <a:gdLst/>
                <a:ahLst/>
                <a:cxnLst>
                  <a:cxn ang="0">
                    <a:pos x="244" y="68"/>
                  </a:cxn>
                  <a:cxn ang="0">
                    <a:pos x="244" y="68"/>
                  </a:cxn>
                  <a:cxn ang="0">
                    <a:pos x="257" y="42"/>
                  </a:cxn>
                  <a:cxn ang="0">
                    <a:pos x="264" y="31"/>
                  </a:cxn>
                  <a:cxn ang="0">
                    <a:pos x="271" y="21"/>
                  </a:cxn>
                  <a:cxn ang="0">
                    <a:pos x="281" y="13"/>
                  </a:cxn>
                  <a:cxn ang="0">
                    <a:pos x="290" y="6"/>
                  </a:cxn>
                  <a:cxn ang="0">
                    <a:pos x="303" y="1"/>
                  </a:cxn>
                  <a:cxn ang="0">
                    <a:pos x="315" y="0"/>
                  </a:cxn>
                  <a:cxn ang="0">
                    <a:pos x="315" y="0"/>
                  </a:cxn>
                  <a:cxn ang="0">
                    <a:pos x="329" y="1"/>
                  </a:cxn>
                  <a:cxn ang="0">
                    <a:pos x="340" y="6"/>
                  </a:cxn>
                  <a:cxn ang="0">
                    <a:pos x="351" y="13"/>
                  </a:cxn>
                  <a:cxn ang="0">
                    <a:pos x="360" y="21"/>
                  </a:cxn>
                  <a:cxn ang="0">
                    <a:pos x="368" y="32"/>
                  </a:cxn>
                  <a:cxn ang="0">
                    <a:pos x="375" y="43"/>
                  </a:cxn>
                  <a:cxn ang="0">
                    <a:pos x="386" y="68"/>
                  </a:cxn>
                  <a:cxn ang="0">
                    <a:pos x="631" y="645"/>
                  </a:cxn>
                  <a:cxn ang="0">
                    <a:pos x="578" y="645"/>
                  </a:cxn>
                  <a:cxn ang="0">
                    <a:pos x="500" y="460"/>
                  </a:cxn>
                  <a:cxn ang="0">
                    <a:pos x="130" y="460"/>
                  </a:cxn>
                  <a:cxn ang="0">
                    <a:pos x="53" y="645"/>
                  </a:cxn>
                  <a:cxn ang="0">
                    <a:pos x="0" y="645"/>
                  </a:cxn>
                  <a:cxn ang="0">
                    <a:pos x="244" y="68"/>
                  </a:cxn>
                  <a:cxn ang="0">
                    <a:pos x="150" y="415"/>
                  </a:cxn>
                  <a:cxn ang="0">
                    <a:pos x="482" y="415"/>
                  </a:cxn>
                  <a:cxn ang="0">
                    <a:pos x="342" y="82"/>
                  </a:cxn>
                  <a:cxn ang="0">
                    <a:pos x="342" y="82"/>
                  </a:cxn>
                  <a:cxn ang="0">
                    <a:pos x="338" y="71"/>
                  </a:cxn>
                  <a:cxn ang="0">
                    <a:pos x="332" y="58"/>
                  </a:cxn>
                  <a:cxn ang="0">
                    <a:pos x="328" y="54"/>
                  </a:cxn>
                  <a:cxn ang="0">
                    <a:pos x="325" y="50"/>
                  </a:cxn>
                  <a:cxn ang="0">
                    <a:pos x="321" y="47"/>
                  </a:cxn>
                  <a:cxn ang="0">
                    <a:pos x="315" y="46"/>
                  </a:cxn>
                  <a:cxn ang="0">
                    <a:pos x="315" y="46"/>
                  </a:cxn>
                  <a:cxn ang="0">
                    <a:pos x="311" y="47"/>
                  </a:cxn>
                  <a:cxn ang="0">
                    <a:pos x="307" y="50"/>
                  </a:cxn>
                  <a:cxn ang="0">
                    <a:pos x="303" y="54"/>
                  </a:cxn>
                  <a:cxn ang="0">
                    <a:pos x="300" y="58"/>
                  </a:cxn>
                  <a:cxn ang="0">
                    <a:pos x="294" y="71"/>
                  </a:cxn>
                  <a:cxn ang="0">
                    <a:pos x="289" y="82"/>
                  </a:cxn>
                  <a:cxn ang="0">
                    <a:pos x="150" y="415"/>
                  </a:cxn>
                </a:cxnLst>
                <a:rect l="0" t="0" r="r" b="b"/>
                <a:pathLst>
                  <a:path w="631" h="645">
                    <a:moveTo>
                      <a:pt x="244" y="68"/>
                    </a:moveTo>
                    <a:lnTo>
                      <a:pt x="244" y="68"/>
                    </a:lnTo>
                    <a:lnTo>
                      <a:pt x="257" y="42"/>
                    </a:lnTo>
                    <a:lnTo>
                      <a:pt x="264" y="31"/>
                    </a:lnTo>
                    <a:lnTo>
                      <a:pt x="271" y="21"/>
                    </a:lnTo>
                    <a:lnTo>
                      <a:pt x="281" y="13"/>
                    </a:lnTo>
                    <a:lnTo>
                      <a:pt x="290" y="6"/>
                    </a:lnTo>
                    <a:lnTo>
                      <a:pt x="303" y="1"/>
                    </a:lnTo>
                    <a:lnTo>
                      <a:pt x="315" y="0"/>
                    </a:lnTo>
                    <a:lnTo>
                      <a:pt x="315" y="0"/>
                    </a:lnTo>
                    <a:lnTo>
                      <a:pt x="329" y="1"/>
                    </a:lnTo>
                    <a:lnTo>
                      <a:pt x="340" y="6"/>
                    </a:lnTo>
                    <a:lnTo>
                      <a:pt x="351" y="13"/>
                    </a:lnTo>
                    <a:lnTo>
                      <a:pt x="360" y="21"/>
                    </a:lnTo>
                    <a:lnTo>
                      <a:pt x="368" y="32"/>
                    </a:lnTo>
                    <a:lnTo>
                      <a:pt x="375" y="43"/>
                    </a:lnTo>
                    <a:lnTo>
                      <a:pt x="386" y="68"/>
                    </a:lnTo>
                    <a:lnTo>
                      <a:pt x="631" y="645"/>
                    </a:lnTo>
                    <a:lnTo>
                      <a:pt x="578" y="645"/>
                    </a:lnTo>
                    <a:lnTo>
                      <a:pt x="500" y="460"/>
                    </a:lnTo>
                    <a:lnTo>
                      <a:pt x="130" y="460"/>
                    </a:lnTo>
                    <a:lnTo>
                      <a:pt x="53" y="645"/>
                    </a:lnTo>
                    <a:lnTo>
                      <a:pt x="0" y="645"/>
                    </a:lnTo>
                    <a:lnTo>
                      <a:pt x="244" y="68"/>
                    </a:lnTo>
                    <a:close/>
                    <a:moveTo>
                      <a:pt x="150" y="415"/>
                    </a:moveTo>
                    <a:lnTo>
                      <a:pt x="482" y="415"/>
                    </a:lnTo>
                    <a:lnTo>
                      <a:pt x="342" y="82"/>
                    </a:lnTo>
                    <a:lnTo>
                      <a:pt x="342" y="82"/>
                    </a:lnTo>
                    <a:lnTo>
                      <a:pt x="338" y="71"/>
                    </a:lnTo>
                    <a:lnTo>
                      <a:pt x="332" y="58"/>
                    </a:lnTo>
                    <a:lnTo>
                      <a:pt x="328" y="54"/>
                    </a:lnTo>
                    <a:lnTo>
                      <a:pt x="325" y="50"/>
                    </a:lnTo>
                    <a:lnTo>
                      <a:pt x="321" y="47"/>
                    </a:lnTo>
                    <a:lnTo>
                      <a:pt x="315" y="46"/>
                    </a:lnTo>
                    <a:lnTo>
                      <a:pt x="315" y="46"/>
                    </a:lnTo>
                    <a:lnTo>
                      <a:pt x="311" y="47"/>
                    </a:lnTo>
                    <a:lnTo>
                      <a:pt x="307" y="50"/>
                    </a:lnTo>
                    <a:lnTo>
                      <a:pt x="303" y="54"/>
                    </a:lnTo>
                    <a:lnTo>
                      <a:pt x="300" y="58"/>
                    </a:lnTo>
                    <a:lnTo>
                      <a:pt x="294" y="71"/>
                    </a:lnTo>
                    <a:lnTo>
                      <a:pt x="289" y="82"/>
                    </a:lnTo>
                    <a:lnTo>
                      <a:pt x="150" y="41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16" name="Freeform 36"/>
              <p:cNvSpPr>
                <a:spLocks noEditPoints="1"/>
              </p:cNvSpPr>
              <p:nvPr/>
            </p:nvSpPr>
            <p:spPr bwMode="auto">
              <a:xfrm>
                <a:off x="4303713" y="1806575"/>
                <a:ext cx="811212" cy="1014412"/>
              </a:xfrm>
              <a:custGeom>
                <a:avLst/>
                <a:gdLst/>
                <a:ahLst/>
                <a:cxnLst>
                  <a:cxn ang="0">
                    <a:pos x="1" y="67"/>
                  </a:cxn>
                  <a:cxn ang="0">
                    <a:pos x="13" y="28"/>
                  </a:cxn>
                  <a:cxn ang="0">
                    <a:pos x="23" y="15"/>
                  </a:cxn>
                  <a:cxn ang="0">
                    <a:pos x="44" y="4"/>
                  </a:cxn>
                  <a:cxn ang="0">
                    <a:pos x="368" y="0"/>
                  </a:cxn>
                  <a:cxn ang="0">
                    <a:pos x="400" y="3"/>
                  </a:cxn>
                  <a:cxn ang="0">
                    <a:pos x="437" y="17"/>
                  </a:cxn>
                  <a:cxn ang="0">
                    <a:pos x="464" y="36"/>
                  </a:cxn>
                  <a:cxn ang="0">
                    <a:pos x="476" y="50"/>
                  </a:cxn>
                  <a:cxn ang="0">
                    <a:pos x="497" y="103"/>
                  </a:cxn>
                  <a:cxn ang="0">
                    <a:pos x="504" y="172"/>
                  </a:cxn>
                  <a:cxn ang="0">
                    <a:pos x="501" y="215"/>
                  </a:cxn>
                  <a:cxn ang="0">
                    <a:pos x="492" y="256"/>
                  </a:cxn>
                  <a:cxn ang="0">
                    <a:pos x="476" y="281"/>
                  </a:cxn>
                  <a:cxn ang="0">
                    <a:pos x="457" y="299"/>
                  </a:cxn>
                  <a:cxn ang="0">
                    <a:pos x="435" y="310"/>
                  </a:cxn>
                  <a:cxn ang="0">
                    <a:pos x="418" y="317"/>
                  </a:cxn>
                  <a:cxn ang="0">
                    <a:pos x="450" y="326"/>
                  </a:cxn>
                  <a:cxn ang="0">
                    <a:pos x="474" y="340"/>
                  </a:cxn>
                  <a:cxn ang="0">
                    <a:pos x="493" y="365"/>
                  </a:cxn>
                  <a:cxn ang="0">
                    <a:pos x="508" y="406"/>
                  </a:cxn>
                  <a:cxn ang="0">
                    <a:pos x="511" y="465"/>
                  </a:cxn>
                  <a:cxn ang="0">
                    <a:pos x="508" y="518"/>
                  </a:cxn>
                  <a:cxn ang="0">
                    <a:pos x="494" y="568"/>
                  </a:cxn>
                  <a:cxn ang="0">
                    <a:pos x="472" y="600"/>
                  </a:cxn>
                  <a:cxn ang="0">
                    <a:pos x="439" y="628"/>
                  </a:cxn>
                  <a:cxn ang="0">
                    <a:pos x="405" y="638"/>
                  </a:cxn>
                  <a:cxn ang="0">
                    <a:pos x="100" y="638"/>
                  </a:cxn>
                  <a:cxn ang="0">
                    <a:pos x="59" y="636"/>
                  </a:cxn>
                  <a:cxn ang="0">
                    <a:pos x="27" y="625"/>
                  </a:cxn>
                  <a:cxn ang="0">
                    <a:pos x="12" y="610"/>
                  </a:cxn>
                  <a:cxn ang="0">
                    <a:pos x="2" y="588"/>
                  </a:cxn>
                  <a:cxn ang="0">
                    <a:pos x="0" y="85"/>
                  </a:cxn>
                  <a:cxn ang="0">
                    <a:pos x="347" y="296"/>
                  </a:cxn>
                  <a:cxn ang="0">
                    <a:pos x="392" y="292"/>
                  </a:cxn>
                  <a:cxn ang="0">
                    <a:pos x="424" y="276"/>
                  </a:cxn>
                  <a:cxn ang="0">
                    <a:pos x="437" y="258"/>
                  </a:cxn>
                  <a:cxn ang="0">
                    <a:pos x="447" y="218"/>
                  </a:cxn>
                  <a:cxn ang="0">
                    <a:pos x="451" y="167"/>
                  </a:cxn>
                  <a:cxn ang="0">
                    <a:pos x="444" y="106"/>
                  </a:cxn>
                  <a:cxn ang="0">
                    <a:pos x="430" y="74"/>
                  </a:cxn>
                  <a:cxn ang="0">
                    <a:pos x="415" y="57"/>
                  </a:cxn>
                  <a:cxn ang="0">
                    <a:pos x="390" y="46"/>
                  </a:cxn>
                  <a:cxn ang="0">
                    <a:pos x="84" y="44"/>
                  </a:cxn>
                  <a:cxn ang="0">
                    <a:pos x="70" y="44"/>
                  </a:cxn>
                  <a:cxn ang="0">
                    <a:pos x="58" y="51"/>
                  </a:cxn>
                  <a:cxn ang="0">
                    <a:pos x="48" y="74"/>
                  </a:cxn>
                  <a:cxn ang="0">
                    <a:pos x="48" y="545"/>
                  </a:cxn>
                  <a:cxn ang="0">
                    <a:pos x="50" y="572"/>
                  </a:cxn>
                  <a:cxn ang="0">
                    <a:pos x="55" y="585"/>
                  </a:cxn>
                  <a:cxn ang="0">
                    <a:pos x="73" y="593"/>
                  </a:cxn>
                  <a:cxn ang="0">
                    <a:pos x="351" y="595"/>
                  </a:cxn>
                  <a:cxn ang="0">
                    <a:pos x="383" y="593"/>
                  </a:cxn>
                  <a:cxn ang="0">
                    <a:pos x="418" y="582"/>
                  </a:cxn>
                  <a:cxn ang="0">
                    <a:pos x="437" y="564"/>
                  </a:cxn>
                  <a:cxn ang="0">
                    <a:pos x="451" y="531"/>
                  </a:cxn>
                  <a:cxn ang="0">
                    <a:pos x="458" y="467"/>
                  </a:cxn>
                  <a:cxn ang="0">
                    <a:pos x="454" y="417"/>
                  </a:cxn>
                  <a:cxn ang="0">
                    <a:pos x="446" y="382"/>
                  </a:cxn>
                  <a:cxn ang="0">
                    <a:pos x="436" y="367"/>
                  </a:cxn>
                  <a:cxn ang="0">
                    <a:pos x="414" y="349"/>
                  </a:cxn>
                  <a:cxn ang="0">
                    <a:pos x="386" y="340"/>
                  </a:cxn>
                  <a:cxn ang="0">
                    <a:pos x="48" y="545"/>
                  </a:cxn>
                </a:cxnLst>
                <a:rect l="0" t="0" r="r" b="b"/>
                <a:pathLst>
                  <a:path w="511" h="639">
                    <a:moveTo>
                      <a:pt x="0" y="85"/>
                    </a:moveTo>
                    <a:lnTo>
                      <a:pt x="0" y="85"/>
                    </a:lnTo>
                    <a:lnTo>
                      <a:pt x="1" y="67"/>
                    </a:lnTo>
                    <a:lnTo>
                      <a:pt x="4" y="50"/>
                    </a:lnTo>
                    <a:lnTo>
                      <a:pt x="9" y="35"/>
                    </a:lnTo>
                    <a:lnTo>
                      <a:pt x="13" y="28"/>
                    </a:lnTo>
                    <a:lnTo>
                      <a:pt x="18" y="22"/>
                    </a:lnTo>
                    <a:lnTo>
                      <a:pt x="18" y="22"/>
                    </a:lnTo>
                    <a:lnTo>
                      <a:pt x="23" y="15"/>
                    </a:lnTo>
                    <a:lnTo>
                      <a:pt x="30" y="11"/>
                    </a:lnTo>
                    <a:lnTo>
                      <a:pt x="37" y="7"/>
                    </a:lnTo>
                    <a:lnTo>
                      <a:pt x="44" y="4"/>
                    </a:lnTo>
                    <a:lnTo>
                      <a:pt x="59" y="1"/>
                    </a:lnTo>
                    <a:lnTo>
                      <a:pt x="73" y="0"/>
                    </a:lnTo>
                    <a:lnTo>
                      <a:pt x="368" y="0"/>
                    </a:lnTo>
                    <a:lnTo>
                      <a:pt x="368" y="0"/>
                    </a:lnTo>
                    <a:lnTo>
                      <a:pt x="385" y="1"/>
                    </a:lnTo>
                    <a:lnTo>
                      <a:pt x="400" y="3"/>
                    </a:lnTo>
                    <a:lnTo>
                      <a:pt x="414" y="7"/>
                    </a:lnTo>
                    <a:lnTo>
                      <a:pt x="426" y="11"/>
                    </a:lnTo>
                    <a:lnTo>
                      <a:pt x="437" y="17"/>
                    </a:lnTo>
                    <a:lnTo>
                      <a:pt x="449" y="22"/>
                    </a:lnTo>
                    <a:lnTo>
                      <a:pt x="457" y="29"/>
                    </a:lnTo>
                    <a:lnTo>
                      <a:pt x="464" y="36"/>
                    </a:lnTo>
                    <a:lnTo>
                      <a:pt x="464" y="36"/>
                    </a:lnTo>
                    <a:lnTo>
                      <a:pt x="471" y="43"/>
                    </a:lnTo>
                    <a:lnTo>
                      <a:pt x="476" y="50"/>
                    </a:lnTo>
                    <a:lnTo>
                      <a:pt x="485" y="67"/>
                    </a:lnTo>
                    <a:lnTo>
                      <a:pt x="493" y="85"/>
                    </a:lnTo>
                    <a:lnTo>
                      <a:pt x="497" y="103"/>
                    </a:lnTo>
                    <a:lnTo>
                      <a:pt x="501" y="121"/>
                    </a:lnTo>
                    <a:lnTo>
                      <a:pt x="503" y="139"/>
                    </a:lnTo>
                    <a:lnTo>
                      <a:pt x="504" y="172"/>
                    </a:lnTo>
                    <a:lnTo>
                      <a:pt x="504" y="172"/>
                    </a:lnTo>
                    <a:lnTo>
                      <a:pt x="503" y="201"/>
                    </a:lnTo>
                    <a:lnTo>
                      <a:pt x="501" y="215"/>
                    </a:lnTo>
                    <a:lnTo>
                      <a:pt x="500" y="229"/>
                    </a:lnTo>
                    <a:lnTo>
                      <a:pt x="496" y="243"/>
                    </a:lnTo>
                    <a:lnTo>
                      <a:pt x="492" y="256"/>
                    </a:lnTo>
                    <a:lnTo>
                      <a:pt x="485" y="268"/>
                    </a:lnTo>
                    <a:lnTo>
                      <a:pt x="476" y="281"/>
                    </a:lnTo>
                    <a:lnTo>
                      <a:pt x="476" y="281"/>
                    </a:lnTo>
                    <a:lnTo>
                      <a:pt x="471" y="288"/>
                    </a:lnTo>
                    <a:lnTo>
                      <a:pt x="464" y="293"/>
                    </a:lnTo>
                    <a:lnTo>
                      <a:pt x="457" y="299"/>
                    </a:lnTo>
                    <a:lnTo>
                      <a:pt x="450" y="304"/>
                    </a:lnTo>
                    <a:lnTo>
                      <a:pt x="443" y="307"/>
                    </a:lnTo>
                    <a:lnTo>
                      <a:pt x="435" y="310"/>
                    </a:lnTo>
                    <a:lnTo>
                      <a:pt x="418" y="314"/>
                    </a:lnTo>
                    <a:lnTo>
                      <a:pt x="418" y="317"/>
                    </a:lnTo>
                    <a:lnTo>
                      <a:pt x="418" y="317"/>
                    </a:lnTo>
                    <a:lnTo>
                      <a:pt x="430" y="320"/>
                    </a:lnTo>
                    <a:lnTo>
                      <a:pt x="440" y="322"/>
                    </a:lnTo>
                    <a:lnTo>
                      <a:pt x="450" y="326"/>
                    </a:lnTo>
                    <a:lnTo>
                      <a:pt x="458" y="331"/>
                    </a:lnTo>
                    <a:lnTo>
                      <a:pt x="467" y="336"/>
                    </a:lnTo>
                    <a:lnTo>
                      <a:pt x="474" y="340"/>
                    </a:lnTo>
                    <a:lnTo>
                      <a:pt x="485" y="351"/>
                    </a:lnTo>
                    <a:lnTo>
                      <a:pt x="485" y="351"/>
                    </a:lnTo>
                    <a:lnTo>
                      <a:pt x="493" y="365"/>
                    </a:lnTo>
                    <a:lnTo>
                      <a:pt x="500" y="378"/>
                    </a:lnTo>
                    <a:lnTo>
                      <a:pt x="504" y="392"/>
                    </a:lnTo>
                    <a:lnTo>
                      <a:pt x="508" y="406"/>
                    </a:lnTo>
                    <a:lnTo>
                      <a:pt x="510" y="421"/>
                    </a:lnTo>
                    <a:lnTo>
                      <a:pt x="510" y="436"/>
                    </a:lnTo>
                    <a:lnTo>
                      <a:pt x="511" y="465"/>
                    </a:lnTo>
                    <a:lnTo>
                      <a:pt x="511" y="465"/>
                    </a:lnTo>
                    <a:lnTo>
                      <a:pt x="510" y="500"/>
                    </a:lnTo>
                    <a:lnTo>
                      <a:pt x="508" y="518"/>
                    </a:lnTo>
                    <a:lnTo>
                      <a:pt x="506" y="535"/>
                    </a:lnTo>
                    <a:lnTo>
                      <a:pt x="501" y="552"/>
                    </a:lnTo>
                    <a:lnTo>
                      <a:pt x="494" y="568"/>
                    </a:lnTo>
                    <a:lnTo>
                      <a:pt x="485" y="585"/>
                    </a:lnTo>
                    <a:lnTo>
                      <a:pt x="472" y="600"/>
                    </a:lnTo>
                    <a:lnTo>
                      <a:pt x="472" y="600"/>
                    </a:lnTo>
                    <a:lnTo>
                      <a:pt x="461" y="613"/>
                    </a:lnTo>
                    <a:lnTo>
                      <a:pt x="450" y="621"/>
                    </a:lnTo>
                    <a:lnTo>
                      <a:pt x="439" y="628"/>
                    </a:lnTo>
                    <a:lnTo>
                      <a:pt x="428" y="632"/>
                    </a:lnTo>
                    <a:lnTo>
                      <a:pt x="417" y="635"/>
                    </a:lnTo>
                    <a:lnTo>
                      <a:pt x="405" y="638"/>
                    </a:lnTo>
                    <a:lnTo>
                      <a:pt x="382" y="638"/>
                    </a:lnTo>
                    <a:lnTo>
                      <a:pt x="100" y="638"/>
                    </a:lnTo>
                    <a:lnTo>
                      <a:pt x="100" y="638"/>
                    </a:lnTo>
                    <a:lnTo>
                      <a:pt x="80" y="639"/>
                    </a:lnTo>
                    <a:lnTo>
                      <a:pt x="70" y="638"/>
                    </a:lnTo>
                    <a:lnTo>
                      <a:pt x="59" y="636"/>
                    </a:lnTo>
                    <a:lnTo>
                      <a:pt x="48" y="635"/>
                    </a:lnTo>
                    <a:lnTo>
                      <a:pt x="37" y="631"/>
                    </a:lnTo>
                    <a:lnTo>
                      <a:pt x="27" y="625"/>
                    </a:lnTo>
                    <a:lnTo>
                      <a:pt x="18" y="617"/>
                    </a:lnTo>
                    <a:lnTo>
                      <a:pt x="18" y="617"/>
                    </a:lnTo>
                    <a:lnTo>
                      <a:pt x="12" y="610"/>
                    </a:lnTo>
                    <a:lnTo>
                      <a:pt x="8" y="603"/>
                    </a:lnTo>
                    <a:lnTo>
                      <a:pt x="5" y="595"/>
                    </a:lnTo>
                    <a:lnTo>
                      <a:pt x="2" y="588"/>
                    </a:lnTo>
                    <a:lnTo>
                      <a:pt x="0" y="571"/>
                    </a:lnTo>
                    <a:lnTo>
                      <a:pt x="0" y="556"/>
                    </a:lnTo>
                    <a:lnTo>
                      <a:pt x="0" y="85"/>
                    </a:lnTo>
                    <a:close/>
                    <a:moveTo>
                      <a:pt x="48" y="296"/>
                    </a:moveTo>
                    <a:lnTo>
                      <a:pt x="347" y="296"/>
                    </a:lnTo>
                    <a:lnTo>
                      <a:pt x="347" y="296"/>
                    </a:lnTo>
                    <a:lnTo>
                      <a:pt x="369" y="294"/>
                    </a:lnTo>
                    <a:lnTo>
                      <a:pt x="380" y="293"/>
                    </a:lnTo>
                    <a:lnTo>
                      <a:pt x="392" y="292"/>
                    </a:lnTo>
                    <a:lnTo>
                      <a:pt x="403" y="288"/>
                    </a:lnTo>
                    <a:lnTo>
                      <a:pt x="414" y="283"/>
                    </a:lnTo>
                    <a:lnTo>
                      <a:pt x="424" y="276"/>
                    </a:lnTo>
                    <a:lnTo>
                      <a:pt x="432" y="267"/>
                    </a:lnTo>
                    <a:lnTo>
                      <a:pt x="432" y="267"/>
                    </a:lnTo>
                    <a:lnTo>
                      <a:pt x="437" y="258"/>
                    </a:lnTo>
                    <a:lnTo>
                      <a:pt x="442" y="246"/>
                    </a:lnTo>
                    <a:lnTo>
                      <a:pt x="446" y="232"/>
                    </a:lnTo>
                    <a:lnTo>
                      <a:pt x="447" y="218"/>
                    </a:lnTo>
                    <a:lnTo>
                      <a:pt x="451" y="190"/>
                    </a:lnTo>
                    <a:lnTo>
                      <a:pt x="451" y="167"/>
                    </a:lnTo>
                    <a:lnTo>
                      <a:pt x="451" y="167"/>
                    </a:lnTo>
                    <a:lnTo>
                      <a:pt x="450" y="142"/>
                    </a:lnTo>
                    <a:lnTo>
                      <a:pt x="449" y="122"/>
                    </a:lnTo>
                    <a:lnTo>
                      <a:pt x="444" y="106"/>
                    </a:lnTo>
                    <a:lnTo>
                      <a:pt x="440" y="92"/>
                    </a:lnTo>
                    <a:lnTo>
                      <a:pt x="436" y="82"/>
                    </a:lnTo>
                    <a:lnTo>
                      <a:pt x="430" y="74"/>
                    </a:lnTo>
                    <a:lnTo>
                      <a:pt x="422" y="62"/>
                    </a:lnTo>
                    <a:lnTo>
                      <a:pt x="422" y="62"/>
                    </a:lnTo>
                    <a:lnTo>
                      <a:pt x="415" y="57"/>
                    </a:lnTo>
                    <a:lnTo>
                      <a:pt x="407" y="53"/>
                    </a:lnTo>
                    <a:lnTo>
                      <a:pt x="399" y="49"/>
                    </a:lnTo>
                    <a:lnTo>
                      <a:pt x="390" y="46"/>
                    </a:lnTo>
                    <a:lnTo>
                      <a:pt x="375" y="44"/>
                    </a:lnTo>
                    <a:lnTo>
                      <a:pt x="361" y="44"/>
                    </a:lnTo>
                    <a:lnTo>
                      <a:pt x="84" y="44"/>
                    </a:lnTo>
                    <a:lnTo>
                      <a:pt x="84" y="44"/>
                    </a:lnTo>
                    <a:lnTo>
                      <a:pt x="77" y="44"/>
                    </a:lnTo>
                    <a:lnTo>
                      <a:pt x="70" y="44"/>
                    </a:lnTo>
                    <a:lnTo>
                      <a:pt x="64" y="47"/>
                    </a:lnTo>
                    <a:lnTo>
                      <a:pt x="58" y="51"/>
                    </a:lnTo>
                    <a:lnTo>
                      <a:pt x="58" y="51"/>
                    </a:lnTo>
                    <a:lnTo>
                      <a:pt x="54" y="57"/>
                    </a:lnTo>
                    <a:lnTo>
                      <a:pt x="51" y="65"/>
                    </a:lnTo>
                    <a:lnTo>
                      <a:pt x="48" y="74"/>
                    </a:lnTo>
                    <a:lnTo>
                      <a:pt x="48" y="81"/>
                    </a:lnTo>
                    <a:lnTo>
                      <a:pt x="48" y="296"/>
                    </a:lnTo>
                    <a:close/>
                    <a:moveTo>
                      <a:pt x="48" y="545"/>
                    </a:moveTo>
                    <a:lnTo>
                      <a:pt x="48" y="545"/>
                    </a:lnTo>
                    <a:lnTo>
                      <a:pt x="48" y="561"/>
                    </a:lnTo>
                    <a:lnTo>
                      <a:pt x="50" y="572"/>
                    </a:lnTo>
                    <a:lnTo>
                      <a:pt x="52" y="581"/>
                    </a:lnTo>
                    <a:lnTo>
                      <a:pt x="55" y="585"/>
                    </a:lnTo>
                    <a:lnTo>
                      <a:pt x="55" y="585"/>
                    </a:lnTo>
                    <a:lnTo>
                      <a:pt x="58" y="588"/>
                    </a:lnTo>
                    <a:lnTo>
                      <a:pt x="62" y="590"/>
                    </a:lnTo>
                    <a:lnTo>
                      <a:pt x="73" y="593"/>
                    </a:lnTo>
                    <a:lnTo>
                      <a:pt x="86" y="595"/>
                    </a:lnTo>
                    <a:lnTo>
                      <a:pt x="97" y="595"/>
                    </a:lnTo>
                    <a:lnTo>
                      <a:pt x="351" y="595"/>
                    </a:lnTo>
                    <a:lnTo>
                      <a:pt x="351" y="595"/>
                    </a:lnTo>
                    <a:lnTo>
                      <a:pt x="372" y="595"/>
                    </a:lnTo>
                    <a:lnTo>
                      <a:pt x="383" y="593"/>
                    </a:lnTo>
                    <a:lnTo>
                      <a:pt x="396" y="590"/>
                    </a:lnTo>
                    <a:lnTo>
                      <a:pt x="407" y="588"/>
                    </a:lnTo>
                    <a:lnTo>
                      <a:pt x="418" y="582"/>
                    </a:lnTo>
                    <a:lnTo>
                      <a:pt x="429" y="575"/>
                    </a:lnTo>
                    <a:lnTo>
                      <a:pt x="437" y="564"/>
                    </a:lnTo>
                    <a:lnTo>
                      <a:pt x="437" y="564"/>
                    </a:lnTo>
                    <a:lnTo>
                      <a:pt x="443" y="556"/>
                    </a:lnTo>
                    <a:lnTo>
                      <a:pt x="447" y="545"/>
                    </a:lnTo>
                    <a:lnTo>
                      <a:pt x="451" y="531"/>
                    </a:lnTo>
                    <a:lnTo>
                      <a:pt x="454" y="518"/>
                    </a:lnTo>
                    <a:lnTo>
                      <a:pt x="457" y="490"/>
                    </a:lnTo>
                    <a:lnTo>
                      <a:pt x="458" y="467"/>
                    </a:lnTo>
                    <a:lnTo>
                      <a:pt x="458" y="467"/>
                    </a:lnTo>
                    <a:lnTo>
                      <a:pt x="457" y="443"/>
                    </a:lnTo>
                    <a:lnTo>
                      <a:pt x="454" y="417"/>
                    </a:lnTo>
                    <a:lnTo>
                      <a:pt x="453" y="404"/>
                    </a:lnTo>
                    <a:lnTo>
                      <a:pt x="450" y="392"/>
                    </a:lnTo>
                    <a:lnTo>
                      <a:pt x="446" y="382"/>
                    </a:lnTo>
                    <a:lnTo>
                      <a:pt x="442" y="374"/>
                    </a:lnTo>
                    <a:lnTo>
                      <a:pt x="442" y="374"/>
                    </a:lnTo>
                    <a:lnTo>
                      <a:pt x="436" y="367"/>
                    </a:lnTo>
                    <a:lnTo>
                      <a:pt x="429" y="360"/>
                    </a:lnTo>
                    <a:lnTo>
                      <a:pt x="422" y="354"/>
                    </a:lnTo>
                    <a:lnTo>
                      <a:pt x="414" y="349"/>
                    </a:lnTo>
                    <a:lnTo>
                      <a:pt x="405" y="345"/>
                    </a:lnTo>
                    <a:lnTo>
                      <a:pt x="396" y="342"/>
                    </a:lnTo>
                    <a:lnTo>
                      <a:pt x="386" y="340"/>
                    </a:lnTo>
                    <a:lnTo>
                      <a:pt x="376" y="339"/>
                    </a:lnTo>
                    <a:lnTo>
                      <a:pt x="48" y="339"/>
                    </a:lnTo>
                    <a:lnTo>
                      <a:pt x="48" y="54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17" name="Freeform 37"/>
              <p:cNvSpPr>
                <a:spLocks/>
              </p:cNvSpPr>
              <p:nvPr/>
            </p:nvSpPr>
            <p:spPr bwMode="auto">
              <a:xfrm>
                <a:off x="5276850" y="1806575"/>
                <a:ext cx="685800" cy="1012825"/>
              </a:xfrm>
              <a:custGeom>
                <a:avLst/>
                <a:gdLst/>
                <a:ahLst/>
                <a:cxnLst>
                  <a:cxn ang="0">
                    <a:pos x="0" y="638"/>
                  </a:cxn>
                  <a:cxn ang="0">
                    <a:pos x="0" y="72"/>
                  </a:cxn>
                  <a:cxn ang="0">
                    <a:pos x="0" y="72"/>
                  </a:cxn>
                  <a:cxn ang="0">
                    <a:pos x="0" y="60"/>
                  </a:cxn>
                  <a:cxn ang="0">
                    <a:pos x="2" y="46"/>
                  </a:cxn>
                  <a:cxn ang="0">
                    <a:pos x="5" y="40"/>
                  </a:cxn>
                  <a:cxn ang="0">
                    <a:pos x="8" y="33"/>
                  </a:cxn>
                  <a:cxn ang="0">
                    <a:pos x="12" y="26"/>
                  </a:cxn>
                  <a:cxn ang="0">
                    <a:pos x="18" y="21"/>
                  </a:cxn>
                  <a:cxn ang="0">
                    <a:pos x="18" y="21"/>
                  </a:cxn>
                  <a:cxn ang="0">
                    <a:pos x="25" y="14"/>
                  </a:cxn>
                  <a:cxn ang="0">
                    <a:pos x="32" y="10"/>
                  </a:cxn>
                  <a:cxn ang="0">
                    <a:pos x="39" y="7"/>
                  </a:cxn>
                  <a:cxn ang="0">
                    <a:pos x="45" y="4"/>
                  </a:cxn>
                  <a:cxn ang="0">
                    <a:pos x="58" y="1"/>
                  </a:cxn>
                  <a:cxn ang="0">
                    <a:pos x="71" y="0"/>
                  </a:cxn>
                  <a:cxn ang="0">
                    <a:pos x="432" y="0"/>
                  </a:cxn>
                  <a:cxn ang="0">
                    <a:pos x="432" y="44"/>
                  </a:cxn>
                  <a:cxn ang="0">
                    <a:pos x="100" y="44"/>
                  </a:cxn>
                  <a:cxn ang="0">
                    <a:pos x="100" y="44"/>
                  </a:cxn>
                  <a:cxn ang="0">
                    <a:pos x="89" y="44"/>
                  </a:cxn>
                  <a:cxn ang="0">
                    <a:pos x="76" y="44"/>
                  </a:cxn>
                  <a:cxn ang="0">
                    <a:pos x="69" y="46"/>
                  </a:cxn>
                  <a:cxn ang="0">
                    <a:pos x="64" y="47"/>
                  </a:cxn>
                  <a:cxn ang="0">
                    <a:pos x="58" y="50"/>
                  </a:cxn>
                  <a:cxn ang="0">
                    <a:pos x="54" y="54"/>
                  </a:cxn>
                  <a:cxn ang="0">
                    <a:pos x="54" y="54"/>
                  </a:cxn>
                  <a:cxn ang="0">
                    <a:pos x="51" y="61"/>
                  </a:cxn>
                  <a:cxn ang="0">
                    <a:pos x="50" y="69"/>
                  </a:cxn>
                  <a:cxn ang="0">
                    <a:pos x="48" y="87"/>
                  </a:cxn>
                  <a:cxn ang="0">
                    <a:pos x="48" y="638"/>
                  </a:cxn>
                  <a:cxn ang="0">
                    <a:pos x="0" y="638"/>
                  </a:cxn>
                </a:cxnLst>
                <a:rect l="0" t="0" r="r" b="b"/>
                <a:pathLst>
                  <a:path w="432" h="638">
                    <a:moveTo>
                      <a:pt x="0" y="638"/>
                    </a:moveTo>
                    <a:lnTo>
                      <a:pt x="0" y="72"/>
                    </a:lnTo>
                    <a:lnTo>
                      <a:pt x="0" y="72"/>
                    </a:lnTo>
                    <a:lnTo>
                      <a:pt x="0" y="60"/>
                    </a:lnTo>
                    <a:lnTo>
                      <a:pt x="2" y="46"/>
                    </a:lnTo>
                    <a:lnTo>
                      <a:pt x="5" y="40"/>
                    </a:lnTo>
                    <a:lnTo>
                      <a:pt x="8" y="33"/>
                    </a:lnTo>
                    <a:lnTo>
                      <a:pt x="12" y="26"/>
                    </a:lnTo>
                    <a:lnTo>
                      <a:pt x="18" y="21"/>
                    </a:lnTo>
                    <a:lnTo>
                      <a:pt x="18" y="21"/>
                    </a:lnTo>
                    <a:lnTo>
                      <a:pt x="25" y="14"/>
                    </a:lnTo>
                    <a:lnTo>
                      <a:pt x="32" y="10"/>
                    </a:lnTo>
                    <a:lnTo>
                      <a:pt x="39" y="7"/>
                    </a:lnTo>
                    <a:lnTo>
                      <a:pt x="45" y="4"/>
                    </a:lnTo>
                    <a:lnTo>
                      <a:pt x="58" y="1"/>
                    </a:lnTo>
                    <a:lnTo>
                      <a:pt x="71" y="0"/>
                    </a:lnTo>
                    <a:lnTo>
                      <a:pt x="432" y="0"/>
                    </a:lnTo>
                    <a:lnTo>
                      <a:pt x="432" y="44"/>
                    </a:lnTo>
                    <a:lnTo>
                      <a:pt x="100" y="44"/>
                    </a:lnTo>
                    <a:lnTo>
                      <a:pt x="100" y="44"/>
                    </a:lnTo>
                    <a:lnTo>
                      <a:pt x="89" y="44"/>
                    </a:lnTo>
                    <a:lnTo>
                      <a:pt x="76" y="44"/>
                    </a:lnTo>
                    <a:lnTo>
                      <a:pt x="69" y="46"/>
                    </a:lnTo>
                    <a:lnTo>
                      <a:pt x="64" y="47"/>
                    </a:lnTo>
                    <a:lnTo>
                      <a:pt x="58" y="50"/>
                    </a:lnTo>
                    <a:lnTo>
                      <a:pt x="54" y="54"/>
                    </a:lnTo>
                    <a:lnTo>
                      <a:pt x="54" y="54"/>
                    </a:lnTo>
                    <a:lnTo>
                      <a:pt x="51" y="61"/>
                    </a:lnTo>
                    <a:lnTo>
                      <a:pt x="50" y="69"/>
                    </a:lnTo>
                    <a:lnTo>
                      <a:pt x="48" y="87"/>
                    </a:lnTo>
                    <a:lnTo>
                      <a:pt x="48" y="638"/>
                    </a:lnTo>
                    <a:lnTo>
                      <a:pt x="0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18" name="Freeform 38"/>
              <p:cNvSpPr>
                <a:spLocks/>
              </p:cNvSpPr>
              <p:nvPr/>
            </p:nvSpPr>
            <p:spPr bwMode="auto">
              <a:xfrm>
                <a:off x="6997700" y="1806575"/>
                <a:ext cx="822325" cy="1012825"/>
              </a:xfrm>
              <a:custGeom>
                <a:avLst/>
                <a:gdLst/>
                <a:ahLst/>
                <a:cxnLst>
                  <a:cxn ang="0">
                    <a:pos x="261" y="638"/>
                  </a:cxn>
                  <a:cxn ang="0">
                    <a:pos x="225" y="636"/>
                  </a:cxn>
                  <a:cxn ang="0">
                    <a:pos x="192" y="631"/>
                  </a:cxn>
                  <a:cxn ang="0">
                    <a:pos x="163" y="622"/>
                  </a:cxn>
                  <a:cxn ang="0">
                    <a:pos x="117" y="602"/>
                  </a:cxn>
                  <a:cxn ang="0">
                    <a:pos x="83" y="578"/>
                  </a:cxn>
                  <a:cxn ang="0">
                    <a:pos x="71" y="567"/>
                  </a:cxn>
                  <a:cxn ang="0">
                    <a:pos x="53" y="545"/>
                  </a:cxn>
                  <a:cxn ang="0">
                    <a:pos x="37" y="521"/>
                  </a:cxn>
                  <a:cxn ang="0">
                    <a:pos x="25" y="496"/>
                  </a:cxn>
                  <a:cxn ang="0">
                    <a:pos x="15" y="467"/>
                  </a:cxn>
                  <a:cxn ang="0">
                    <a:pos x="3" y="403"/>
                  </a:cxn>
                  <a:cxn ang="0">
                    <a:pos x="0" y="328"/>
                  </a:cxn>
                  <a:cxn ang="0">
                    <a:pos x="0" y="296"/>
                  </a:cxn>
                  <a:cxn ang="0">
                    <a:pos x="5" y="229"/>
                  </a:cxn>
                  <a:cxn ang="0">
                    <a:pos x="15" y="179"/>
                  </a:cxn>
                  <a:cxn ang="0">
                    <a:pos x="25" y="147"/>
                  </a:cxn>
                  <a:cxn ang="0">
                    <a:pos x="39" y="118"/>
                  </a:cxn>
                  <a:cxn ang="0">
                    <a:pos x="57" y="90"/>
                  </a:cxn>
                  <a:cxn ang="0">
                    <a:pos x="68" y="78"/>
                  </a:cxn>
                  <a:cxn ang="0">
                    <a:pos x="92" y="56"/>
                  </a:cxn>
                  <a:cxn ang="0">
                    <a:pos x="132" y="31"/>
                  </a:cxn>
                  <a:cxn ang="0">
                    <a:pos x="158" y="19"/>
                  </a:cxn>
                  <a:cxn ang="0">
                    <a:pos x="189" y="10"/>
                  </a:cxn>
                  <a:cxn ang="0">
                    <a:pos x="224" y="3"/>
                  </a:cxn>
                  <a:cxn ang="0">
                    <a:pos x="264" y="0"/>
                  </a:cxn>
                  <a:cxn ang="0">
                    <a:pos x="509" y="44"/>
                  </a:cxn>
                  <a:cxn ang="0">
                    <a:pos x="285" y="44"/>
                  </a:cxn>
                  <a:cxn ang="0">
                    <a:pos x="243" y="46"/>
                  </a:cxn>
                  <a:cxn ang="0">
                    <a:pos x="195" y="56"/>
                  </a:cxn>
                  <a:cxn ang="0">
                    <a:pos x="170" y="64"/>
                  </a:cxn>
                  <a:cxn ang="0">
                    <a:pos x="144" y="78"/>
                  </a:cxn>
                  <a:cxn ang="0">
                    <a:pos x="121" y="94"/>
                  </a:cxn>
                  <a:cxn ang="0">
                    <a:pos x="100" y="118"/>
                  </a:cxn>
                  <a:cxn ang="0">
                    <a:pos x="93" y="129"/>
                  </a:cxn>
                  <a:cxn ang="0">
                    <a:pos x="79" y="153"/>
                  </a:cxn>
                  <a:cxn ang="0">
                    <a:pos x="67" y="190"/>
                  </a:cxn>
                  <a:cxn ang="0">
                    <a:pos x="57" y="246"/>
                  </a:cxn>
                  <a:cxn ang="0">
                    <a:pos x="53" y="301"/>
                  </a:cxn>
                  <a:cxn ang="0">
                    <a:pos x="53" y="329"/>
                  </a:cxn>
                  <a:cxn ang="0">
                    <a:pos x="56" y="404"/>
                  </a:cxn>
                  <a:cxn ang="0">
                    <a:pos x="65" y="451"/>
                  </a:cxn>
                  <a:cxn ang="0">
                    <a:pos x="82" y="496"/>
                  </a:cxn>
                  <a:cxn ang="0">
                    <a:pos x="94" y="517"/>
                  </a:cxn>
                  <a:cxn ang="0">
                    <a:pos x="104" y="529"/>
                  </a:cxn>
                  <a:cxn ang="0">
                    <a:pos x="132" y="554"/>
                  </a:cxn>
                  <a:cxn ang="0">
                    <a:pos x="163" y="572"/>
                  </a:cxn>
                  <a:cxn ang="0">
                    <a:pos x="188" y="582"/>
                  </a:cxn>
                  <a:cxn ang="0">
                    <a:pos x="218" y="590"/>
                  </a:cxn>
                  <a:cxn ang="0">
                    <a:pos x="253" y="595"/>
                  </a:cxn>
                  <a:cxn ang="0">
                    <a:pos x="518" y="595"/>
                  </a:cxn>
                  <a:cxn ang="0">
                    <a:pos x="261" y="638"/>
                  </a:cxn>
                </a:cxnLst>
                <a:rect l="0" t="0" r="r" b="b"/>
                <a:pathLst>
                  <a:path w="518" h="638">
                    <a:moveTo>
                      <a:pt x="261" y="638"/>
                    </a:moveTo>
                    <a:lnTo>
                      <a:pt x="261" y="638"/>
                    </a:lnTo>
                    <a:lnTo>
                      <a:pt x="243" y="638"/>
                    </a:lnTo>
                    <a:lnTo>
                      <a:pt x="225" y="636"/>
                    </a:lnTo>
                    <a:lnTo>
                      <a:pt x="208" y="634"/>
                    </a:lnTo>
                    <a:lnTo>
                      <a:pt x="192" y="631"/>
                    </a:lnTo>
                    <a:lnTo>
                      <a:pt x="176" y="627"/>
                    </a:lnTo>
                    <a:lnTo>
                      <a:pt x="163" y="622"/>
                    </a:lnTo>
                    <a:lnTo>
                      <a:pt x="138" y="613"/>
                    </a:lnTo>
                    <a:lnTo>
                      <a:pt x="117" y="602"/>
                    </a:lnTo>
                    <a:lnTo>
                      <a:pt x="99" y="589"/>
                    </a:lnTo>
                    <a:lnTo>
                      <a:pt x="83" y="578"/>
                    </a:lnTo>
                    <a:lnTo>
                      <a:pt x="71" y="567"/>
                    </a:lnTo>
                    <a:lnTo>
                      <a:pt x="71" y="567"/>
                    </a:lnTo>
                    <a:lnTo>
                      <a:pt x="61" y="556"/>
                    </a:lnTo>
                    <a:lnTo>
                      <a:pt x="53" y="545"/>
                    </a:lnTo>
                    <a:lnTo>
                      <a:pt x="44" y="533"/>
                    </a:lnTo>
                    <a:lnTo>
                      <a:pt x="37" y="521"/>
                    </a:lnTo>
                    <a:lnTo>
                      <a:pt x="30" y="508"/>
                    </a:lnTo>
                    <a:lnTo>
                      <a:pt x="25" y="496"/>
                    </a:lnTo>
                    <a:lnTo>
                      <a:pt x="19" y="482"/>
                    </a:lnTo>
                    <a:lnTo>
                      <a:pt x="15" y="467"/>
                    </a:lnTo>
                    <a:lnTo>
                      <a:pt x="8" y="436"/>
                    </a:lnTo>
                    <a:lnTo>
                      <a:pt x="3" y="403"/>
                    </a:lnTo>
                    <a:lnTo>
                      <a:pt x="1" y="367"/>
                    </a:lnTo>
                    <a:lnTo>
                      <a:pt x="0" y="328"/>
                    </a:lnTo>
                    <a:lnTo>
                      <a:pt x="0" y="328"/>
                    </a:lnTo>
                    <a:lnTo>
                      <a:pt x="0" y="296"/>
                    </a:lnTo>
                    <a:lnTo>
                      <a:pt x="1" y="263"/>
                    </a:lnTo>
                    <a:lnTo>
                      <a:pt x="5" y="229"/>
                    </a:lnTo>
                    <a:lnTo>
                      <a:pt x="11" y="196"/>
                    </a:lnTo>
                    <a:lnTo>
                      <a:pt x="15" y="179"/>
                    </a:lnTo>
                    <a:lnTo>
                      <a:pt x="19" y="164"/>
                    </a:lnTo>
                    <a:lnTo>
                      <a:pt x="25" y="147"/>
                    </a:lnTo>
                    <a:lnTo>
                      <a:pt x="32" y="133"/>
                    </a:lnTo>
                    <a:lnTo>
                      <a:pt x="39" y="118"/>
                    </a:lnTo>
                    <a:lnTo>
                      <a:pt x="47" y="104"/>
                    </a:lnTo>
                    <a:lnTo>
                      <a:pt x="57" y="90"/>
                    </a:lnTo>
                    <a:lnTo>
                      <a:pt x="68" y="78"/>
                    </a:lnTo>
                    <a:lnTo>
                      <a:pt x="68" y="78"/>
                    </a:lnTo>
                    <a:lnTo>
                      <a:pt x="78" y="68"/>
                    </a:lnTo>
                    <a:lnTo>
                      <a:pt x="92" y="56"/>
                    </a:lnTo>
                    <a:lnTo>
                      <a:pt x="110" y="43"/>
                    </a:lnTo>
                    <a:lnTo>
                      <a:pt x="132" y="31"/>
                    </a:lnTo>
                    <a:lnTo>
                      <a:pt x="144" y="25"/>
                    </a:lnTo>
                    <a:lnTo>
                      <a:pt x="158" y="19"/>
                    </a:lnTo>
                    <a:lnTo>
                      <a:pt x="174" y="14"/>
                    </a:lnTo>
                    <a:lnTo>
                      <a:pt x="189" y="10"/>
                    </a:lnTo>
                    <a:lnTo>
                      <a:pt x="206" y="6"/>
                    </a:lnTo>
                    <a:lnTo>
                      <a:pt x="224" y="3"/>
                    </a:lnTo>
                    <a:lnTo>
                      <a:pt x="243" y="1"/>
                    </a:lnTo>
                    <a:lnTo>
                      <a:pt x="264" y="0"/>
                    </a:lnTo>
                    <a:lnTo>
                      <a:pt x="509" y="0"/>
                    </a:lnTo>
                    <a:lnTo>
                      <a:pt x="509" y="44"/>
                    </a:lnTo>
                    <a:lnTo>
                      <a:pt x="285" y="44"/>
                    </a:lnTo>
                    <a:lnTo>
                      <a:pt x="285" y="44"/>
                    </a:lnTo>
                    <a:lnTo>
                      <a:pt x="265" y="44"/>
                    </a:lnTo>
                    <a:lnTo>
                      <a:pt x="243" y="46"/>
                    </a:lnTo>
                    <a:lnTo>
                      <a:pt x="220" y="50"/>
                    </a:lnTo>
                    <a:lnTo>
                      <a:pt x="195" y="56"/>
                    </a:lnTo>
                    <a:lnTo>
                      <a:pt x="182" y="60"/>
                    </a:lnTo>
                    <a:lnTo>
                      <a:pt x="170" y="64"/>
                    </a:lnTo>
                    <a:lnTo>
                      <a:pt x="157" y="71"/>
                    </a:lnTo>
                    <a:lnTo>
                      <a:pt x="144" y="78"/>
                    </a:lnTo>
                    <a:lnTo>
                      <a:pt x="133" y="86"/>
                    </a:lnTo>
                    <a:lnTo>
                      <a:pt x="121" y="94"/>
                    </a:lnTo>
                    <a:lnTo>
                      <a:pt x="111" y="106"/>
                    </a:lnTo>
                    <a:lnTo>
                      <a:pt x="100" y="118"/>
                    </a:lnTo>
                    <a:lnTo>
                      <a:pt x="100" y="118"/>
                    </a:lnTo>
                    <a:lnTo>
                      <a:pt x="93" y="129"/>
                    </a:lnTo>
                    <a:lnTo>
                      <a:pt x="86" y="140"/>
                    </a:lnTo>
                    <a:lnTo>
                      <a:pt x="79" y="153"/>
                    </a:lnTo>
                    <a:lnTo>
                      <a:pt x="75" y="165"/>
                    </a:lnTo>
                    <a:lnTo>
                      <a:pt x="67" y="190"/>
                    </a:lnTo>
                    <a:lnTo>
                      <a:pt x="60" y="218"/>
                    </a:lnTo>
                    <a:lnTo>
                      <a:pt x="57" y="246"/>
                    </a:lnTo>
                    <a:lnTo>
                      <a:pt x="54" y="274"/>
                    </a:lnTo>
                    <a:lnTo>
                      <a:pt x="53" y="301"/>
                    </a:lnTo>
                    <a:lnTo>
                      <a:pt x="53" y="329"/>
                    </a:lnTo>
                    <a:lnTo>
                      <a:pt x="53" y="329"/>
                    </a:lnTo>
                    <a:lnTo>
                      <a:pt x="54" y="379"/>
                    </a:lnTo>
                    <a:lnTo>
                      <a:pt x="56" y="404"/>
                    </a:lnTo>
                    <a:lnTo>
                      <a:pt x="60" y="428"/>
                    </a:lnTo>
                    <a:lnTo>
                      <a:pt x="65" y="451"/>
                    </a:lnTo>
                    <a:lnTo>
                      <a:pt x="72" y="475"/>
                    </a:lnTo>
                    <a:lnTo>
                      <a:pt x="82" y="496"/>
                    </a:lnTo>
                    <a:lnTo>
                      <a:pt x="87" y="507"/>
                    </a:lnTo>
                    <a:lnTo>
                      <a:pt x="94" y="517"/>
                    </a:lnTo>
                    <a:lnTo>
                      <a:pt x="94" y="517"/>
                    </a:lnTo>
                    <a:lnTo>
                      <a:pt x="104" y="529"/>
                    </a:lnTo>
                    <a:lnTo>
                      <a:pt x="117" y="542"/>
                    </a:lnTo>
                    <a:lnTo>
                      <a:pt x="132" y="554"/>
                    </a:lnTo>
                    <a:lnTo>
                      <a:pt x="151" y="567"/>
                    </a:lnTo>
                    <a:lnTo>
                      <a:pt x="163" y="572"/>
                    </a:lnTo>
                    <a:lnTo>
                      <a:pt x="175" y="578"/>
                    </a:lnTo>
                    <a:lnTo>
                      <a:pt x="188" y="582"/>
                    </a:lnTo>
                    <a:lnTo>
                      <a:pt x="203" y="586"/>
                    </a:lnTo>
                    <a:lnTo>
                      <a:pt x="218" y="590"/>
                    </a:lnTo>
                    <a:lnTo>
                      <a:pt x="235" y="592"/>
                    </a:lnTo>
                    <a:lnTo>
                      <a:pt x="253" y="595"/>
                    </a:lnTo>
                    <a:lnTo>
                      <a:pt x="271" y="595"/>
                    </a:lnTo>
                    <a:lnTo>
                      <a:pt x="518" y="595"/>
                    </a:lnTo>
                    <a:lnTo>
                      <a:pt x="518" y="638"/>
                    </a:lnTo>
                    <a:lnTo>
                      <a:pt x="261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19" name="Freeform 39"/>
              <p:cNvSpPr>
                <a:spLocks/>
              </p:cNvSpPr>
              <p:nvPr/>
            </p:nvSpPr>
            <p:spPr bwMode="auto">
              <a:xfrm>
                <a:off x="7918450" y="1806575"/>
                <a:ext cx="849312" cy="1012825"/>
              </a:xfrm>
              <a:custGeom>
                <a:avLst/>
                <a:gdLst/>
                <a:ahLst/>
                <a:cxnLst>
                  <a:cxn ang="0">
                    <a:pos x="243" y="638"/>
                  </a:cxn>
                  <a:cxn ang="0">
                    <a:pos x="243" y="44"/>
                  </a:cxn>
                  <a:cxn ang="0">
                    <a:pos x="0" y="44"/>
                  </a:cxn>
                  <a:cxn ang="0">
                    <a:pos x="0" y="0"/>
                  </a:cxn>
                  <a:cxn ang="0">
                    <a:pos x="535" y="0"/>
                  </a:cxn>
                  <a:cxn ang="0">
                    <a:pos x="535" y="44"/>
                  </a:cxn>
                  <a:cxn ang="0">
                    <a:pos x="292" y="44"/>
                  </a:cxn>
                  <a:cxn ang="0">
                    <a:pos x="292" y="638"/>
                  </a:cxn>
                  <a:cxn ang="0">
                    <a:pos x="243" y="638"/>
                  </a:cxn>
                </a:cxnLst>
                <a:rect l="0" t="0" r="r" b="b"/>
                <a:pathLst>
                  <a:path w="535" h="638">
                    <a:moveTo>
                      <a:pt x="243" y="638"/>
                    </a:moveTo>
                    <a:lnTo>
                      <a:pt x="243" y="44"/>
                    </a:lnTo>
                    <a:lnTo>
                      <a:pt x="0" y="44"/>
                    </a:lnTo>
                    <a:lnTo>
                      <a:pt x="0" y="0"/>
                    </a:lnTo>
                    <a:lnTo>
                      <a:pt x="535" y="0"/>
                    </a:lnTo>
                    <a:lnTo>
                      <a:pt x="535" y="44"/>
                    </a:lnTo>
                    <a:lnTo>
                      <a:pt x="292" y="44"/>
                    </a:lnTo>
                    <a:lnTo>
                      <a:pt x="292" y="638"/>
                    </a:lnTo>
                    <a:lnTo>
                      <a:pt x="243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20" name="Freeform 45"/>
              <p:cNvSpPr>
                <a:spLocks/>
              </p:cNvSpPr>
              <p:nvPr/>
            </p:nvSpPr>
            <p:spPr bwMode="auto">
              <a:xfrm>
                <a:off x="6037263" y="1806575"/>
                <a:ext cx="971550" cy="1012825"/>
              </a:xfrm>
              <a:custGeom>
                <a:avLst/>
                <a:gdLst/>
                <a:ahLst/>
                <a:cxnLst>
                  <a:cxn ang="0">
                    <a:pos x="230" y="638"/>
                  </a:cxn>
                  <a:cxn ang="0">
                    <a:pos x="288" y="529"/>
                  </a:cxn>
                  <a:cxn ang="0">
                    <a:pos x="0" y="0"/>
                  </a:cxn>
                  <a:cxn ang="0">
                    <a:pos x="54" y="0"/>
                  </a:cxn>
                  <a:cxn ang="0">
                    <a:pos x="313" y="481"/>
                  </a:cxn>
                  <a:cxn ang="0">
                    <a:pos x="556" y="0"/>
                  </a:cxn>
                  <a:cxn ang="0">
                    <a:pos x="612" y="0"/>
                  </a:cxn>
                  <a:cxn ang="0">
                    <a:pos x="285" y="638"/>
                  </a:cxn>
                  <a:cxn ang="0">
                    <a:pos x="230" y="638"/>
                  </a:cxn>
                </a:cxnLst>
                <a:rect l="0" t="0" r="r" b="b"/>
                <a:pathLst>
                  <a:path w="612" h="638">
                    <a:moveTo>
                      <a:pt x="230" y="638"/>
                    </a:moveTo>
                    <a:lnTo>
                      <a:pt x="288" y="529"/>
                    </a:lnTo>
                    <a:lnTo>
                      <a:pt x="0" y="0"/>
                    </a:lnTo>
                    <a:lnTo>
                      <a:pt x="54" y="0"/>
                    </a:lnTo>
                    <a:lnTo>
                      <a:pt x="313" y="481"/>
                    </a:lnTo>
                    <a:lnTo>
                      <a:pt x="556" y="0"/>
                    </a:lnTo>
                    <a:lnTo>
                      <a:pt x="612" y="0"/>
                    </a:lnTo>
                    <a:lnTo>
                      <a:pt x="285" y="638"/>
                    </a:lnTo>
                    <a:lnTo>
                      <a:pt x="230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</p:grpSp>
      </p:grpSp>
      <p:cxnSp>
        <p:nvCxnSpPr>
          <p:cNvPr id="54" name="Прямая соединительная линия 53"/>
          <p:cNvCxnSpPr/>
          <p:nvPr userDrawn="1"/>
        </p:nvCxnSpPr>
        <p:spPr>
          <a:xfrm>
            <a:off x="0" y="1200150"/>
            <a:ext cx="12192000" cy="0"/>
          </a:xfrm>
          <a:prstGeom prst="line">
            <a:avLst/>
          </a:prstGeom>
          <a:ln w="25400">
            <a:solidFill>
              <a:srgbClr val="F382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Текст 65"/>
          <p:cNvSpPr>
            <a:spLocks noGrp="1"/>
          </p:cNvSpPr>
          <p:nvPr>
            <p:ph type="body" sz="quarter" idx="10"/>
          </p:nvPr>
        </p:nvSpPr>
        <p:spPr>
          <a:xfrm>
            <a:off x="550863" y="1481138"/>
            <a:ext cx="5225823" cy="44513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>
                <a:latin typeface="Proxima Nova Rg" panose="02000506030000020004" pitchFamily="2" charset="0"/>
              </a:defRPr>
            </a:lvl1pPr>
            <a:lvl2pPr marL="457189" indent="0">
              <a:buNone/>
              <a:defRPr baseline="0">
                <a:latin typeface="Proxima Nova Rg" panose="02000506030000020004" pitchFamily="2" charset="0"/>
              </a:defRPr>
            </a:lvl2pPr>
            <a:lvl3pPr marL="914377" indent="0">
              <a:buNone/>
              <a:defRPr baseline="0">
                <a:latin typeface="Proxima Nova Rg" panose="02000506030000020004" pitchFamily="2" charset="0"/>
              </a:defRPr>
            </a:lvl3pPr>
            <a:lvl4pPr marL="1371566" indent="0">
              <a:buNone/>
              <a:defRPr baseline="0">
                <a:latin typeface="Proxima Nova Rg" panose="02000506030000020004" pitchFamily="2" charset="0"/>
              </a:defRPr>
            </a:lvl4pPr>
            <a:lvl5pPr marL="1828754" indent="0">
              <a:buNone/>
              <a:defRPr baseline="0">
                <a:latin typeface="Proxima Nova Rg" panose="02000506030000020004" pitchFamily="2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8" name="Текст 67"/>
          <p:cNvSpPr>
            <a:spLocks noGrp="1"/>
          </p:cNvSpPr>
          <p:nvPr>
            <p:ph type="body" sz="quarter" idx="11"/>
          </p:nvPr>
        </p:nvSpPr>
        <p:spPr>
          <a:xfrm>
            <a:off x="5965825" y="1481138"/>
            <a:ext cx="5181600" cy="445135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latin typeface="Proxima Nova Rg" panose="02000506030000020004" pitchFamily="2" charset="0"/>
              </a:defRPr>
            </a:lvl1pPr>
            <a:lvl2pPr marL="457189" indent="0">
              <a:buFontTx/>
              <a:buNone/>
              <a:defRPr>
                <a:latin typeface="Proxima Nova Rg" panose="02000506030000020004" pitchFamily="2" charset="0"/>
              </a:defRPr>
            </a:lvl2pPr>
            <a:lvl3pPr marL="914377" indent="0">
              <a:buFontTx/>
              <a:buNone/>
              <a:defRPr>
                <a:latin typeface="Proxima Nova Rg" panose="02000506030000020004" pitchFamily="2" charset="0"/>
              </a:defRPr>
            </a:lvl3pPr>
            <a:lvl4pPr marL="1371566" indent="0">
              <a:buFontTx/>
              <a:buNone/>
              <a:defRPr>
                <a:latin typeface="Proxima Nova Rg" panose="02000506030000020004" pitchFamily="2" charset="0"/>
              </a:defRPr>
            </a:lvl4pPr>
            <a:lvl5pPr marL="1828754" indent="0">
              <a:buFontTx/>
              <a:buNone/>
              <a:defRPr>
                <a:latin typeface="Proxima Nova Rg" panose="02000506030000020004" pitchFamily="2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1" name="Текст 70"/>
          <p:cNvSpPr>
            <a:spLocks noGrp="1"/>
          </p:cNvSpPr>
          <p:nvPr>
            <p:ph type="body" sz="quarter" idx="12" hasCustomPrompt="1"/>
          </p:nvPr>
        </p:nvSpPr>
        <p:spPr>
          <a:xfrm>
            <a:off x="2717429" y="348254"/>
            <a:ext cx="7461251" cy="66675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000">
                <a:latin typeface="Proxima Nova Rg" panose="02000506030000020004" pitchFamily="2" charset="0"/>
              </a:defRPr>
            </a:lvl1pPr>
          </a:lstStyle>
          <a:p>
            <a:pPr>
              <a:lnSpc>
                <a:spcPct val="110000"/>
              </a:lnSpc>
            </a:pPr>
            <a:r>
              <a:rPr lang="ru-RU" dirty="0"/>
              <a:t>ЗАГОЛОВОК СЛАЙДА </a:t>
            </a:r>
            <a:br>
              <a:rPr lang="ru-RU" dirty="0"/>
            </a:br>
            <a:r>
              <a:rPr lang="ru-RU" dirty="0"/>
              <a:t>ИЛИ НАЗВАНИЕ ТЕМЫ</a:t>
            </a:r>
          </a:p>
        </p:txBody>
      </p:sp>
    </p:spTree>
    <p:extLst>
      <p:ext uri="{BB962C8B-B14F-4D97-AF65-F5344CB8AC3E}">
        <p14:creationId xmlns:p14="http://schemas.microsoft.com/office/powerpoint/2010/main" val="21584669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Пусто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 userDrawn="1"/>
        </p:nvSpPr>
        <p:spPr>
          <a:xfrm>
            <a:off x="0" y="6318000"/>
            <a:ext cx="12192000" cy="540000"/>
          </a:xfrm>
          <a:prstGeom prst="rect">
            <a:avLst/>
          </a:prstGeom>
          <a:solidFill>
            <a:srgbClr val="009C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/>
          </a:p>
        </p:txBody>
      </p:sp>
      <p:sp>
        <p:nvSpPr>
          <p:cNvPr id="6" name="TextBox 5"/>
          <p:cNvSpPr txBox="1"/>
          <p:nvPr userDrawn="1"/>
        </p:nvSpPr>
        <p:spPr>
          <a:xfrm>
            <a:off x="11414337" y="5932248"/>
            <a:ext cx="510964" cy="894975"/>
          </a:xfrm>
          <a:prstGeom prst="rect">
            <a:avLst/>
          </a:prstGeom>
          <a:solidFill>
            <a:srgbClr val="F38221"/>
          </a:solidFill>
        </p:spPr>
        <p:txBody>
          <a:bodyPr wrap="square" lIns="36000" tIns="72000" rIns="36000" bIns="540000" rtlCol="0">
            <a:spAutoFit/>
          </a:bodyPr>
          <a:lstStyle/>
          <a:p>
            <a:pPr algn="ctr"/>
            <a:fld id="{B69A2F11-600D-44D7-A0E2-CE2D3B9D58E9}" type="slidenum">
              <a:rPr lang="ru-RU" sz="1800" smtClean="0">
                <a:solidFill>
                  <a:schemeClr val="bg1"/>
                </a:solidFill>
                <a:latin typeface="Proxima Nova Rg" panose="02000506030000020004" pitchFamily="2" charset="0"/>
              </a:rPr>
              <a:pPr/>
              <a:t>‹#›</a:t>
            </a:fld>
            <a:endParaRPr lang="ru-RU" sz="1800" dirty="0">
              <a:solidFill>
                <a:schemeClr val="bg1"/>
              </a:solidFill>
              <a:latin typeface="Proxima Nova Rg" panose="02000506030000020004" pitchFamily="2" charset="0"/>
            </a:endParaRPr>
          </a:p>
        </p:txBody>
      </p:sp>
      <p:grpSp>
        <p:nvGrpSpPr>
          <p:cNvPr id="9" name="Группа 8"/>
          <p:cNvGrpSpPr/>
          <p:nvPr userDrawn="1"/>
        </p:nvGrpSpPr>
        <p:grpSpPr>
          <a:xfrm>
            <a:off x="454636" y="348735"/>
            <a:ext cx="1993291" cy="670440"/>
            <a:chOff x="2636838" y="1795463"/>
            <a:chExt cx="6669087" cy="2243137"/>
          </a:xfrm>
        </p:grpSpPr>
        <p:grpSp>
          <p:nvGrpSpPr>
            <p:cNvPr id="10" name="Группа 47"/>
            <p:cNvGrpSpPr/>
            <p:nvPr/>
          </p:nvGrpSpPr>
          <p:grpSpPr>
            <a:xfrm>
              <a:off x="3203575" y="3209925"/>
              <a:ext cx="2147887" cy="776288"/>
              <a:chOff x="3203575" y="3209925"/>
              <a:chExt cx="2147887" cy="776288"/>
            </a:xfrm>
          </p:grpSpPr>
          <p:sp>
            <p:nvSpPr>
              <p:cNvPr id="24" name="Freeform 5"/>
              <p:cNvSpPr>
                <a:spLocks/>
              </p:cNvSpPr>
              <p:nvPr/>
            </p:nvSpPr>
            <p:spPr bwMode="auto">
              <a:xfrm>
                <a:off x="3203575" y="3209925"/>
                <a:ext cx="163512" cy="161925"/>
              </a:xfrm>
              <a:custGeom>
                <a:avLst/>
                <a:gdLst/>
                <a:ahLst/>
                <a:cxnLst>
                  <a:cxn ang="0">
                    <a:pos x="103" y="0"/>
                  </a:cxn>
                  <a:cxn ang="0">
                    <a:pos x="103" y="102"/>
                  </a:cxn>
                  <a:cxn ang="0">
                    <a:pos x="89" y="102"/>
                  </a:cxn>
                  <a:cxn ang="0">
                    <a:pos x="89" y="23"/>
                  </a:cxn>
                  <a:cxn ang="0">
                    <a:pos x="52" y="72"/>
                  </a:cxn>
                  <a:cxn ang="0">
                    <a:pos x="13" y="23"/>
                  </a:cxn>
                  <a:cxn ang="0">
                    <a:pos x="13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7" y="0"/>
                  </a:cxn>
                  <a:cxn ang="0">
                    <a:pos x="52" y="55"/>
                  </a:cxn>
                  <a:cxn ang="0">
                    <a:pos x="95" y="0"/>
                  </a:cxn>
                  <a:cxn ang="0">
                    <a:pos x="103" y="0"/>
                  </a:cxn>
                </a:cxnLst>
                <a:rect l="0" t="0" r="r" b="b"/>
                <a:pathLst>
                  <a:path w="103" h="102">
                    <a:moveTo>
                      <a:pt x="103" y="0"/>
                    </a:moveTo>
                    <a:lnTo>
                      <a:pt x="103" y="102"/>
                    </a:lnTo>
                    <a:lnTo>
                      <a:pt x="89" y="102"/>
                    </a:lnTo>
                    <a:lnTo>
                      <a:pt x="89" y="23"/>
                    </a:lnTo>
                    <a:lnTo>
                      <a:pt x="52" y="72"/>
                    </a:lnTo>
                    <a:lnTo>
                      <a:pt x="13" y="23"/>
                    </a:lnTo>
                    <a:lnTo>
                      <a:pt x="13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7" y="0"/>
                    </a:lnTo>
                    <a:lnTo>
                      <a:pt x="52" y="55"/>
                    </a:lnTo>
                    <a:lnTo>
                      <a:pt x="95" y="0"/>
                    </a:lnTo>
                    <a:lnTo>
                      <a:pt x="10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25" name="Freeform 6"/>
              <p:cNvSpPr>
                <a:spLocks noEditPoints="1"/>
              </p:cNvSpPr>
              <p:nvPr/>
            </p:nvSpPr>
            <p:spPr bwMode="auto">
              <a:xfrm>
                <a:off x="3387725" y="3209925"/>
                <a:ext cx="149225" cy="161925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94" y="102"/>
                  </a:cxn>
                  <a:cxn ang="0">
                    <a:pos x="82" y="102"/>
                  </a:cxn>
                  <a:cxn ang="0">
                    <a:pos x="75" y="83"/>
                  </a:cxn>
                  <a:cxn ang="0">
                    <a:pos x="20" y="83"/>
                  </a:cxn>
                  <a:cxn ang="0">
                    <a:pos x="12" y="102"/>
                  </a:cxn>
                  <a:cxn ang="0">
                    <a:pos x="0" y="102"/>
                  </a:cxn>
                  <a:cxn ang="0">
                    <a:pos x="41" y="0"/>
                  </a:cxn>
                  <a:cxn ang="0">
                    <a:pos x="54" y="0"/>
                  </a:cxn>
                  <a:cxn ang="0">
                    <a:pos x="25" y="70"/>
                  </a:cxn>
                  <a:cxn ang="0">
                    <a:pos x="69" y="70"/>
                  </a:cxn>
                  <a:cxn ang="0">
                    <a:pos x="47" y="16"/>
                  </a:cxn>
                  <a:cxn ang="0">
                    <a:pos x="25" y="70"/>
                  </a:cxn>
                </a:cxnLst>
                <a:rect l="0" t="0" r="r" b="b"/>
                <a:pathLst>
                  <a:path w="94" h="102">
                    <a:moveTo>
                      <a:pt x="54" y="0"/>
                    </a:moveTo>
                    <a:lnTo>
                      <a:pt x="94" y="102"/>
                    </a:lnTo>
                    <a:lnTo>
                      <a:pt x="82" y="102"/>
                    </a:lnTo>
                    <a:lnTo>
                      <a:pt x="75" y="83"/>
                    </a:lnTo>
                    <a:lnTo>
                      <a:pt x="20" y="83"/>
                    </a:lnTo>
                    <a:lnTo>
                      <a:pt x="12" y="102"/>
                    </a:lnTo>
                    <a:lnTo>
                      <a:pt x="0" y="102"/>
                    </a:lnTo>
                    <a:lnTo>
                      <a:pt x="41" y="0"/>
                    </a:lnTo>
                    <a:lnTo>
                      <a:pt x="54" y="0"/>
                    </a:lnTo>
                    <a:close/>
                    <a:moveTo>
                      <a:pt x="25" y="70"/>
                    </a:moveTo>
                    <a:lnTo>
                      <a:pt x="69" y="70"/>
                    </a:lnTo>
                    <a:lnTo>
                      <a:pt x="47" y="16"/>
                    </a:lnTo>
                    <a:lnTo>
                      <a:pt x="25" y="7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26" name="Freeform 7"/>
              <p:cNvSpPr>
                <a:spLocks/>
              </p:cNvSpPr>
              <p:nvPr/>
            </p:nvSpPr>
            <p:spPr bwMode="auto">
              <a:xfrm>
                <a:off x="3541713" y="3209925"/>
                <a:ext cx="141287" cy="161925"/>
              </a:xfrm>
              <a:custGeom>
                <a:avLst/>
                <a:gdLst/>
                <a:ahLst/>
                <a:cxnLst>
                  <a:cxn ang="0">
                    <a:pos x="89" y="0"/>
                  </a:cxn>
                  <a:cxn ang="0">
                    <a:pos x="89" y="12"/>
                  </a:cxn>
                  <a:cxn ang="0">
                    <a:pos x="50" y="12"/>
                  </a:cxn>
                  <a:cxn ang="0">
                    <a:pos x="50" y="102"/>
                  </a:cxn>
                  <a:cxn ang="0">
                    <a:pos x="37" y="102"/>
                  </a:cxn>
                  <a:cxn ang="0">
                    <a:pos x="37" y="12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89" y="0"/>
                  </a:cxn>
                </a:cxnLst>
                <a:rect l="0" t="0" r="r" b="b"/>
                <a:pathLst>
                  <a:path w="89" h="102">
                    <a:moveTo>
                      <a:pt x="89" y="0"/>
                    </a:moveTo>
                    <a:lnTo>
                      <a:pt x="89" y="12"/>
                    </a:lnTo>
                    <a:lnTo>
                      <a:pt x="50" y="12"/>
                    </a:lnTo>
                    <a:lnTo>
                      <a:pt x="50" y="102"/>
                    </a:lnTo>
                    <a:lnTo>
                      <a:pt x="37" y="102"/>
                    </a:lnTo>
                    <a:lnTo>
                      <a:pt x="37" y="12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27" name="Freeform 8"/>
              <p:cNvSpPr>
                <a:spLocks noEditPoints="1"/>
              </p:cNvSpPr>
              <p:nvPr/>
            </p:nvSpPr>
            <p:spPr bwMode="auto">
              <a:xfrm>
                <a:off x="3702050" y="3209925"/>
                <a:ext cx="120650" cy="161925"/>
              </a:xfrm>
              <a:custGeom>
                <a:avLst/>
                <a:gdLst/>
                <a:ahLst/>
                <a:cxnLst>
                  <a:cxn ang="0">
                    <a:pos x="46" y="0"/>
                  </a:cxn>
                  <a:cxn ang="0">
                    <a:pos x="46" y="0"/>
                  </a:cxn>
                  <a:cxn ang="0">
                    <a:pos x="52" y="1"/>
                  </a:cxn>
                  <a:cxn ang="0">
                    <a:pos x="57" y="2"/>
                  </a:cxn>
                  <a:cxn ang="0">
                    <a:pos x="62" y="5"/>
                  </a:cxn>
                  <a:cxn ang="0">
                    <a:pos x="67" y="8"/>
                  </a:cxn>
                  <a:cxn ang="0">
                    <a:pos x="70" y="12"/>
                  </a:cxn>
                  <a:cxn ang="0">
                    <a:pos x="73" y="16"/>
                  </a:cxn>
                  <a:cxn ang="0">
                    <a:pos x="74" y="22"/>
                  </a:cxn>
                  <a:cxn ang="0">
                    <a:pos x="76" y="29"/>
                  </a:cxn>
                  <a:cxn ang="0">
                    <a:pos x="76" y="29"/>
                  </a:cxn>
                  <a:cxn ang="0">
                    <a:pos x="74" y="34"/>
                  </a:cxn>
                  <a:cxn ang="0">
                    <a:pos x="73" y="40"/>
                  </a:cxn>
                  <a:cxn ang="0">
                    <a:pos x="70" y="44"/>
                  </a:cxn>
                  <a:cxn ang="0">
                    <a:pos x="67" y="48"/>
                  </a:cxn>
                  <a:cxn ang="0">
                    <a:pos x="63" y="52"/>
                  </a:cxn>
                  <a:cxn ang="0">
                    <a:pos x="57" y="55"/>
                  </a:cxn>
                  <a:cxn ang="0">
                    <a:pos x="52" y="57"/>
                  </a:cxn>
                  <a:cxn ang="0">
                    <a:pos x="46" y="57"/>
                  </a:cxn>
                  <a:cxn ang="0">
                    <a:pos x="13" y="57"/>
                  </a:cxn>
                  <a:cxn ang="0">
                    <a:pos x="13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46" y="0"/>
                  </a:cxn>
                  <a:cxn ang="0">
                    <a:pos x="45" y="45"/>
                  </a:cxn>
                  <a:cxn ang="0">
                    <a:pos x="45" y="45"/>
                  </a:cxn>
                  <a:cxn ang="0">
                    <a:pos x="52" y="44"/>
                  </a:cxn>
                  <a:cxn ang="0">
                    <a:pos x="57" y="41"/>
                  </a:cxn>
                  <a:cxn ang="0">
                    <a:pos x="62" y="36"/>
                  </a:cxn>
                  <a:cxn ang="0">
                    <a:pos x="63" y="29"/>
                  </a:cxn>
                  <a:cxn ang="0">
                    <a:pos x="63" y="29"/>
                  </a:cxn>
                  <a:cxn ang="0">
                    <a:pos x="62" y="22"/>
                  </a:cxn>
                  <a:cxn ang="0">
                    <a:pos x="57" y="16"/>
                  </a:cxn>
                  <a:cxn ang="0">
                    <a:pos x="52" y="13"/>
                  </a:cxn>
                  <a:cxn ang="0">
                    <a:pos x="45" y="12"/>
                  </a:cxn>
                  <a:cxn ang="0">
                    <a:pos x="13" y="12"/>
                  </a:cxn>
                  <a:cxn ang="0">
                    <a:pos x="13" y="45"/>
                  </a:cxn>
                  <a:cxn ang="0">
                    <a:pos x="45" y="45"/>
                  </a:cxn>
                </a:cxnLst>
                <a:rect l="0" t="0" r="r" b="b"/>
                <a:pathLst>
                  <a:path w="76" h="102">
                    <a:moveTo>
                      <a:pt x="46" y="0"/>
                    </a:moveTo>
                    <a:lnTo>
                      <a:pt x="46" y="0"/>
                    </a:lnTo>
                    <a:lnTo>
                      <a:pt x="52" y="1"/>
                    </a:lnTo>
                    <a:lnTo>
                      <a:pt x="57" y="2"/>
                    </a:lnTo>
                    <a:lnTo>
                      <a:pt x="62" y="5"/>
                    </a:lnTo>
                    <a:lnTo>
                      <a:pt x="67" y="8"/>
                    </a:lnTo>
                    <a:lnTo>
                      <a:pt x="70" y="12"/>
                    </a:lnTo>
                    <a:lnTo>
                      <a:pt x="73" y="16"/>
                    </a:lnTo>
                    <a:lnTo>
                      <a:pt x="74" y="22"/>
                    </a:lnTo>
                    <a:lnTo>
                      <a:pt x="76" y="29"/>
                    </a:lnTo>
                    <a:lnTo>
                      <a:pt x="76" y="29"/>
                    </a:lnTo>
                    <a:lnTo>
                      <a:pt x="74" y="34"/>
                    </a:lnTo>
                    <a:lnTo>
                      <a:pt x="73" y="40"/>
                    </a:lnTo>
                    <a:lnTo>
                      <a:pt x="70" y="44"/>
                    </a:lnTo>
                    <a:lnTo>
                      <a:pt x="67" y="48"/>
                    </a:lnTo>
                    <a:lnTo>
                      <a:pt x="63" y="52"/>
                    </a:lnTo>
                    <a:lnTo>
                      <a:pt x="57" y="55"/>
                    </a:lnTo>
                    <a:lnTo>
                      <a:pt x="52" y="57"/>
                    </a:lnTo>
                    <a:lnTo>
                      <a:pt x="46" y="57"/>
                    </a:lnTo>
                    <a:lnTo>
                      <a:pt x="13" y="57"/>
                    </a:lnTo>
                    <a:lnTo>
                      <a:pt x="13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46" y="0"/>
                    </a:lnTo>
                    <a:close/>
                    <a:moveTo>
                      <a:pt x="45" y="45"/>
                    </a:moveTo>
                    <a:lnTo>
                      <a:pt x="45" y="45"/>
                    </a:lnTo>
                    <a:lnTo>
                      <a:pt x="52" y="44"/>
                    </a:lnTo>
                    <a:lnTo>
                      <a:pt x="57" y="41"/>
                    </a:lnTo>
                    <a:lnTo>
                      <a:pt x="62" y="36"/>
                    </a:lnTo>
                    <a:lnTo>
                      <a:pt x="63" y="29"/>
                    </a:lnTo>
                    <a:lnTo>
                      <a:pt x="63" y="29"/>
                    </a:lnTo>
                    <a:lnTo>
                      <a:pt x="62" y="22"/>
                    </a:lnTo>
                    <a:lnTo>
                      <a:pt x="57" y="16"/>
                    </a:lnTo>
                    <a:lnTo>
                      <a:pt x="52" y="13"/>
                    </a:lnTo>
                    <a:lnTo>
                      <a:pt x="45" y="12"/>
                    </a:lnTo>
                    <a:lnTo>
                      <a:pt x="13" y="12"/>
                    </a:lnTo>
                    <a:lnTo>
                      <a:pt x="13" y="45"/>
                    </a:lnTo>
                    <a:lnTo>
                      <a:pt x="45" y="4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28" name="Freeform 9"/>
              <p:cNvSpPr>
                <a:spLocks/>
              </p:cNvSpPr>
              <p:nvPr/>
            </p:nvSpPr>
            <p:spPr bwMode="auto">
              <a:xfrm>
                <a:off x="3840163" y="3209925"/>
                <a:ext cx="136525" cy="16192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12" y="80"/>
                  </a:cxn>
                  <a:cxn ang="0">
                    <a:pos x="77" y="0"/>
                  </a:cxn>
                  <a:cxn ang="0">
                    <a:pos x="86" y="0"/>
                  </a:cxn>
                  <a:cxn ang="0">
                    <a:pos x="86" y="102"/>
                  </a:cxn>
                  <a:cxn ang="0">
                    <a:pos x="72" y="102"/>
                  </a:cxn>
                  <a:cxn ang="0">
                    <a:pos x="72" y="22"/>
                  </a:cxn>
                  <a:cxn ang="0">
                    <a:pos x="8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12" y="0"/>
                  </a:cxn>
                </a:cxnLst>
                <a:rect l="0" t="0" r="r" b="b"/>
                <a:pathLst>
                  <a:path w="86" h="102">
                    <a:moveTo>
                      <a:pt x="12" y="0"/>
                    </a:moveTo>
                    <a:lnTo>
                      <a:pt x="12" y="80"/>
                    </a:lnTo>
                    <a:lnTo>
                      <a:pt x="77" y="0"/>
                    </a:lnTo>
                    <a:lnTo>
                      <a:pt x="86" y="0"/>
                    </a:lnTo>
                    <a:lnTo>
                      <a:pt x="86" y="102"/>
                    </a:lnTo>
                    <a:lnTo>
                      <a:pt x="72" y="102"/>
                    </a:lnTo>
                    <a:lnTo>
                      <a:pt x="72" y="22"/>
                    </a:lnTo>
                    <a:lnTo>
                      <a:pt x="8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29" name="Freeform 10"/>
              <p:cNvSpPr>
                <a:spLocks/>
              </p:cNvSpPr>
              <p:nvPr/>
            </p:nvSpPr>
            <p:spPr bwMode="auto">
              <a:xfrm>
                <a:off x="4000500" y="3209925"/>
                <a:ext cx="150812" cy="195262"/>
              </a:xfrm>
              <a:custGeom>
                <a:avLst/>
                <a:gdLst/>
                <a:ahLst/>
                <a:cxnLst>
                  <a:cxn ang="0">
                    <a:pos x="79" y="0"/>
                  </a:cxn>
                  <a:cxn ang="0">
                    <a:pos x="79" y="90"/>
                  </a:cxn>
                  <a:cxn ang="0">
                    <a:pos x="95" y="90"/>
                  </a:cxn>
                  <a:cxn ang="0">
                    <a:pos x="95" y="123"/>
                  </a:cxn>
                  <a:cxn ang="0">
                    <a:pos x="82" y="123"/>
                  </a:cxn>
                  <a:cxn ang="0">
                    <a:pos x="82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13" y="0"/>
                  </a:cxn>
                  <a:cxn ang="0">
                    <a:pos x="13" y="90"/>
                  </a:cxn>
                  <a:cxn ang="0">
                    <a:pos x="67" y="90"/>
                  </a:cxn>
                  <a:cxn ang="0">
                    <a:pos x="67" y="0"/>
                  </a:cxn>
                  <a:cxn ang="0">
                    <a:pos x="79" y="0"/>
                  </a:cxn>
                </a:cxnLst>
                <a:rect l="0" t="0" r="r" b="b"/>
                <a:pathLst>
                  <a:path w="95" h="123">
                    <a:moveTo>
                      <a:pt x="79" y="0"/>
                    </a:moveTo>
                    <a:lnTo>
                      <a:pt x="79" y="90"/>
                    </a:lnTo>
                    <a:lnTo>
                      <a:pt x="95" y="90"/>
                    </a:lnTo>
                    <a:lnTo>
                      <a:pt x="95" y="123"/>
                    </a:lnTo>
                    <a:lnTo>
                      <a:pt x="82" y="123"/>
                    </a:lnTo>
                    <a:lnTo>
                      <a:pt x="82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13" y="90"/>
                    </a:lnTo>
                    <a:lnTo>
                      <a:pt x="67" y="90"/>
                    </a:lnTo>
                    <a:lnTo>
                      <a:pt x="67" y="0"/>
                    </a:lnTo>
                    <a:lnTo>
                      <a:pt x="7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30" name="Freeform 11"/>
              <p:cNvSpPr>
                <a:spLocks noEditPoints="1"/>
              </p:cNvSpPr>
              <p:nvPr/>
            </p:nvSpPr>
            <p:spPr bwMode="auto">
              <a:xfrm>
                <a:off x="4164013" y="3209925"/>
                <a:ext cx="150812" cy="161925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95" y="102"/>
                  </a:cxn>
                  <a:cxn ang="0">
                    <a:pos x="82" y="102"/>
                  </a:cxn>
                  <a:cxn ang="0">
                    <a:pos x="74" y="83"/>
                  </a:cxn>
                  <a:cxn ang="0">
                    <a:pos x="21" y="83"/>
                  </a:cxn>
                  <a:cxn ang="0">
                    <a:pos x="12" y="102"/>
                  </a:cxn>
                  <a:cxn ang="0">
                    <a:pos x="0" y="102"/>
                  </a:cxn>
                  <a:cxn ang="0">
                    <a:pos x="40" y="0"/>
                  </a:cxn>
                  <a:cxn ang="0">
                    <a:pos x="54" y="0"/>
                  </a:cxn>
                  <a:cxn ang="0">
                    <a:pos x="25" y="70"/>
                  </a:cxn>
                  <a:cxn ang="0">
                    <a:pos x="69" y="70"/>
                  </a:cxn>
                  <a:cxn ang="0">
                    <a:pos x="47" y="16"/>
                  </a:cxn>
                  <a:cxn ang="0">
                    <a:pos x="25" y="70"/>
                  </a:cxn>
                </a:cxnLst>
                <a:rect l="0" t="0" r="r" b="b"/>
                <a:pathLst>
                  <a:path w="95" h="102">
                    <a:moveTo>
                      <a:pt x="54" y="0"/>
                    </a:moveTo>
                    <a:lnTo>
                      <a:pt x="95" y="102"/>
                    </a:lnTo>
                    <a:lnTo>
                      <a:pt x="82" y="102"/>
                    </a:lnTo>
                    <a:lnTo>
                      <a:pt x="74" y="83"/>
                    </a:lnTo>
                    <a:lnTo>
                      <a:pt x="21" y="83"/>
                    </a:lnTo>
                    <a:lnTo>
                      <a:pt x="12" y="102"/>
                    </a:lnTo>
                    <a:lnTo>
                      <a:pt x="0" y="102"/>
                    </a:lnTo>
                    <a:lnTo>
                      <a:pt x="40" y="0"/>
                    </a:lnTo>
                    <a:lnTo>
                      <a:pt x="54" y="0"/>
                    </a:lnTo>
                    <a:close/>
                    <a:moveTo>
                      <a:pt x="25" y="70"/>
                    </a:moveTo>
                    <a:lnTo>
                      <a:pt x="69" y="70"/>
                    </a:lnTo>
                    <a:lnTo>
                      <a:pt x="47" y="16"/>
                    </a:lnTo>
                    <a:lnTo>
                      <a:pt x="25" y="7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31" name="Freeform 12"/>
              <p:cNvSpPr>
                <a:spLocks/>
              </p:cNvSpPr>
              <p:nvPr/>
            </p:nvSpPr>
            <p:spPr bwMode="auto">
              <a:xfrm>
                <a:off x="3203575" y="3516313"/>
                <a:ext cx="128587" cy="163512"/>
              </a:xfrm>
              <a:custGeom>
                <a:avLst/>
                <a:gdLst/>
                <a:ahLst/>
                <a:cxnLst>
                  <a:cxn ang="0">
                    <a:pos x="81" y="0"/>
                  </a:cxn>
                  <a:cxn ang="0">
                    <a:pos x="81" y="103"/>
                  </a:cxn>
                  <a:cxn ang="0">
                    <a:pos x="68" y="103"/>
                  </a:cxn>
                  <a:cxn ang="0">
                    <a:pos x="68" y="12"/>
                  </a:cxn>
                  <a:cxn ang="0">
                    <a:pos x="13" y="12"/>
                  </a:cxn>
                  <a:cxn ang="0">
                    <a:pos x="13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81" y="0"/>
                  </a:cxn>
                </a:cxnLst>
                <a:rect l="0" t="0" r="r" b="b"/>
                <a:pathLst>
                  <a:path w="81" h="103">
                    <a:moveTo>
                      <a:pt x="81" y="0"/>
                    </a:moveTo>
                    <a:lnTo>
                      <a:pt x="81" y="103"/>
                    </a:lnTo>
                    <a:lnTo>
                      <a:pt x="68" y="103"/>
                    </a:lnTo>
                    <a:lnTo>
                      <a:pt x="68" y="12"/>
                    </a:lnTo>
                    <a:lnTo>
                      <a:pt x="13" y="12"/>
                    </a:lnTo>
                    <a:lnTo>
                      <a:pt x="13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81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32" name="Freeform 13"/>
              <p:cNvSpPr>
                <a:spLocks/>
              </p:cNvSpPr>
              <p:nvPr/>
            </p:nvSpPr>
            <p:spPr bwMode="auto">
              <a:xfrm>
                <a:off x="3370263" y="3516313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2" y="12"/>
                  </a:cxn>
                  <a:cxn ang="0">
                    <a:pos x="12" y="40"/>
                  </a:cxn>
                  <a:cxn ang="0">
                    <a:pos x="55" y="40"/>
                  </a:cxn>
                  <a:cxn ang="0">
                    <a:pos x="55" y="53"/>
                  </a:cxn>
                  <a:cxn ang="0">
                    <a:pos x="12" y="53"/>
                  </a:cxn>
                  <a:cxn ang="0">
                    <a:pos x="12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2" y="12"/>
                    </a:lnTo>
                    <a:lnTo>
                      <a:pt x="12" y="40"/>
                    </a:lnTo>
                    <a:lnTo>
                      <a:pt x="55" y="40"/>
                    </a:lnTo>
                    <a:lnTo>
                      <a:pt x="55" y="53"/>
                    </a:lnTo>
                    <a:lnTo>
                      <a:pt x="12" y="53"/>
                    </a:lnTo>
                    <a:lnTo>
                      <a:pt x="12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33" name="Freeform 14"/>
              <p:cNvSpPr>
                <a:spLocks noEditPoints="1"/>
              </p:cNvSpPr>
              <p:nvPr/>
            </p:nvSpPr>
            <p:spPr bwMode="auto">
              <a:xfrm>
                <a:off x="3486150" y="3516313"/>
                <a:ext cx="163512" cy="195262"/>
              </a:xfrm>
              <a:custGeom>
                <a:avLst/>
                <a:gdLst/>
                <a:ahLst/>
                <a:cxnLst>
                  <a:cxn ang="0">
                    <a:pos x="89" y="90"/>
                  </a:cxn>
                  <a:cxn ang="0">
                    <a:pos x="103" y="90"/>
                  </a:cxn>
                  <a:cxn ang="0">
                    <a:pos x="103" y="123"/>
                  </a:cxn>
                  <a:cxn ang="0">
                    <a:pos x="91" y="123"/>
                  </a:cxn>
                  <a:cxn ang="0">
                    <a:pos x="91" y="103"/>
                  </a:cxn>
                  <a:cxn ang="0">
                    <a:pos x="13" y="103"/>
                  </a:cxn>
                  <a:cxn ang="0">
                    <a:pos x="13" y="123"/>
                  </a:cxn>
                  <a:cxn ang="0">
                    <a:pos x="0" y="123"/>
                  </a:cxn>
                  <a:cxn ang="0">
                    <a:pos x="0" y="90"/>
                  </a:cxn>
                  <a:cxn ang="0">
                    <a:pos x="11" y="90"/>
                  </a:cxn>
                  <a:cxn ang="0">
                    <a:pos x="11" y="90"/>
                  </a:cxn>
                  <a:cxn ang="0">
                    <a:pos x="15" y="80"/>
                  </a:cxn>
                  <a:cxn ang="0">
                    <a:pos x="20" y="71"/>
                  </a:cxn>
                  <a:cxn ang="0">
                    <a:pos x="22" y="59"/>
                  </a:cxn>
                  <a:cxn ang="0">
                    <a:pos x="24" y="47"/>
                  </a:cxn>
                  <a:cxn ang="0">
                    <a:pos x="25" y="23"/>
                  </a:cxn>
                  <a:cxn ang="0">
                    <a:pos x="25" y="0"/>
                  </a:cxn>
                  <a:cxn ang="0">
                    <a:pos x="89" y="0"/>
                  </a:cxn>
                  <a:cxn ang="0">
                    <a:pos x="89" y="90"/>
                  </a:cxn>
                  <a:cxn ang="0">
                    <a:pos x="38" y="12"/>
                  </a:cxn>
                  <a:cxn ang="0">
                    <a:pos x="38" y="12"/>
                  </a:cxn>
                  <a:cxn ang="0">
                    <a:pos x="38" y="30"/>
                  </a:cxn>
                  <a:cxn ang="0">
                    <a:pos x="36" y="51"/>
                  </a:cxn>
                  <a:cxn ang="0">
                    <a:pos x="32" y="71"/>
                  </a:cxn>
                  <a:cxn ang="0">
                    <a:pos x="29" y="80"/>
                  </a:cxn>
                  <a:cxn ang="0">
                    <a:pos x="25" y="90"/>
                  </a:cxn>
                  <a:cxn ang="0">
                    <a:pos x="75" y="90"/>
                  </a:cxn>
                  <a:cxn ang="0">
                    <a:pos x="75" y="12"/>
                  </a:cxn>
                  <a:cxn ang="0">
                    <a:pos x="38" y="12"/>
                  </a:cxn>
                </a:cxnLst>
                <a:rect l="0" t="0" r="r" b="b"/>
                <a:pathLst>
                  <a:path w="103" h="123">
                    <a:moveTo>
                      <a:pt x="89" y="90"/>
                    </a:moveTo>
                    <a:lnTo>
                      <a:pt x="103" y="90"/>
                    </a:lnTo>
                    <a:lnTo>
                      <a:pt x="103" y="123"/>
                    </a:lnTo>
                    <a:lnTo>
                      <a:pt x="91" y="123"/>
                    </a:lnTo>
                    <a:lnTo>
                      <a:pt x="91" y="103"/>
                    </a:lnTo>
                    <a:lnTo>
                      <a:pt x="13" y="103"/>
                    </a:lnTo>
                    <a:lnTo>
                      <a:pt x="13" y="123"/>
                    </a:lnTo>
                    <a:lnTo>
                      <a:pt x="0" y="123"/>
                    </a:lnTo>
                    <a:lnTo>
                      <a:pt x="0" y="90"/>
                    </a:lnTo>
                    <a:lnTo>
                      <a:pt x="11" y="90"/>
                    </a:lnTo>
                    <a:lnTo>
                      <a:pt x="11" y="90"/>
                    </a:lnTo>
                    <a:lnTo>
                      <a:pt x="15" y="80"/>
                    </a:lnTo>
                    <a:lnTo>
                      <a:pt x="20" y="71"/>
                    </a:lnTo>
                    <a:lnTo>
                      <a:pt x="22" y="59"/>
                    </a:lnTo>
                    <a:lnTo>
                      <a:pt x="24" y="47"/>
                    </a:lnTo>
                    <a:lnTo>
                      <a:pt x="25" y="23"/>
                    </a:lnTo>
                    <a:lnTo>
                      <a:pt x="25" y="0"/>
                    </a:lnTo>
                    <a:lnTo>
                      <a:pt x="89" y="0"/>
                    </a:lnTo>
                    <a:lnTo>
                      <a:pt x="89" y="90"/>
                    </a:lnTo>
                    <a:close/>
                    <a:moveTo>
                      <a:pt x="38" y="12"/>
                    </a:moveTo>
                    <a:lnTo>
                      <a:pt x="38" y="12"/>
                    </a:lnTo>
                    <a:lnTo>
                      <a:pt x="38" y="30"/>
                    </a:lnTo>
                    <a:lnTo>
                      <a:pt x="36" y="51"/>
                    </a:lnTo>
                    <a:lnTo>
                      <a:pt x="32" y="71"/>
                    </a:lnTo>
                    <a:lnTo>
                      <a:pt x="29" y="80"/>
                    </a:lnTo>
                    <a:lnTo>
                      <a:pt x="25" y="90"/>
                    </a:lnTo>
                    <a:lnTo>
                      <a:pt x="75" y="90"/>
                    </a:lnTo>
                    <a:lnTo>
                      <a:pt x="75" y="12"/>
                    </a:lnTo>
                    <a:lnTo>
                      <a:pt x="38" y="12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34" name="Freeform 15"/>
              <p:cNvSpPr>
                <a:spLocks noEditPoints="1"/>
              </p:cNvSpPr>
              <p:nvPr/>
            </p:nvSpPr>
            <p:spPr bwMode="auto">
              <a:xfrm>
                <a:off x="3662363" y="3516313"/>
                <a:ext cx="150812" cy="163512"/>
              </a:xfrm>
              <a:custGeom>
                <a:avLst/>
                <a:gdLst/>
                <a:ahLst/>
                <a:cxnLst>
                  <a:cxn ang="0">
                    <a:pos x="55" y="0"/>
                  </a:cxn>
                  <a:cxn ang="0">
                    <a:pos x="95" y="103"/>
                  </a:cxn>
                  <a:cxn ang="0">
                    <a:pos x="82" y="103"/>
                  </a:cxn>
                  <a:cxn ang="0">
                    <a:pos x="74" y="83"/>
                  </a:cxn>
                  <a:cxn ang="0">
                    <a:pos x="21" y="83"/>
                  </a:cxn>
                  <a:cxn ang="0">
                    <a:pos x="13" y="103"/>
                  </a:cxn>
                  <a:cxn ang="0">
                    <a:pos x="0" y="103"/>
                  </a:cxn>
                  <a:cxn ang="0">
                    <a:pos x="41" y="0"/>
                  </a:cxn>
                  <a:cxn ang="0">
                    <a:pos x="55" y="0"/>
                  </a:cxn>
                  <a:cxn ang="0">
                    <a:pos x="25" y="71"/>
                  </a:cxn>
                  <a:cxn ang="0">
                    <a:pos x="70" y="71"/>
                  </a:cxn>
                  <a:cxn ang="0">
                    <a:pos x="48" y="16"/>
                  </a:cxn>
                  <a:cxn ang="0">
                    <a:pos x="25" y="71"/>
                  </a:cxn>
                </a:cxnLst>
                <a:rect l="0" t="0" r="r" b="b"/>
                <a:pathLst>
                  <a:path w="95" h="103">
                    <a:moveTo>
                      <a:pt x="55" y="0"/>
                    </a:moveTo>
                    <a:lnTo>
                      <a:pt x="95" y="103"/>
                    </a:lnTo>
                    <a:lnTo>
                      <a:pt x="82" y="103"/>
                    </a:lnTo>
                    <a:lnTo>
                      <a:pt x="74" y="83"/>
                    </a:lnTo>
                    <a:lnTo>
                      <a:pt x="21" y="83"/>
                    </a:lnTo>
                    <a:lnTo>
                      <a:pt x="13" y="103"/>
                    </a:lnTo>
                    <a:lnTo>
                      <a:pt x="0" y="103"/>
                    </a:lnTo>
                    <a:lnTo>
                      <a:pt x="41" y="0"/>
                    </a:lnTo>
                    <a:lnTo>
                      <a:pt x="55" y="0"/>
                    </a:lnTo>
                    <a:close/>
                    <a:moveTo>
                      <a:pt x="25" y="71"/>
                    </a:moveTo>
                    <a:lnTo>
                      <a:pt x="70" y="71"/>
                    </a:lnTo>
                    <a:lnTo>
                      <a:pt x="48" y="16"/>
                    </a:lnTo>
                    <a:lnTo>
                      <a:pt x="25" y="71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35" name="Freeform 16"/>
              <p:cNvSpPr>
                <a:spLocks/>
              </p:cNvSpPr>
              <p:nvPr/>
            </p:nvSpPr>
            <p:spPr bwMode="auto">
              <a:xfrm>
                <a:off x="3835400" y="3516313"/>
                <a:ext cx="106362" cy="163512"/>
              </a:xfrm>
              <a:custGeom>
                <a:avLst/>
                <a:gdLst/>
                <a:ahLst/>
                <a:cxnLst>
                  <a:cxn ang="0">
                    <a:pos x="0" y="103"/>
                  </a:cxn>
                  <a:cxn ang="0">
                    <a:pos x="0" y="0"/>
                  </a:cxn>
                  <a:cxn ang="0">
                    <a:pos x="67" y="0"/>
                  </a:cxn>
                  <a:cxn ang="0">
                    <a:pos x="67" y="12"/>
                  </a:cxn>
                  <a:cxn ang="0">
                    <a:pos x="12" y="12"/>
                  </a:cxn>
                  <a:cxn ang="0">
                    <a:pos x="12" y="103"/>
                  </a:cxn>
                  <a:cxn ang="0">
                    <a:pos x="0" y="103"/>
                  </a:cxn>
                </a:cxnLst>
                <a:rect l="0" t="0" r="r" b="b"/>
                <a:pathLst>
                  <a:path w="67" h="103">
                    <a:moveTo>
                      <a:pt x="0" y="103"/>
                    </a:moveTo>
                    <a:lnTo>
                      <a:pt x="0" y="0"/>
                    </a:lnTo>
                    <a:lnTo>
                      <a:pt x="67" y="0"/>
                    </a:lnTo>
                    <a:lnTo>
                      <a:pt x="67" y="12"/>
                    </a:lnTo>
                    <a:lnTo>
                      <a:pt x="12" y="12"/>
                    </a:lnTo>
                    <a:lnTo>
                      <a:pt x="12" y="103"/>
                    </a:lnTo>
                    <a:lnTo>
                      <a:pt x="0" y="103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36" name="Freeform 17"/>
              <p:cNvSpPr>
                <a:spLocks noEditPoints="1"/>
              </p:cNvSpPr>
              <p:nvPr/>
            </p:nvSpPr>
            <p:spPr bwMode="auto">
              <a:xfrm>
                <a:off x="3949700" y="3516313"/>
                <a:ext cx="165100" cy="163512"/>
              </a:xfrm>
              <a:custGeom>
                <a:avLst/>
                <a:gdLst/>
                <a:ahLst/>
                <a:cxnLst>
                  <a:cxn ang="0">
                    <a:pos x="53" y="0"/>
                  </a:cxn>
                  <a:cxn ang="0">
                    <a:pos x="74" y="4"/>
                  </a:cxn>
                  <a:cxn ang="0">
                    <a:pos x="90" y="15"/>
                  </a:cxn>
                  <a:cxn ang="0">
                    <a:pos x="100" y="32"/>
                  </a:cxn>
                  <a:cxn ang="0">
                    <a:pos x="104" y="51"/>
                  </a:cxn>
                  <a:cxn ang="0">
                    <a:pos x="103" y="62"/>
                  </a:cxn>
                  <a:cxn ang="0">
                    <a:pos x="95" y="80"/>
                  </a:cxn>
                  <a:cxn ang="0">
                    <a:pos x="81" y="94"/>
                  </a:cxn>
                  <a:cxn ang="0">
                    <a:pos x="63" y="101"/>
                  </a:cxn>
                  <a:cxn ang="0">
                    <a:pos x="53" y="103"/>
                  </a:cxn>
                  <a:cxn ang="0">
                    <a:pos x="32" y="98"/>
                  </a:cxn>
                  <a:cxn ang="0">
                    <a:pos x="15" y="87"/>
                  </a:cxn>
                  <a:cxn ang="0">
                    <a:pos x="4" y="71"/>
                  </a:cxn>
                  <a:cxn ang="0">
                    <a:pos x="0" y="51"/>
                  </a:cxn>
                  <a:cxn ang="0">
                    <a:pos x="2" y="40"/>
                  </a:cxn>
                  <a:cxn ang="0">
                    <a:pos x="10" y="22"/>
                  </a:cxn>
                  <a:cxn ang="0">
                    <a:pos x="24" y="8"/>
                  </a:cxn>
                  <a:cxn ang="0">
                    <a:pos x="42" y="1"/>
                  </a:cxn>
                  <a:cxn ang="0">
                    <a:pos x="53" y="0"/>
                  </a:cxn>
                  <a:cxn ang="0">
                    <a:pos x="53" y="90"/>
                  </a:cxn>
                  <a:cxn ang="0">
                    <a:pos x="68" y="87"/>
                  </a:cxn>
                  <a:cxn ang="0">
                    <a:pos x="81" y="79"/>
                  </a:cxn>
                  <a:cxn ang="0">
                    <a:pos x="88" y="66"/>
                  </a:cxn>
                  <a:cxn ang="0">
                    <a:pos x="92" y="51"/>
                  </a:cxn>
                  <a:cxn ang="0">
                    <a:pos x="90" y="43"/>
                  </a:cxn>
                  <a:cxn ang="0">
                    <a:pos x="85" y="29"/>
                  </a:cxn>
                  <a:cxn ang="0">
                    <a:pos x="74" y="18"/>
                  </a:cxn>
                  <a:cxn ang="0">
                    <a:pos x="60" y="12"/>
                  </a:cxn>
                  <a:cxn ang="0">
                    <a:pos x="53" y="12"/>
                  </a:cxn>
                  <a:cxn ang="0">
                    <a:pos x="38" y="15"/>
                  </a:cxn>
                  <a:cxn ang="0">
                    <a:pos x="25" y="23"/>
                  </a:cxn>
                  <a:cxn ang="0">
                    <a:pos x="17" y="36"/>
                  </a:cxn>
                  <a:cxn ang="0">
                    <a:pos x="14" y="51"/>
                  </a:cxn>
                  <a:cxn ang="0">
                    <a:pos x="14" y="59"/>
                  </a:cxn>
                  <a:cxn ang="0">
                    <a:pos x="20" y="73"/>
                  </a:cxn>
                  <a:cxn ang="0">
                    <a:pos x="31" y="83"/>
                  </a:cxn>
                  <a:cxn ang="0">
                    <a:pos x="45" y="90"/>
                  </a:cxn>
                  <a:cxn ang="0">
                    <a:pos x="53" y="90"/>
                  </a:cxn>
                </a:cxnLst>
                <a:rect l="0" t="0" r="r" b="b"/>
                <a:pathLst>
                  <a:path w="104" h="103">
                    <a:moveTo>
                      <a:pt x="53" y="0"/>
                    </a:moveTo>
                    <a:lnTo>
                      <a:pt x="53" y="0"/>
                    </a:lnTo>
                    <a:lnTo>
                      <a:pt x="64" y="1"/>
                    </a:lnTo>
                    <a:lnTo>
                      <a:pt x="74" y="4"/>
                    </a:lnTo>
                    <a:lnTo>
                      <a:pt x="82" y="9"/>
                    </a:lnTo>
                    <a:lnTo>
                      <a:pt x="90" y="15"/>
                    </a:lnTo>
                    <a:lnTo>
                      <a:pt x="96" y="23"/>
                    </a:lnTo>
                    <a:lnTo>
                      <a:pt x="100" y="32"/>
                    </a:lnTo>
                    <a:lnTo>
                      <a:pt x="103" y="41"/>
                    </a:lnTo>
                    <a:lnTo>
                      <a:pt x="104" y="51"/>
                    </a:lnTo>
                    <a:lnTo>
                      <a:pt x="104" y="51"/>
                    </a:lnTo>
                    <a:lnTo>
                      <a:pt x="103" y="62"/>
                    </a:lnTo>
                    <a:lnTo>
                      <a:pt x="100" y="72"/>
                    </a:lnTo>
                    <a:lnTo>
                      <a:pt x="95" y="80"/>
                    </a:lnTo>
                    <a:lnTo>
                      <a:pt x="89" y="89"/>
                    </a:lnTo>
                    <a:lnTo>
                      <a:pt x="81" y="94"/>
                    </a:lnTo>
                    <a:lnTo>
                      <a:pt x="72" y="98"/>
                    </a:lnTo>
                    <a:lnTo>
                      <a:pt x="63" y="101"/>
                    </a:lnTo>
                    <a:lnTo>
                      <a:pt x="53" y="103"/>
                    </a:lnTo>
                    <a:lnTo>
                      <a:pt x="53" y="103"/>
                    </a:lnTo>
                    <a:lnTo>
                      <a:pt x="42" y="101"/>
                    </a:lnTo>
                    <a:lnTo>
                      <a:pt x="32" y="98"/>
                    </a:lnTo>
                    <a:lnTo>
                      <a:pt x="24" y="93"/>
                    </a:lnTo>
                    <a:lnTo>
                      <a:pt x="15" y="87"/>
                    </a:lnTo>
                    <a:lnTo>
                      <a:pt x="10" y="79"/>
                    </a:lnTo>
                    <a:lnTo>
                      <a:pt x="4" y="71"/>
                    </a:lnTo>
                    <a:lnTo>
                      <a:pt x="2" y="61"/>
                    </a:lnTo>
                    <a:lnTo>
                      <a:pt x="0" y="51"/>
                    </a:lnTo>
                    <a:lnTo>
                      <a:pt x="0" y="51"/>
                    </a:lnTo>
                    <a:lnTo>
                      <a:pt x="2" y="40"/>
                    </a:lnTo>
                    <a:lnTo>
                      <a:pt x="4" y="30"/>
                    </a:lnTo>
                    <a:lnTo>
                      <a:pt x="10" y="22"/>
                    </a:lnTo>
                    <a:lnTo>
                      <a:pt x="17" y="14"/>
                    </a:lnTo>
                    <a:lnTo>
                      <a:pt x="24" y="8"/>
                    </a:lnTo>
                    <a:lnTo>
                      <a:pt x="33" y="4"/>
                    </a:lnTo>
                    <a:lnTo>
                      <a:pt x="42" y="1"/>
                    </a:lnTo>
                    <a:lnTo>
                      <a:pt x="53" y="0"/>
                    </a:lnTo>
                    <a:lnTo>
                      <a:pt x="53" y="0"/>
                    </a:lnTo>
                    <a:close/>
                    <a:moveTo>
                      <a:pt x="53" y="90"/>
                    </a:moveTo>
                    <a:lnTo>
                      <a:pt x="53" y="90"/>
                    </a:lnTo>
                    <a:lnTo>
                      <a:pt x="61" y="90"/>
                    </a:lnTo>
                    <a:lnTo>
                      <a:pt x="68" y="87"/>
                    </a:lnTo>
                    <a:lnTo>
                      <a:pt x="75" y="84"/>
                    </a:lnTo>
                    <a:lnTo>
                      <a:pt x="81" y="79"/>
                    </a:lnTo>
                    <a:lnTo>
                      <a:pt x="85" y="73"/>
                    </a:lnTo>
                    <a:lnTo>
                      <a:pt x="88" y="66"/>
                    </a:lnTo>
                    <a:lnTo>
                      <a:pt x="90" y="59"/>
                    </a:lnTo>
                    <a:lnTo>
                      <a:pt x="92" y="51"/>
                    </a:lnTo>
                    <a:lnTo>
                      <a:pt x="92" y="51"/>
                    </a:lnTo>
                    <a:lnTo>
                      <a:pt x="90" y="43"/>
                    </a:lnTo>
                    <a:lnTo>
                      <a:pt x="88" y="36"/>
                    </a:lnTo>
                    <a:lnTo>
                      <a:pt x="85" y="29"/>
                    </a:lnTo>
                    <a:lnTo>
                      <a:pt x="81" y="23"/>
                    </a:lnTo>
                    <a:lnTo>
                      <a:pt x="74" y="18"/>
                    </a:lnTo>
                    <a:lnTo>
                      <a:pt x="68" y="15"/>
                    </a:lnTo>
                    <a:lnTo>
                      <a:pt x="60" y="12"/>
                    </a:lnTo>
                    <a:lnTo>
                      <a:pt x="53" y="12"/>
                    </a:lnTo>
                    <a:lnTo>
                      <a:pt x="53" y="12"/>
                    </a:lnTo>
                    <a:lnTo>
                      <a:pt x="45" y="12"/>
                    </a:lnTo>
                    <a:lnTo>
                      <a:pt x="38" y="15"/>
                    </a:lnTo>
                    <a:lnTo>
                      <a:pt x="31" y="18"/>
                    </a:lnTo>
                    <a:lnTo>
                      <a:pt x="25" y="23"/>
                    </a:lnTo>
                    <a:lnTo>
                      <a:pt x="21" y="29"/>
                    </a:lnTo>
                    <a:lnTo>
                      <a:pt x="17" y="36"/>
                    </a:lnTo>
                    <a:lnTo>
                      <a:pt x="14" y="43"/>
                    </a:lnTo>
                    <a:lnTo>
                      <a:pt x="14" y="51"/>
                    </a:lnTo>
                    <a:lnTo>
                      <a:pt x="14" y="51"/>
                    </a:lnTo>
                    <a:lnTo>
                      <a:pt x="14" y="59"/>
                    </a:lnTo>
                    <a:lnTo>
                      <a:pt x="17" y="66"/>
                    </a:lnTo>
                    <a:lnTo>
                      <a:pt x="20" y="73"/>
                    </a:lnTo>
                    <a:lnTo>
                      <a:pt x="25" y="79"/>
                    </a:lnTo>
                    <a:lnTo>
                      <a:pt x="31" y="83"/>
                    </a:lnTo>
                    <a:lnTo>
                      <a:pt x="38" y="87"/>
                    </a:lnTo>
                    <a:lnTo>
                      <a:pt x="45" y="90"/>
                    </a:lnTo>
                    <a:lnTo>
                      <a:pt x="53" y="90"/>
                    </a:lnTo>
                    <a:lnTo>
                      <a:pt x="53" y="9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37" name="Freeform 18"/>
              <p:cNvSpPr>
                <a:spLocks/>
              </p:cNvSpPr>
              <p:nvPr/>
            </p:nvSpPr>
            <p:spPr bwMode="auto">
              <a:xfrm>
                <a:off x="4143375" y="3516313"/>
                <a:ext cx="109537" cy="163512"/>
              </a:xfrm>
              <a:custGeom>
                <a:avLst/>
                <a:gdLst/>
                <a:ahLst/>
                <a:cxnLst>
                  <a:cxn ang="0">
                    <a:pos x="0" y="103"/>
                  </a:cxn>
                  <a:cxn ang="0">
                    <a:pos x="0" y="0"/>
                  </a:cxn>
                  <a:cxn ang="0">
                    <a:pos x="69" y="0"/>
                  </a:cxn>
                  <a:cxn ang="0">
                    <a:pos x="69" y="12"/>
                  </a:cxn>
                  <a:cxn ang="0">
                    <a:pos x="13" y="12"/>
                  </a:cxn>
                  <a:cxn ang="0">
                    <a:pos x="13" y="103"/>
                  </a:cxn>
                  <a:cxn ang="0">
                    <a:pos x="0" y="103"/>
                  </a:cxn>
                </a:cxnLst>
                <a:rect l="0" t="0" r="r" b="b"/>
                <a:pathLst>
                  <a:path w="69" h="103">
                    <a:moveTo>
                      <a:pt x="0" y="103"/>
                    </a:moveTo>
                    <a:lnTo>
                      <a:pt x="0" y="0"/>
                    </a:lnTo>
                    <a:lnTo>
                      <a:pt x="69" y="0"/>
                    </a:lnTo>
                    <a:lnTo>
                      <a:pt x="69" y="12"/>
                    </a:lnTo>
                    <a:lnTo>
                      <a:pt x="13" y="12"/>
                    </a:lnTo>
                    <a:lnTo>
                      <a:pt x="13" y="103"/>
                    </a:lnTo>
                    <a:lnTo>
                      <a:pt x="0" y="103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38" name="Freeform 19"/>
              <p:cNvSpPr>
                <a:spLocks/>
              </p:cNvSpPr>
              <p:nvPr/>
            </p:nvSpPr>
            <p:spPr bwMode="auto">
              <a:xfrm>
                <a:off x="4270375" y="3516313"/>
                <a:ext cx="134937" cy="16351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12" y="80"/>
                  </a:cxn>
                  <a:cxn ang="0">
                    <a:pos x="78" y="0"/>
                  </a:cxn>
                  <a:cxn ang="0">
                    <a:pos x="85" y="0"/>
                  </a:cxn>
                  <a:cxn ang="0">
                    <a:pos x="85" y="103"/>
                  </a:cxn>
                  <a:cxn ang="0">
                    <a:pos x="72" y="103"/>
                  </a:cxn>
                  <a:cxn ang="0">
                    <a:pos x="72" y="22"/>
                  </a:cxn>
                  <a:cxn ang="0">
                    <a:pos x="7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2" y="0"/>
                  </a:cxn>
                </a:cxnLst>
                <a:rect l="0" t="0" r="r" b="b"/>
                <a:pathLst>
                  <a:path w="85" h="103">
                    <a:moveTo>
                      <a:pt x="12" y="0"/>
                    </a:moveTo>
                    <a:lnTo>
                      <a:pt x="12" y="80"/>
                    </a:lnTo>
                    <a:lnTo>
                      <a:pt x="78" y="0"/>
                    </a:lnTo>
                    <a:lnTo>
                      <a:pt x="85" y="0"/>
                    </a:lnTo>
                    <a:lnTo>
                      <a:pt x="85" y="103"/>
                    </a:lnTo>
                    <a:lnTo>
                      <a:pt x="72" y="103"/>
                    </a:lnTo>
                    <a:lnTo>
                      <a:pt x="72" y="22"/>
                    </a:lnTo>
                    <a:lnTo>
                      <a:pt x="7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39" name="Freeform 20"/>
              <p:cNvSpPr>
                <a:spLocks/>
              </p:cNvSpPr>
              <p:nvPr/>
            </p:nvSpPr>
            <p:spPr bwMode="auto">
              <a:xfrm>
                <a:off x="4424363" y="3516313"/>
                <a:ext cx="120650" cy="163512"/>
              </a:xfrm>
              <a:custGeom>
                <a:avLst/>
                <a:gdLst/>
                <a:ahLst/>
                <a:cxnLst>
                  <a:cxn ang="0">
                    <a:pos x="76" y="0"/>
                  </a:cxn>
                  <a:cxn ang="0">
                    <a:pos x="76" y="103"/>
                  </a:cxn>
                  <a:cxn ang="0">
                    <a:pos x="63" y="103"/>
                  </a:cxn>
                  <a:cxn ang="0">
                    <a:pos x="63" y="58"/>
                  </a:cxn>
                  <a:cxn ang="0">
                    <a:pos x="63" y="58"/>
                  </a:cxn>
                  <a:cxn ang="0">
                    <a:pos x="49" y="62"/>
                  </a:cxn>
                  <a:cxn ang="0">
                    <a:pos x="35" y="64"/>
                  </a:cxn>
                  <a:cxn ang="0">
                    <a:pos x="35" y="64"/>
                  </a:cxn>
                  <a:cxn ang="0">
                    <a:pos x="26" y="64"/>
                  </a:cxn>
                  <a:cxn ang="0">
                    <a:pos x="21" y="62"/>
                  </a:cxn>
                  <a:cxn ang="0">
                    <a:pos x="14" y="59"/>
                  </a:cxn>
                  <a:cxn ang="0">
                    <a:pos x="10" y="57"/>
                  </a:cxn>
                  <a:cxn ang="0">
                    <a:pos x="6" y="53"/>
                  </a:cxn>
                  <a:cxn ang="0">
                    <a:pos x="3" y="47"/>
                  </a:cxn>
                  <a:cxn ang="0">
                    <a:pos x="1" y="41"/>
                  </a:cxn>
                  <a:cxn ang="0">
                    <a:pos x="0" y="33"/>
                  </a:cxn>
                  <a:cxn ang="0">
                    <a:pos x="0" y="0"/>
                  </a:cxn>
                  <a:cxn ang="0">
                    <a:pos x="14" y="0"/>
                  </a:cxn>
                  <a:cxn ang="0">
                    <a:pos x="14" y="32"/>
                  </a:cxn>
                  <a:cxn ang="0">
                    <a:pos x="14" y="32"/>
                  </a:cxn>
                  <a:cxn ang="0">
                    <a:pos x="14" y="36"/>
                  </a:cxn>
                  <a:cxn ang="0">
                    <a:pos x="15" y="41"/>
                  </a:cxn>
                  <a:cxn ang="0">
                    <a:pos x="17" y="44"/>
                  </a:cxn>
                  <a:cxn ang="0">
                    <a:pos x="19" y="47"/>
                  </a:cxn>
                  <a:cxn ang="0">
                    <a:pos x="22" y="50"/>
                  </a:cxn>
                  <a:cxn ang="0">
                    <a:pos x="26" y="51"/>
                  </a:cxn>
                  <a:cxn ang="0">
                    <a:pos x="36" y="53"/>
                  </a:cxn>
                  <a:cxn ang="0">
                    <a:pos x="36" y="53"/>
                  </a:cxn>
                  <a:cxn ang="0">
                    <a:pos x="49" y="51"/>
                  </a:cxn>
                  <a:cxn ang="0">
                    <a:pos x="63" y="47"/>
                  </a:cxn>
                  <a:cxn ang="0">
                    <a:pos x="63" y="0"/>
                  </a:cxn>
                  <a:cxn ang="0">
                    <a:pos x="76" y="0"/>
                  </a:cxn>
                </a:cxnLst>
                <a:rect l="0" t="0" r="r" b="b"/>
                <a:pathLst>
                  <a:path w="76" h="103">
                    <a:moveTo>
                      <a:pt x="76" y="0"/>
                    </a:moveTo>
                    <a:lnTo>
                      <a:pt x="76" y="103"/>
                    </a:lnTo>
                    <a:lnTo>
                      <a:pt x="63" y="103"/>
                    </a:lnTo>
                    <a:lnTo>
                      <a:pt x="63" y="58"/>
                    </a:lnTo>
                    <a:lnTo>
                      <a:pt x="63" y="58"/>
                    </a:lnTo>
                    <a:lnTo>
                      <a:pt x="49" y="62"/>
                    </a:lnTo>
                    <a:lnTo>
                      <a:pt x="35" y="64"/>
                    </a:lnTo>
                    <a:lnTo>
                      <a:pt x="35" y="64"/>
                    </a:lnTo>
                    <a:lnTo>
                      <a:pt x="26" y="64"/>
                    </a:lnTo>
                    <a:lnTo>
                      <a:pt x="21" y="62"/>
                    </a:lnTo>
                    <a:lnTo>
                      <a:pt x="14" y="59"/>
                    </a:lnTo>
                    <a:lnTo>
                      <a:pt x="10" y="57"/>
                    </a:lnTo>
                    <a:lnTo>
                      <a:pt x="6" y="53"/>
                    </a:lnTo>
                    <a:lnTo>
                      <a:pt x="3" y="47"/>
                    </a:lnTo>
                    <a:lnTo>
                      <a:pt x="1" y="41"/>
                    </a:lnTo>
                    <a:lnTo>
                      <a:pt x="0" y="33"/>
                    </a:lnTo>
                    <a:lnTo>
                      <a:pt x="0" y="0"/>
                    </a:lnTo>
                    <a:lnTo>
                      <a:pt x="14" y="0"/>
                    </a:lnTo>
                    <a:lnTo>
                      <a:pt x="14" y="32"/>
                    </a:lnTo>
                    <a:lnTo>
                      <a:pt x="14" y="32"/>
                    </a:lnTo>
                    <a:lnTo>
                      <a:pt x="14" y="36"/>
                    </a:lnTo>
                    <a:lnTo>
                      <a:pt x="15" y="41"/>
                    </a:lnTo>
                    <a:lnTo>
                      <a:pt x="17" y="44"/>
                    </a:lnTo>
                    <a:lnTo>
                      <a:pt x="19" y="47"/>
                    </a:lnTo>
                    <a:lnTo>
                      <a:pt x="22" y="50"/>
                    </a:lnTo>
                    <a:lnTo>
                      <a:pt x="26" y="51"/>
                    </a:lnTo>
                    <a:lnTo>
                      <a:pt x="36" y="53"/>
                    </a:lnTo>
                    <a:lnTo>
                      <a:pt x="36" y="53"/>
                    </a:lnTo>
                    <a:lnTo>
                      <a:pt x="49" y="51"/>
                    </a:lnTo>
                    <a:lnTo>
                      <a:pt x="63" y="47"/>
                    </a:lnTo>
                    <a:lnTo>
                      <a:pt x="63" y="0"/>
                    </a:lnTo>
                    <a:lnTo>
                      <a:pt x="76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40" name="Freeform 21"/>
              <p:cNvSpPr>
                <a:spLocks/>
              </p:cNvSpPr>
              <p:nvPr/>
            </p:nvSpPr>
            <p:spPr bwMode="auto">
              <a:xfrm>
                <a:off x="4583113" y="3516313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3" y="12"/>
                  </a:cxn>
                  <a:cxn ang="0">
                    <a:pos x="13" y="40"/>
                  </a:cxn>
                  <a:cxn ang="0">
                    <a:pos x="54" y="40"/>
                  </a:cxn>
                  <a:cxn ang="0">
                    <a:pos x="54" y="53"/>
                  </a:cxn>
                  <a:cxn ang="0">
                    <a:pos x="13" y="53"/>
                  </a:cxn>
                  <a:cxn ang="0">
                    <a:pos x="13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3" y="12"/>
                    </a:lnTo>
                    <a:lnTo>
                      <a:pt x="13" y="40"/>
                    </a:lnTo>
                    <a:lnTo>
                      <a:pt x="54" y="40"/>
                    </a:lnTo>
                    <a:lnTo>
                      <a:pt x="54" y="53"/>
                    </a:lnTo>
                    <a:lnTo>
                      <a:pt x="13" y="53"/>
                    </a:lnTo>
                    <a:lnTo>
                      <a:pt x="13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41" name="Freeform 22"/>
              <p:cNvSpPr>
                <a:spLocks/>
              </p:cNvSpPr>
              <p:nvPr/>
            </p:nvSpPr>
            <p:spPr bwMode="auto">
              <a:xfrm>
                <a:off x="4700588" y="3516313"/>
                <a:ext cx="160337" cy="163512"/>
              </a:xfrm>
              <a:custGeom>
                <a:avLst/>
                <a:gdLst/>
                <a:ahLst/>
                <a:cxnLst>
                  <a:cxn ang="0">
                    <a:pos x="101" y="66"/>
                  </a:cxn>
                  <a:cxn ang="0">
                    <a:pos x="94" y="82"/>
                  </a:cxn>
                  <a:cxn ang="0">
                    <a:pos x="83" y="93"/>
                  </a:cxn>
                  <a:cxn ang="0">
                    <a:pos x="68" y="100"/>
                  </a:cxn>
                  <a:cxn ang="0">
                    <a:pos x="53" y="103"/>
                  </a:cxn>
                  <a:cxn ang="0">
                    <a:pos x="41" y="101"/>
                  </a:cxn>
                  <a:cxn ang="0">
                    <a:pos x="22" y="93"/>
                  </a:cxn>
                  <a:cxn ang="0">
                    <a:pos x="8" y="79"/>
                  </a:cxn>
                  <a:cxn ang="0">
                    <a:pos x="1" y="61"/>
                  </a:cxn>
                  <a:cxn ang="0">
                    <a:pos x="0" y="51"/>
                  </a:cxn>
                  <a:cxn ang="0">
                    <a:pos x="4" y="32"/>
                  </a:cxn>
                  <a:cxn ang="0">
                    <a:pos x="15" y="15"/>
                  </a:cxn>
                  <a:cxn ang="0">
                    <a:pos x="32" y="4"/>
                  </a:cxn>
                  <a:cxn ang="0">
                    <a:pos x="53" y="0"/>
                  </a:cxn>
                  <a:cxn ang="0">
                    <a:pos x="61" y="1"/>
                  </a:cxn>
                  <a:cxn ang="0">
                    <a:pos x="76" y="5"/>
                  </a:cxn>
                  <a:cxn ang="0">
                    <a:pos x="89" y="15"/>
                  </a:cxn>
                  <a:cxn ang="0">
                    <a:pos x="98" y="28"/>
                  </a:cxn>
                  <a:cxn ang="0">
                    <a:pos x="90" y="40"/>
                  </a:cxn>
                  <a:cxn ang="0">
                    <a:pos x="87" y="33"/>
                  </a:cxn>
                  <a:cxn ang="0">
                    <a:pos x="80" y="23"/>
                  </a:cxn>
                  <a:cxn ang="0">
                    <a:pos x="71" y="16"/>
                  </a:cxn>
                  <a:cxn ang="0">
                    <a:pos x="58" y="12"/>
                  </a:cxn>
                  <a:cxn ang="0">
                    <a:pos x="53" y="12"/>
                  </a:cxn>
                  <a:cxn ang="0">
                    <a:pos x="37" y="15"/>
                  </a:cxn>
                  <a:cxn ang="0">
                    <a:pos x="25" y="23"/>
                  </a:cxn>
                  <a:cxn ang="0">
                    <a:pos x="16" y="36"/>
                  </a:cxn>
                  <a:cxn ang="0">
                    <a:pos x="14" y="51"/>
                  </a:cxn>
                  <a:cxn ang="0">
                    <a:pos x="14" y="59"/>
                  </a:cxn>
                  <a:cxn ang="0">
                    <a:pos x="19" y="73"/>
                  </a:cxn>
                  <a:cxn ang="0">
                    <a:pos x="30" y="83"/>
                  </a:cxn>
                  <a:cxn ang="0">
                    <a:pos x="44" y="90"/>
                  </a:cxn>
                  <a:cxn ang="0">
                    <a:pos x="53" y="90"/>
                  </a:cxn>
                  <a:cxn ang="0">
                    <a:pos x="65" y="89"/>
                  </a:cxn>
                  <a:cxn ang="0">
                    <a:pos x="75" y="83"/>
                  </a:cxn>
                  <a:cxn ang="0">
                    <a:pos x="85" y="73"/>
                  </a:cxn>
                  <a:cxn ang="0">
                    <a:pos x="90" y="62"/>
                  </a:cxn>
                </a:cxnLst>
                <a:rect l="0" t="0" r="r" b="b"/>
                <a:pathLst>
                  <a:path w="101" h="103">
                    <a:moveTo>
                      <a:pt x="101" y="66"/>
                    </a:moveTo>
                    <a:lnTo>
                      <a:pt x="101" y="66"/>
                    </a:lnTo>
                    <a:lnTo>
                      <a:pt x="98" y="75"/>
                    </a:lnTo>
                    <a:lnTo>
                      <a:pt x="94" y="82"/>
                    </a:lnTo>
                    <a:lnTo>
                      <a:pt x="89" y="87"/>
                    </a:lnTo>
                    <a:lnTo>
                      <a:pt x="83" y="93"/>
                    </a:lnTo>
                    <a:lnTo>
                      <a:pt x="76" y="97"/>
                    </a:lnTo>
                    <a:lnTo>
                      <a:pt x="68" y="100"/>
                    </a:lnTo>
                    <a:lnTo>
                      <a:pt x="61" y="101"/>
                    </a:lnTo>
                    <a:lnTo>
                      <a:pt x="53" y="103"/>
                    </a:lnTo>
                    <a:lnTo>
                      <a:pt x="53" y="103"/>
                    </a:lnTo>
                    <a:lnTo>
                      <a:pt x="41" y="101"/>
                    </a:lnTo>
                    <a:lnTo>
                      <a:pt x="32" y="98"/>
                    </a:lnTo>
                    <a:lnTo>
                      <a:pt x="22" y="93"/>
                    </a:lnTo>
                    <a:lnTo>
                      <a:pt x="15" y="87"/>
                    </a:lnTo>
                    <a:lnTo>
                      <a:pt x="8" y="79"/>
                    </a:lnTo>
                    <a:lnTo>
                      <a:pt x="4" y="71"/>
                    </a:lnTo>
                    <a:lnTo>
                      <a:pt x="1" y="61"/>
                    </a:lnTo>
                    <a:lnTo>
                      <a:pt x="0" y="51"/>
                    </a:lnTo>
                    <a:lnTo>
                      <a:pt x="0" y="51"/>
                    </a:lnTo>
                    <a:lnTo>
                      <a:pt x="1" y="41"/>
                    </a:lnTo>
                    <a:lnTo>
                      <a:pt x="4" y="32"/>
                    </a:lnTo>
                    <a:lnTo>
                      <a:pt x="8" y="22"/>
                    </a:lnTo>
                    <a:lnTo>
                      <a:pt x="15" y="15"/>
                    </a:lnTo>
                    <a:lnTo>
                      <a:pt x="23" y="8"/>
                    </a:lnTo>
                    <a:lnTo>
                      <a:pt x="32" y="4"/>
                    </a:lnTo>
                    <a:lnTo>
                      <a:pt x="41" y="1"/>
                    </a:lnTo>
                    <a:lnTo>
                      <a:pt x="53" y="0"/>
                    </a:lnTo>
                    <a:lnTo>
                      <a:pt x="53" y="0"/>
                    </a:lnTo>
                    <a:lnTo>
                      <a:pt x="61" y="1"/>
                    </a:lnTo>
                    <a:lnTo>
                      <a:pt x="68" y="2"/>
                    </a:lnTo>
                    <a:lnTo>
                      <a:pt x="76" y="5"/>
                    </a:lnTo>
                    <a:lnTo>
                      <a:pt x="83" y="9"/>
                    </a:lnTo>
                    <a:lnTo>
                      <a:pt x="89" y="15"/>
                    </a:lnTo>
                    <a:lnTo>
                      <a:pt x="94" y="21"/>
                    </a:lnTo>
                    <a:lnTo>
                      <a:pt x="98" y="28"/>
                    </a:lnTo>
                    <a:lnTo>
                      <a:pt x="101" y="36"/>
                    </a:lnTo>
                    <a:lnTo>
                      <a:pt x="90" y="40"/>
                    </a:lnTo>
                    <a:lnTo>
                      <a:pt x="90" y="40"/>
                    </a:lnTo>
                    <a:lnTo>
                      <a:pt x="87" y="33"/>
                    </a:lnTo>
                    <a:lnTo>
                      <a:pt x="85" y="29"/>
                    </a:lnTo>
                    <a:lnTo>
                      <a:pt x="80" y="23"/>
                    </a:lnTo>
                    <a:lnTo>
                      <a:pt x="75" y="19"/>
                    </a:lnTo>
                    <a:lnTo>
                      <a:pt x="71" y="16"/>
                    </a:lnTo>
                    <a:lnTo>
                      <a:pt x="65" y="14"/>
                    </a:lnTo>
                    <a:lnTo>
                      <a:pt x="58" y="12"/>
                    </a:lnTo>
                    <a:lnTo>
                      <a:pt x="53" y="12"/>
                    </a:lnTo>
                    <a:lnTo>
                      <a:pt x="53" y="12"/>
                    </a:lnTo>
                    <a:lnTo>
                      <a:pt x="44" y="12"/>
                    </a:lnTo>
                    <a:lnTo>
                      <a:pt x="37" y="15"/>
                    </a:lnTo>
                    <a:lnTo>
                      <a:pt x="30" y="18"/>
                    </a:lnTo>
                    <a:lnTo>
                      <a:pt x="25" y="23"/>
                    </a:lnTo>
                    <a:lnTo>
                      <a:pt x="19" y="29"/>
                    </a:lnTo>
                    <a:lnTo>
                      <a:pt x="16" y="36"/>
                    </a:lnTo>
                    <a:lnTo>
                      <a:pt x="14" y="43"/>
                    </a:lnTo>
                    <a:lnTo>
                      <a:pt x="14" y="51"/>
                    </a:lnTo>
                    <a:lnTo>
                      <a:pt x="14" y="51"/>
                    </a:lnTo>
                    <a:lnTo>
                      <a:pt x="14" y="59"/>
                    </a:lnTo>
                    <a:lnTo>
                      <a:pt x="16" y="66"/>
                    </a:lnTo>
                    <a:lnTo>
                      <a:pt x="19" y="73"/>
                    </a:lnTo>
                    <a:lnTo>
                      <a:pt x="25" y="79"/>
                    </a:lnTo>
                    <a:lnTo>
                      <a:pt x="30" y="83"/>
                    </a:lnTo>
                    <a:lnTo>
                      <a:pt x="36" y="87"/>
                    </a:lnTo>
                    <a:lnTo>
                      <a:pt x="44" y="90"/>
                    </a:lnTo>
                    <a:lnTo>
                      <a:pt x="53" y="90"/>
                    </a:lnTo>
                    <a:lnTo>
                      <a:pt x="53" y="90"/>
                    </a:lnTo>
                    <a:lnTo>
                      <a:pt x="58" y="90"/>
                    </a:lnTo>
                    <a:lnTo>
                      <a:pt x="65" y="89"/>
                    </a:lnTo>
                    <a:lnTo>
                      <a:pt x="71" y="86"/>
                    </a:lnTo>
                    <a:lnTo>
                      <a:pt x="75" y="83"/>
                    </a:lnTo>
                    <a:lnTo>
                      <a:pt x="80" y="79"/>
                    </a:lnTo>
                    <a:lnTo>
                      <a:pt x="85" y="73"/>
                    </a:lnTo>
                    <a:lnTo>
                      <a:pt x="87" y="69"/>
                    </a:lnTo>
                    <a:lnTo>
                      <a:pt x="90" y="62"/>
                    </a:lnTo>
                    <a:lnTo>
                      <a:pt x="101" y="66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42" name="Freeform 23"/>
              <p:cNvSpPr>
                <a:spLocks/>
              </p:cNvSpPr>
              <p:nvPr/>
            </p:nvSpPr>
            <p:spPr bwMode="auto">
              <a:xfrm>
                <a:off x="4887913" y="3516313"/>
                <a:ext cx="125412" cy="163512"/>
              </a:xfrm>
              <a:custGeom>
                <a:avLst/>
                <a:gdLst/>
                <a:ahLst/>
                <a:cxnLst>
                  <a:cxn ang="0">
                    <a:pos x="69" y="0"/>
                  </a:cxn>
                  <a:cxn ang="0">
                    <a:pos x="39" y="32"/>
                  </a:cxn>
                  <a:cxn ang="0">
                    <a:pos x="79" y="103"/>
                  </a:cxn>
                  <a:cxn ang="0">
                    <a:pos x="65" y="103"/>
                  </a:cxn>
                  <a:cxn ang="0">
                    <a:pos x="29" y="41"/>
                  </a:cxn>
                  <a:cxn ang="0">
                    <a:pos x="12" y="59"/>
                  </a:cxn>
                  <a:cxn ang="0">
                    <a:pos x="12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2" y="43"/>
                  </a:cxn>
                  <a:cxn ang="0">
                    <a:pos x="53" y="0"/>
                  </a:cxn>
                  <a:cxn ang="0">
                    <a:pos x="69" y="0"/>
                  </a:cxn>
                </a:cxnLst>
                <a:rect l="0" t="0" r="r" b="b"/>
                <a:pathLst>
                  <a:path w="79" h="103">
                    <a:moveTo>
                      <a:pt x="69" y="0"/>
                    </a:moveTo>
                    <a:lnTo>
                      <a:pt x="39" y="32"/>
                    </a:lnTo>
                    <a:lnTo>
                      <a:pt x="79" y="103"/>
                    </a:lnTo>
                    <a:lnTo>
                      <a:pt x="65" y="103"/>
                    </a:lnTo>
                    <a:lnTo>
                      <a:pt x="29" y="41"/>
                    </a:lnTo>
                    <a:lnTo>
                      <a:pt x="12" y="59"/>
                    </a:lnTo>
                    <a:lnTo>
                      <a:pt x="12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43"/>
                    </a:lnTo>
                    <a:lnTo>
                      <a:pt x="53" y="0"/>
                    </a:ln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43" name="Freeform 24"/>
              <p:cNvSpPr>
                <a:spLocks/>
              </p:cNvSpPr>
              <p:nvPr/>
            </p:nvSpPr>
            <p:spPr bwMode="auto">
              <a:xfrm>
                <a:off x="5037138" y="3516313"/>
                <a:ext cx="134937" cy="163512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3" y="80"/>
                  </a:cxn>
                  <a:cxn ang="0">
                    <a:pos x="78" y="0"/>
                  </a:cxn>
                  <a:cxn ang="0">
                    <a:pos x="85" y="0"/>
                  </a:cxn>
                  <a:cxn ang="0">
                    <a:pos x="85" y="103"/>
                  </a:cxn>
                  <a:cxn ang="0">
                    <a:pos x="73" y="103"/>
                  </a:cxn>
                  <a:cxn ang="0">
                    <a:pos x="73" y="22"/>
                  </a:cxn>
                  <a:cxn ang="0">
                    <a:pos x="7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</a:cxnLst>
                <a:rect l="0" t="0" r="r" b="b"/>
                <a:pathLst>
                  <a:path w="85" h="103">
                    <a:moveTo>
                      <a:pt x="13" y="0"/>
                    </a:moveTo>
                    <a:lnTo>
                      <a:pt x="13" y="80"/>
                    </a:lnTo>
                    <a:lnTo>
                      <a:pt x="78" y="0"/>
                    </a:lnTo>
                    <a:lnTo>
                      <a:pt x="85" y="0"/>
                    </a:lnTo>
                    <a:lnTo>
                      <a:pt x="85" y="103"/>
                    </a:lnTo>
                    <a:lnTo>
                      <a:pt x="73" y="103"/>
                    </a:lnTo>
                    <a:lnTo>
                      <a:pt x="73" y="22"/>
                    </a:lnTo>
                    <a:lnTo>
                      <a:pt x="7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44" name="Freeform 25"/>
              <p:cNvSpPr>
                <a:spLocks/>
              </p:cNvSpPr>
              <p:nvPr/>
            </p:nvSpPr>
            <p:spPr bwMode="auto">
              <a:xfrm>
                <a:off x="5203825" y="3516313"/>
                <a:ext cx="147637" cy="163512"/>
              </a:xfrm>
              <a:custGeom>
                <a:avLst/>
                <a:gdLst/>
                <a:ahLst/>
                <a:cxnLst>
                  <a:cxn ang="0">
                    <a:pos x="89" y="0"/>
                  </a:cxn>
                  <a:cxn ang="0">
                    <a:pos x="54" y="48"/>
                  </a:cxn>
                  <a:cxn ang="0">
                    <a:pos x="93" y="103"/>
                  </a:cxn>
                  <a:cxn ang="0">
                    <a:pos x="78" y="103"/>
                  </a:cxn>
                  <a:cxn ang="0">
                    <a:pos x="46" y="58"/>
                  </a:cxn>
                  <a:cxn ang="0">
                    <a:pos x="14" y="103"/>
                  </a:cxn>
                  <a:cxn ang="0">
                    <a:pos x="0" y="103"/>
                  </a:cxn>
                  <a:cxn ang="0">
                    <a:pos x="39" y="48"/>
                  </a:cxn>
                  <a:cxn ang="0">
                    <a:pos x="4" y="0"/>
                  </a:cxn>
                  <a:cxn ang="0">
                    <a:pos x="19" y="0"/>
                  </a:cxn>
                  <a:cxn ang="0">
                    <a:pos x="46" y="37"/>
                  </a:cxn>
                  <a:cxn ang="0">
                    <a:pos x="73" y="0"/>
                  </a:cxn>
                  <a:cxn ang="0">
                    <a:pos x="89" y="0"/>
                  </a:cxn>
                </a:cxnLst>
                <a:rect l="0" t="0" r="r" b="b"/>
                <a:pathLst>
                  <a:path w="93" h="103">
                    <a:moveTo>
                      <a:pt x="89" y="0"/>
                    </a:moveTo>
                    <a:lnTo>
                      <a:pt x="54" y="48"/>
                    </a:lnTo>
                    <a:lnTo>
                      <a:pt x="93" y="103"/>
                    </a:lnTo>
                    <a:lnTo>
                      <a:pt x="78" y="103"/>
                    </a:lnTo>
                    <a:lnTo>
                      <a:pt x="46" y="58"/>
                    </a:lnTo>
                    <a:lnTo>
                      <a:pt x="14" y="103"/>
                    </a:lnTo>
                    <a:lnTo>
                      <a:pt x="0" y="103"/>
                    </a:lnTo>
                    <a:lnTo>
                      <a:pt x="39" y="48"/>
                    </a:lnTo>
                    <a:lnTo>
                      <a:pt x="4" y="0"/>
                    </a:lnTo>
                    <a:lnTo>
                      <a:pt x="19" y="0"/>
                    </a:lnTo>
                    <a:lnTo>
                      <a:pt x="46" y="37"/>
                    </a:lnTo>
                    <a:lnTo>
                      <a:pt x="73" y="0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45" name="Freeform 26"/>
              <p:cNvSpPr>
                <a:spLocks/>
              </p:cNvSpPr>
              <p:nvPr/>
            </p:nvSpPr>
            <p:spPr bwMode="auto">
              <a:xfrm>
                <a:off x="3203575" y="3822700"/>
                <a:ext cx="134937" cy="163512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3" y="80"/>
                  </a:cxn>
                  <a:cxn ang="0">
                    <a:pos x="78" y="0"/>
                  </a:cxn>
                  <a:cxn ang="0">
                    <a:pos x="85" y="0"/>
                  </a:cxn>
                  <a:cxn ang="0">
                    <a:pos x="85" y="103"/>
                  </a:cxn>
                  <a:cxn ang="0">
                    <a:pos x="73" y="103"/>
                  </a:cxn>
                  <a:cxn ang="0">
                    <a:pos x="73" y="22"/>
                  </a:cxn>
                  <a:cxn ang="0">
                    <a:pos x="7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</a:cxnLst>
                <a:rect l="0" t="0" r="r" b="b"/>
                <a:pathLst>
                  <a:path w="85" h="103">
                    <a:moveTo>
                      <a:pt x="13" y="0"/>
                    </a:moveTo>
                    <a:lnTo>
                      <a:pt x="13" y="80"/>
                    </a:lnTo>
                    <a:lnTo>
                      <a:pt x="78" y="0"/>
                    </a:lnTo>
                    <a:lnTo>
                      <a:pt x="85" y="0"/>
                    </a:lnTo>
                    <a:lnTo>
                      <a:pt x="85" y="103"/>
                    </a:lnTo>
                    <a:lnTo>
                      <a:pt x="73" y="103"/>
                    </a:lnTo>
                    <a:lnTo>
                      <a:pt x="73" y="22"/>
                    </a:lnTo>
                    <a:lnTo>
                      <a:pt x="7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46" name="Freeform 27"/>
              <p:cNvSpPr>
                <a:spLocks/>
              </p:cNvSpPr>
              <p:nvPr/>
            </p:nvSpPr>
            <p:spPr bwMode="auto">
              <a:xfrm>
                <a:off x="3362325" y="3822700"/>
                <a:ext cx="133350" cy="163512"/>
              </a:xfrm>
              <a:custGeom>
                <a:avLst/>
                <a:gdLst/>
                <a:ahLst/>
                <a:cxnLst>
                  <a:cxn ang="0">
                    <a:pos x="9" y="75"/>
                  </a:cxn>
                  <a:cxn ang="0">
                    <a:pos x="23" y="86"/>
                  </a:cxn>
                  <a:cxn ang="0">
                    <a:pos x="43" y="90"/>
                  </a:cxn>
                  <a:cxn ang="0">
                    <a:pos x="50" y="90"/>
                  </a:cxn>
                  <a:cxn ang="0">
                    <a:pos x="60" y="86"/>
                  </a:cxn>
                  <a:cxn ang="0">
                    <a:pos x="67" y="82"/>
                  </a:cxn>
                  <a:cxn ang="0">
                    <a:pos x="71" y="72"/>
                  </a:cxn>
                  <a:cxn ang="0">
                    <a:pos x="70" y="67"/>
                  </a:cxn>
                  <a:cxn ang="0">
                    <a:pos x="63" y="61"/>
                  </a:cxn>
                  <a:cxn ang="0">
                    <a:pos x="46" y="57"/>
                  </a:cxn>
                  <a:cxn ang="0">
                    <a:pos x="23" y="57"/>
                  </a:cxn>
                  <a:cxn ang="0">
                    <a:pos x="38" y="44"/>
                  </a:cxn>
                  <a:cxn ang="0">
                    <a:pos x="46" y="44"/>
                  </a:cxn>
                  <a:cxn ang="0">
                    <a:pos x="59" y="40"/>
                  </a:cxn>
                  <a:cxn ang="0">
                    <a:pos x="64" y="33"/>
                  </a:cxn>
                  <a:cxn ang="0">
                    <a:pos x="66" y="29"/>
                  </a:cxn>
                  <a:cxn ang="0">
                    <a:pos x="63" y="21"/>
                  </a:cxn>
                  <a:cxn ang="0">
                    <a:pos x="57" y="15"/>
                  </a:cxn>
                  <a:cxn ang="0">
                    <a:pos x="41" y="11"/>
                  </a:cxn>
                  <a:cxn ang="0">
                    <a:pos x="35" y="12"/>
                  </a:cxn>
                  <a:cxn ang="0">
                    <a:pos x="20" y="17"/>
                  </a:cxn>
                  <a:cxn ang="0">
                    <a:pos x="3" y="12"/>
                  </a:cxn>
                  <a:cxn ang="0">
                    <a:pos x="14" y="7"/>
                  </a:cxn>
                  <a:cxn ang="0">
                    <a:pos x="32" y="0"/>
                  </a:cxn>
                  <a:cxn ang="0">
                    <a:pos x="41" y="0"/>
                  </a:cxn>
                  <a:cxn ang="0">
                    <a:pos x="57" y="3"/>
                  </a:cxn>
                  <a:cxn ang="0">
                    <a:pos x="70" y="10"/>
                  </a:cxn>
                  <a:cxn ang="0">
                    <a:pos x="77" y="22"/>
                  </a:cxn>
                  <a:cxn ang="0">
                    <a:pos x="78" y="30"/>
                  </a:cxn>
                  <a:cxn ang="0">
                    <a:pos x="74" y="43"/>
                  </a:cxn>
                  <a:cxn ang="0">
                    <a:pos x="62" y="50"/>
                  </a:cxn>
                  <a:cxn ang="0">
                    <a:pos x="70" y="53"/>
                  </a:cxn>
                  <a:cxn ang="0">
                    <a:pos x="80" y="60"/>
                  </a:cxn>
                  <a:cxn ang="0">
                    <a:pos x="82" y="67"/>
                  </a:cxn>
                  <a:cxn ang="0">
                    <a:pos x="84" y="72"/>
                  </a:cxn>
                  <a:cxn ang="0">
                    <a:pos x="80" y="85"/>
                  </a:cxn>
                  <a:cxn ang="0">
                    <a:pos x="71" y="94"/>
                  </a:cxn>
                  <a:cxn ang="0">
                    <a:pos x="57" y="100"/>
                  </a:cxn>
                  <a:cxn ang="0">
                    <a:pos x="43" y="103"/>
                  </a:cxn>
                  <a:cxn ang="0">
                    <a:pos x="36" y="101"/>
                  </a:cxn>
                  <a:cxn ang="0">
                    <a:pos x="18" y="96"/>
                  </a:cxn>
                  <a:cxn ang="0">
                    <a:pos x="0" y="85"/>
                  </a:cxn>
                </a:cxnLst>
                <a:rect l="0" t="0" r="r" b="b"/>
                <a:pathLst>
                  <a:path w="84" h="103">
                    <a:moveTo>
                      <a:pt x="9" y="75"/>
                    </a:moveTo>
                    <a:lnTo>
                      <a:pt x="9" y="75"/>
                    </a:lnTo>
                    <a:lnTo>
                      <a:pt x="14" y="80"/>
                    </a:lnTo>
                    <a:lnTo>
                      <a:pt x="23" y="86"/>
                    </a:lnTo>
                    <a:lnTo>
                      <a:pt x="32" y="89"/>
                    </a:lnTo>
                    <a:lnTo>
                      <a:pt x="43" y="90"/>
                    </a:lnTo>
                    <a:lnTo>
                      <a:pt x="43" y="90"/>
                    </a:lnTo>
                    <a:lnTo>
                      <a:pt x="50" y="90"/>
                    </a:lnTo>
                    <a:lnTo>
                      <a:pt x="56" y="89"/>
                    </a:lnTo>
                    <a:lnTo>
                      <a:pt x="60" y="86"/>
                    </a:lnTo>
                    <a:lnTo>
                      <a:pt x="64" y="85"/>
                    </a:lnTo>
                    <a:lnTo>
                      <a:pt x="67" y="82"/>
                    </a:lnTo>
                    <a:lnTo>
                      <a:pt x="68" y="78"/>
                    </a:lnTo>
                    <a:lnTo>
                      <a:pt x="71" y="72"/>
                    </a:lnTo>
                    <a:lnTo>
                      <a:pt x="71" y="72"/>
                    </a:lnTo>
                    <a:lnTo>
                      <a:pt x="70" y="67"/>
                    </a:lnTo>
                    <a:lnTo>
                      <a:pt x="67" y="64"/>
                    </a:lnTo>
                    <a:lnTo>
                      <a:pt x="63" y="61"/>
                    </a:lnTo>
                    <a:lnTo>
                      <a:pt x="57" y="58"/>
                    </a:lnTo>
                    <a:lnTo>
                      <a:pt x="46" y="57"/>
                    </a:lnTo>
                    <a:lnTo>
                      <a:pt x="38" y="57"/>
                    </a:lnTo>
                    <a:lnTo>
                      <a:pt x="23" y="57"/>
                    </a:lnTo>
                    <a:lnTo>
                      <a:pt x="23" y="44"/>
                    </a:lnTo>
                    <a:lnTo>
                      <a:pt x="38" y="44"/>
                    </a:lnTo>
                    <a:lnTo>
                      <a:pt x="38" y="44"/>
                    </a:lnTo>
                    <a:lnTo>
                      <a:pt x="46" y="44"/>
                    </a:lnTo>
                    <a:lnTo>
                      <a:pt x="55" y="42"/>
                    </a:lnTo>
                    <a:lnTo>
                      <a:pt x="59" y="40"/>
                    </a:lnTo>
                    <a:lnTo>
                      <a:pt x="63" y="37"/>
                    </a:lnTo>
                    <a:lnTo>
                      <a:pt x="64" y="33"/>
                    </a:lnTo>
                    <a:lnTo>
                      <a:pt x="66" y="29"/>
                    </a:lnTo>
                    <a:lnTo>
                      <a:pt x="66" y="29"/>
                    </a:lnTo>
                    <a:lnTo>
                      <a:pt x="64" y="25"/>
                    </a:lnTo>
                    <a:lnTo>
                      <a:pt x="63" y="21"/>
                    </a:lnTo>
                    <a:lnTo>
                      <a:pt x="60" y="18"/>
                    </a:lnTo>
                    <a:lnTo>
                      <a:pt x="57" y="15"/>
                    </a:lnTo>
                    <a:lnTo>
                      <a:pt x="49" y="12"/>
                    </a:lnTo>
                    <a:lnTo>
                      <a:pt x="41" y="11"/>
                    </a:lnTo>
                    <a:lnTo>
                      <a:pt x="41" y="11"/>
                    </a:lnTo>
                    <a:lnTo>
                      <a:pt x="35" y="12"/>
                    </a:lnTo>
                    <a:lnTo>
                      <a:pt x="27" y="14"/>
                    </a:lnTo>
                    <a:lnTo>
                      <a:pt x="20" y="17"/>
                    </a:lnTo>
                    <a:lnTo>
                      <a:pt x="11" y="21"/>
                    </a:lnTo>
                    <a:lnTo>
                      <a:pt x="3" y="12"/>
                    </a:lnTo>
                    <a:lnTo>
                      <a:pt x="3" y="12"/>
                    </a:lnTo>
                    <a:lnTo>
                      <a:pt x="14" y="7"/>
                    </a:lnTo>
                    <a:lnTo>
                      <a:pt x="24" y="3"/>
                    </a:lnTo>
                    <a:lnTo>
                      <a:pt x="32" y="0"/>
                    </a:lnTo>
                    <a:lnTo>
                      <a:pt x="41" y="0"/>
                    </a:lnTo>
                    <a:lnTo>
                      <a:pt x="41" y="0"/>
                    </a:lnTo>
                    <a:lnTo>
                      <a:pt x="52" y="1"/>
                    </a:lnTo>
                    <a:lnTo>
                      <a:pt x="57" y="3"/>
                    </a:lnTo>
                    <a:lnTo>
                      <a:pt x="64" y="5"/>
                    </a:lnTo>
                    <a:lnTo>
                      <a:pt x="70" y="10"/>
                    </a:lnTo>
                    <a:lnTo>
                      <a:pt x="74" y="15"/>
                    </a:lnTo>
                    <a:lnTo>
                      <a:pt x="77" y="22"/>
                    </a:lnTo>
                    <a:lnTo>
                      <a:pt x="78" y="30"/>
                    </a:lnTo>
                    <a:lnTo>
                      <a:pt x="78" y="30"/>
                    </a:lnTo>
                    <a:lnTo>
                      <a:pt x="77" y="37"/>
                    </a:lnTo>
                    <a:lnTo>
                      <a:pt x="74" y="43"/>
                    </a:lnTo>
                    <a:lnTo>
                      <a:pt x="68" y="47"/>
                    </a:lnTo>
                    <a:lnTo>
                      <a:pt x="62" y="50"/>
                    </a:lnTo>
                    <a:lnTo>
                      <a:pt x="62" y="50"/>
                    </a:lnTo>
                    <a:lnTo>
                      <a:pt x="70" y="53"/>
                    </a:lnTo>
                    <a:lnTo>
                      <a:pt x="77" y="57"/>
                    </a:lnTo>
                    <a:lnTo>
                      <a:pt x="80" y="60"/>
                    </a:lnTo>
                    <a:lnTo>
                      <a:pt x="81" y="62"/>
                    </a:lnTo>
                    <a:lnTo>
                      <a:pt x="82" y="67"/>
                    </a:lnTo>
                    <a:lnTo>
                      <a:pt x="84" y="72"/>
                    </a:lnTo>
                    <a:lnTo>
                      <a:pt x="84" y="72"/>
                    </a:lnTo>
                    <a:lnTo>
                      <a:pt x="82" y="79"/>
                    </a:lnTo>
                    <a:lnTo>
                      <a:pt x="80" y="85"/>
                    </a:lnTo>
                    <a:lnTo>
                      <a:pt x="75" y="90"/>
                    </a:lnTo>
                    <a:lnTo>
                      <a:pt x="71" y="94"/>
                    </a:lnTo>
                    <a:lnTo>
                      <a:pt x="64" y="98"/>
                    </a:lnTo>
                    <a:lnTo>
                      <a:pt x="57" y="100"/>
                    </a:lnTo>
                    <a:lnTo>
                      <a:pt x="50" y="101"/>
                    </a:lnTo>
                    <a:lnTo>
                      <a:pt x="43" y="103"/>
                    </a:lnTo>
                    <a:lnTo>
                      <a:pt x="43" y="103"/>
                    </a:lnTo>
                    <a:lnTo>
                      <a:pt x="36" y="101"/>
                    </a:lnTo>
                    <a:lnTo>
                      <a:pt x="30" y="100"/>
                    </a:lnTo>
                    <a:lnTo>
                      <a:pt x="18" y="96"/>
                    </a:lnTo>
                    <a:lnTo>
                      <a:pt x="7" y="90"/>
                    </a:lnTo>
                    <a:lnTo>
                      <a:pt x="0" y="85"/>
                    </a:lnTo>
                    <a:lnTo>
                      <a:pt x="9" y="7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47" name="Freeform 28"/>
              <p:cNvSpPr>
                <a:spLocks/>
              </p:cNvSpPr>
              <p:nvPr/>
            </p:nvSpPr>
            <p:spPr bwMode="auto">
              <a:xfrm>
                <a:off x="3521075" y="3822700"/>
                <a:ext cx="163512" cy="163512"/>
              </a:xfrm>
              <a:custGeom>
                <a:avLst/>
                <a:gdLst/>
                <a:ahLst/>
                <a:cxnLst>
                  <a:cxn ang="0">
                    <a:pos x="103" y="0"/>
                  </a:cxn>
                  <a:cxn ang="0">
                    <a:pos x="103" y="103"/>
                  </a:cxn>
                  <a:cxn ang="0">
                    <a:pos x="91" y="103"/>
                  </a:cxn>
                  <a:cxn ang="0">
                    <a:pos x="91" y="23"/>
                  </a:cxn>
                  <a:cxn ang="0">
                    <a:pos x="52" y="72"/>
                  </a:cxn>
                  <a:cxn ang="0">
                    <a:pos x="14" y="23"/>
                  </a:cxn>
                  <a:cxn ang="0">
                    <a:pos x="14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9" y="0"/>
                  </a:cxn>
                  <a:cxn ang="0">
                    <a:pos x="52" y="55"/>
                  </a:cxn>
                  <a:cxn ang="0">
                    <a:pos x="96" y="0"/>
                  </a:cxn>
                  <a:cxn ang="0">
                    <a:pos x="103" y="0"/>
                  </a:cxn>
                </a:cxnLst>
                <a:rect l="0" t="0" r="r" b="b"/>
                <a:pathLst>
                  <a:path w="103" h="103">
                    <a:moveTo>
                      <a:pt x="103" y="0"/>
                    </a:moveTo>
                    <a:lnTo>
                      <a:pt x="103" y="103"/>
                    </a:lnTo>
                    <a:lnTo>
                      <a:pt x="91" y="103"/>
                    </a:lnTo>
                    <a:lnTo>
                      <a:pt x="91" y="23"/>
                    </a:lnTo>
                    <a:lnTo>
                      <a:pt x="52" y="72"/>
                    </a:lnTo>
                    <a:lnTo>
                      <a:pt x="14" y="23"/>
                    </a:lnTo>
                    <a:lnTo>
                      <a:pt x="14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9" y="0"/>
                    </a:lnTo>
                    <a:lnTo>
                      <a:pt x="52" y="55"/>
                    </a:lnTo>
                    <a:lnTo>
                      <a:pt x="96" y="0"/>
                    </a:lnTo>
                    <a:lnTo>
                      <a:pt x="10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48" name="Freeform 29"/>
              <p:cNvSpPr>
                <a:spLocks/>
              </p:cNvSpPr>
              <p:nvPr/>
            </p:nvSpPr>
            <p:spPr bwMode="auto">
              <a:xfrm>
                <a:off x="3722688" y="3822700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4" y="12"/>
                  </a:cxn>
                  <a:cxn ang="0">
                    <a:pos x="14" y="40"/>
                  </a:cxn>
                  <a:cxn ang="0">
                    <a:pos x="56" y="40"/>
                  </a:cxn>
                  <a:cxn ang="0">
                    <a:pos x="56" y="53"/>
                  </a:cxn>
                  <a:cxn ang="0">
                    <a:pos x="14" y="53"/>
                  </a:cxn>
                  <a:cxn ang="0">
                    <a:pos x="14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4" y="12"/>
                    </a:lnTo>
                    <a:lnTo>
                      <a:pt x="14" y="40"/>
                    </a:lnTo>
                    <a:lnTo>
                      <a:pt x="56" y="40"/>
                    </a:lnTo>
                    <a:lnTo>
                      <a:pt x="56" y="53"/>
                    </a:lnTo>
                    <a:lnTo>
                      <a:pt x="14" y="53"/>
                    </a:lnTo>
                    <a:lnTo>
                      <a:pt x="14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49" name="Freeform 30"/>
              <p:cNvSpPr>
                <a:spLocks/>
              </p:cNvSpPr>
              <p:nvPr/>
            </p:nvSpPr>
            <p:spPr bwMode="auto">
              <a:xfrm>
                <a:off x="3851275" y="3822700"/>
                <a:ext cx="130175" cy="163512"/>
              </a:xfrm>
              <a:custGeom>
                <a:avLst/>
                <a:gdLst/>
                <a:ahLst/>
                <a:cxnLst>
                  <a:cxn ang="0">
                    <a:pos x="82" y="0"/>
                  </a:cxn>
                  <a:cxn ang="0">
                    <a:pos x="82" y="103"/>
                  </a:cxn>
                  <a:cxn ang="0">
                    <a:pos x="68" y="103"/>
                  </a:cxn>
                  <a:cxn ang="0">
                    <a:pos x="68" y="53"/>
                  </a:cxn>
                  <a:cxn ang="0">
                    <a:pos x="13" y="53"/>
                  </a:cxn>
                  <a:cxn ang="0">
                    <a:pos x="13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  <a:cxn ang="0">
                    <a:pos x="13" y="40"/>
                  </a:cxn>
                  <a:cxn ang="0">
                    <a:pos x="68" y="40"/>
                  </a:cxn>
                  <a:cxn ang="0">
                    <a:pos x="68" y="0"/>
                  </a:cxn>
                  <a:cxn ang="0">
                    <a:pos x="82" y="0"/>
                  </a:cxn>
                </a:cxnLst>
                <a:rect l="0" t="0" r="r" b="b"/>
                <a:pathLst>
                  <a:path w="82" h="103">
                    <a:moveTo>
                      <a:pt x="82" y="0"/>
                    </a:moveTo>
                    <a:lnTo>
                      <a:pt x="82" y="103"/>
                    </a:lnTo>
                    <a:lnTo>
                      <a:pt x="68" y="103"/>
                    </a:lnTo>
                    <a:lnTo>
                      <a:pt x="68" y="53"/>
                    </a:lnTo>
                    <a:lnTo>
                      <a:pt x="13" y="53"/>
                    </a:lnTo>
                    <a:lnTo>
                      <a:pt x="13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13" y="40"/>
                    </a:lnTo>
                    <a:lnTo>
                      <a:pt x="68" y="40"/>
                    </a:lnTo>
                    <a:lnTo>
                      <a:pt x="68" y="0"/>
                    </a:lnTo>
                    <a:lnTo>
                      <a:pt x="82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50" name="Freeform 31"/>
              <p:cNvSpPr>
                <a:spLocks/>
              </p:cNvSpPr>
              <p:nvPr/>
            </p:nvSpPr>
            <p:spPr bwMode="auto">
              <a:xfrm>
                <a:off x="4017963" y="3822700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3" y="12"/>
                  </a:cxn>
                  <a:cxn ang="0">
                    <a:pos x="13" y="40"/>
                  </a:cxn>
                  <a:cxn ang="0">
                    <a:pos x="54" y="40"/>
                  </a:cxn>
                  <a:cxn ang="0">
                    <a:pos x="54" y="53"/>
                  </a:cxn>
                  <a:cxn ang="0">
                    <a:pos x="13" y="53"/>
                  </a:cxn>
                  <a:cxn ang="0">
                    <a:pos x="13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3" y="12"/>
                    </a:lnTo>
                    <a:lnTo>
                      <a:pt x="13" y="40"/>
                    </a:lnTo>
                    <a:lnTo>
                      <a:pt x="54" y="40"/>
                    </a:lnTo>
                    <a:lnTo>
                      <a:pt x="54" y="53"/>
                    </a:lnTo>
                    <a:lnTo>
                      <a:pt x="13" y="53"/>
                    </a:lnTo>
                    <a:lnTo>
                      <a:pt x="13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51" name="Freeform 32"/>
              <p:cNvSpPr>
                <a:spLocks/>
              </p:cNvSpPr>
              <p:nvPr/>
            </p:nvSpPr>
            <p:spPr bwMode="auto">
              <a:xfrm>
                <a:off x="4146550" y="3822700"/>
                <a:ext cx="127000" cy="163512"/>
              </a:xfrm>
              <a:custGeom>
                <a:avLst/>
                <a:gdLst/>
                <a:ahLst/>
                <a:cxnLst>
                  <a:cxn ang="0">
                    <a:pos x="80" y="0"/>
                  </a:cxn>
                  <a:cxn ang="0">
                    <a:pos x="80" y="103"/>
                  </a:cxn>
                  <a:cxn ang="0">
                    <a:pos x="68" y="103"/>
                  </a:cxn>
                  <a:cxn ang="0">
                    <a:pos x="68" y="53"/>
                  </a:cxn>
                  <a:cxn ang="0">
                    <a:pos x="12" y="53"/>
                  </a:cxn>
                  <a:cxn ang="0">
                    <a:pos x="12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2" y="40"/>
                  </a:cxn>
                  <a:cxn ang="0">
                    <a:pos x="68" y="40"/>
                  </a:cxn>
                  <a:cxn ang="0">
                    <a:pos x="68" y="0"/>
                  </a:cxn>
                  <a:cxn ang="0">
                    <a:pos x="80" y="0"/>
                  </a:cxn>
                </a:cxnLst>
                <a:rect l="0" t="0" r="r" b="b"/>
                <a:pathLst>
                  <a:path w="80" h="103">
                    <a:moveTo>
                      <a:pt x="80" y="0"/>
                    </a:moveTo>
                    <a:lnTo>
                      <a:pt x="80" y="103"/>
                    </a:lnTo>
                    <a:lnTo>
                      <a:pt x="68" y="103"/>
                    </a:lnTo>
                    <a:lnTo>
                      <a:pt x="68" y="53"/>
                    </a:lnTo>
                    <a:lnTo>
                      <a:pt x="12" y="53"/>
                    </a:lnTo>
                    <a:lnTo>
                      <a:pt x="12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40"/>
                    </a:lnTo>
                    <a:lnTo>
                      <a:pt x="68" y="40"/>
                    </a:lnTo>
                    <a:lnTo>
                      <a:pt x="68" y="0"/>
                    </a:lnTo>
                    <a:lnTo>
                      <a:pt x="80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52" name="Freeform 33"/>
              <p:cNvSpPr>
                <a:spLocks/>
              </p:cNvSpPr>
              <p:nvPr/>
            </p:nvSpPr>
            <p:spPr bwMode="auto">
              <a:xfrm>
                <a:off x="4311650" y="3822700"/>
                <a:ext cx="136525" cy="163512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3" y="80"/>
                  </a:cxn>
                  <a:cxn ang="0">
                    <a:pos x="78" y="0"/>
                  </a:cxn>
                  <a:cxn ang="0">
                    <a:pos x="86" y="0"/>
                  </a:cxn>
                  <a:cxn ang="0">
                    <a:pos x="86" y="103"/>
                  </a:cxn>
                  <a:cxn ang="0">
                    <a:pos x="72" y="103"/>
                  </a:cxn>
                  <a:cxn ang="0">
                    <a:pos x="72" y="22"/>
                  </a:cxn>
                  <a:cxn ang="0">
                    <a:pos x="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</a:cxnLst>
                <a:rect l="0" t="0" r="r" b="b"/>
                <a:pathLst>
                  <a:path w="86" h="103">
                    <a:moveTo>
                      <a:pt x="13" y="0"/>
                    </a:moveTo>
                    <a:lnTo>
                      <a:pt x="13" y="80"/>
                    </a:lnTo>
                    <a:lnTo>
                      <a:pt x="78" y="0"/>
                    </a:lnTo>
                    <a:lnTo>
                      <a:pt x="86" y="0"/>
                    </a:lnTo>
                    <a:lnTo>
                      <a:pt x="86" y="103"/>
                    </a:lnTo>
                    <a:lnTo>
                      <a:pt x="72" y="103"/>
                    </a:lnTo>
                    <a:lnTo>
                      <a:pt x="72" y="22"/>
                    </a:lnTo>
                    <a:lnTo>
                      <a:pt x="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53" name="Freeform 34"/>
              <p:cNvSpPr>
                <a:spLocks noEditPoints="1"/>
              </p:cNvSpPr>
              <p:nvPr/>
            </p:nvSpPr>
            <p:spPr bwMode="auto">
              <a:xfrm>
                <a:off x="4475163" y="3776663"/>
                <a:ext cx="134937" cy="209550"/>
              </a:xfrm>
              <a:custGeom>
                <a:avLst/>
                <a:gdLst/>
                <a:ahLst/>
                <a:cxnLst>
                  <a:cxn ang="0">
                    <a:pos x="85" y="29"/>
                  </a:cxn>
                  <a:cxn ang="0">
                    <a:pos x="85" y="132"/>
                  </a:cxn>
                  <a:cxn ang="0">
                    <a:pos x="72" y="132"/>
                  </a:cxn>
                  <a:cxn ang="0">
                    <a:pos x="72" y="51"/>
                  </a:cxn>
                  <a:cxn ang="0">
                    <a:pos x="7" y="132"/>
                  </a:cxn>
                  <a:cxn ang="0">
                    <a:pos x="0" y="132"/>
                  </a:cxn>
                  <a:cxn ang="0">
                    <a:pos x="0" y="29"/>
                  </a:cxn>
                  <a:cxn ang="0">
                    <a:pos x="12" y="29"/>
                  </a:cxn>
                  <a:cxn ang="0">
                    <a:pos x="12" y="109"/>
                  </a:cxn>
                  <a:cxn ang="0">
                    <a:pos x="78" y="29"/>
                  </a:cxn>
                  <a:cxn ang="0">
                    <a:pos x="85" y="29"/>
                  </a:cxn>
                  <a:cxn ang="0">
                    <a:pos x="63" y="8"/>
                  </a:cxn>
                  <a:cxn ang="0">
                    <a:pos x="42" y="33"/>
                  </a:cxn>
                  <a:cxn ang="0">
                    <a:pos x="32" y="25"/>
                  </a:cxn>
                  <a:cxn ang="0">
                    <a:pos x="54" y="0"/>
                  </a:cxn>
                  <a:cxn ang="0">
                    <a:pos x="63" y="8"/>
                  </a:cxn>
                </a:cxnLst>
                <a:rect l="0" t="0" r="r" b="b"/>
                <a:pathLst>
                  <a:path w="85" h="132">
                    <a:moveTo>
                      <a:pt x="85" y="29"/>
                    </a:moveTo>
                    <a:lnTo>
                      <a:pt x="85" y="132"/>
                    </a:lnTo>
                    <a:lnTo>
                      <a:pt x="72" y="132"/>
                    </a:lnTo>
                    <a:lnTo>
                      <a:pt x="72" y="51"/>
                    </a:lnTo>
                    <a:lnTo>
                      <a:pt x="7" y="132"/>
                    </a:lnTo>
                    <a:lnTo>
                      <a:pt x="0" y="132"/>
                    </a:lnTo>
                    <a:lnTo>
                      <a:pt x="0" y="29"/>
                    </a:lnTo>
                    <a:lnTo>
                      <a:pt x="12" y="29"/>
                    </a:lnTo>
                    <a:lnTo>
                      <a:pt x="12" y="109"/>
                    </a:lnTo>
                    <a:lnTo>
                      <a:pt x="78" y="29"/>
                    </a:lnTo>
                    <a:lnTo>
                      <a:pt x="85" y="29"/>
                    </a:lnTo>
                    <a:close/>
                    <a:moveTo>
                      <a:pt x="63" y="8"/>
                    </a:moveTo>
                    <a:lnTo>
                      <a:pt x="42" y="33"/>
                    </a:lnTo>
                    <a:lnTo>
                      <a:pt x="32" y="25"/>
                    </a:lnTo>
                    <a:lnTo>
                      <a:pt x="54" y="0"/>
                    </a:lnTo>
                    <a:lnTo>
                      <a:pt x="63" y="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</p:grpSp>
        <p:grpSp>
          <p:nvGrpSpPr>
            <p:cNvPr id="11" name="Группа 48"/>
            <p:cNvGrpSpPr/>
            <p:nvPr/>
          </p:nvGrpSpPr>
          <p:grpSpPr>
            <a:xfrm>
              <a:off x="5580063" y="3001963"/>
              <a:ext cx="3187700" cy="1036637"/>
              <a:chOff x="5580063" y="3001963"/>
              <a:chExt cx="3187700" cy="1036637"/>
            </a:xfrm>
          </p:grpSpPr>
          <p:sp>
            <p:nvSpPr>
              <p:cNvPr id="21" name="Freeform 40"/>
              <p:cNvSpPr>
                <a:spLocks noEditPoints="1"/>
              </p:cNvSpPr>
              <p:nvPr/>
            </p:nvSpPr>
            <p:spPr bwMode="auto">
              <a:xfrm>
                <a:off x="5580063" y="3014663"/>
                <a:ext cx="909637" cy="1012825"/>
              </a:xfrm>
              <a:custGeom>
                <a:avLst/>
                <a:gdLst/>
                <a:ahLst/>
                <a:cxnLst>
                  <a:cxn ang="0">
                    <a:pos x="0" y="96"/>
                  </a:cxn>
                  <a:cxn ang="0">
                    <a:pos x="0" y="78"/>
                  </a:cxn>
                  <a:cxn ang="0">
                    <a:pos x="3" y="59"/>
                  </a:cxn>
                  <a:cxn ang="0">
                    <a:pos x="9" y="42"/>
                  </a:cxn>
                  <a:cxn ang="0">
                    <a:pos x="23" y="24"/>
                  </a:cxn>
                  <a:cxn ang="0">
                    <a:pos x="30" y="17"/>
                  </a:cxn>
                  <a:cxn ang="0">
                    <a:pos x="48" y="7"/>
                  </a:cxn>
                  <a:cxn ang="0">
                    <a:pos x="67" y="2"/>
                  </a:cxn>
                  <a:cxn ang="0">
                    <a:pos x="94" y="0"/>
                  </a:cxn>
                  <a:cxn ang="0">
                    <a:pos x="398" y="0"/>
                  </a:cxn>
                  <a:cxn ang="0">
                    <a:pos x="443" y="2"/>
                  </a:cxn>
                  <a:cxn ang="0">
                    <a:pos x="476" y="9"/>
                  </a:cxn>
                  <a:cxn ang="0">
                    <a:pos x="509" y="25"/>
                  </a:cxn>
                  <a:cxn ang="0">
                    <a:pos x="525" y="38"/>
                  </a:cxn>
                  <a:cxn ang="0">
                    <a:pos x="533" y="46"/>
                  </a:cxn>
                  <a:cxn ang="0">
                    <a:pos x="545" y="64"/>
                  </a:cxn>
                  <a:cxn ang="0">
                    <a:pos x="559" y="95"/>
                  </a:cxn>
                  <a:cxn ang="0">
                    <a:pos x="569" y="141"/>
                  </a:cxn>
                  <a:cxn ang="0">
                    <a:pos x="573" y="185"/>
                  </a:cxn>
                  <a:cxn ang="0">
                    <a:pos x="573" y="206"/>
                  </a:cxn>
                  <a:cxn ang="0">
                    <a:pos x="572" y="249"/>
                  </a:cxn>
                  <a:cxn ang="0">
                    <a:pos x="563" y="298"/>
                  </a:cxn>
                  <a:cxn ang="0">
                    <a:pos x="552" y="332"/>
                  </a:cxn>
                  <a:cxn ang="0">
                    <a:pos x="541" y="355"/>
                  </a:cxn>
                  <a:cxn ang="0">
                    <a:pos x="526" y="373"/>
                  </a:cxn>
                  <a:cxn ang="0">
                    <a:pos x="518" y="381"/>
                  </a:cxn>
                  <a:cxn ang="0">
                    <a:pos x="497" y="394"/>
                  </a:cxn>
                  <a:cxn ang="0">
                    <a:pos x="473" y="403"/>
                  </a:cxn>
                  <a:cxn ang="0">
                    <a:pos x="447" y="410"/>
                  </a:cxn>
                  <a:cxn ang="0">
                    <a:pos x="420" y="412"/>
                  </a:cxn>
                  <a:cxn ang="0">
                    <a:pos x="120" y="638"/>
                  </a:cxn>
                  <a:cxn ang="0">
                    <a:pos x="349" y="316"/>
                  </a:cxn>
                  <a:cxn ang="0">
                    <a:pos x="370" y="316"/>
                  </a:cxn>
                  <a:cxn ang="0">
                    <a:pos x="391" y="313"/>
                  </a:cxn>
                  <a:cxn ang="0">
                    <a:pos x="411" y="306"/>
                  </a:cxn>
                  <a:cxn ang="0">
                    <a:pos x="427" y="292"/>
                  </a:cxn>
                  <a:cxn ang="0">
                    <a:pos x="434" y="284"/>
                  </a:cxn>
                  <a:cxn ang="0">
                    <a:pos x="443" y="262"/>
                  </a:cxn>
                  <a:cxn ang="0">
                    <a:pos x="448" y="225"/>
                  </a:cxn>
                  <a:cxn ang="0">
                    <a:pos x="449" y="205"/>
                  </a:cxn>
                  <a:cxn ang="0">
                    <a:pos x="447" y="170"/>
                  </a:cxn>
                  <a:cxn ang="0">
                    <a:pos x="443" y="148"/>
                  </a:cxn>
                  <a:cxn ang="0">
                    <a:pos x="433" y="127"/>
                  </a:cxn>
                  <a:cxn ang="0">
                    <a:pos x="426" y="117"/>
                  </a:cxn>
                  <a:cxn ang="0">
                    <a:pos x="408" y="105"/>
                  </a:cxn>
                  <a:cxn ang="0">
                    <a:pos x="388" y="99"/>
                  </a:cxn>
                  <a:cxn ang="0">
                    <a:pos x="351" y="96"/>
                  </a:cxn>
                  <a:cxn ang="0">
                    <a:pos x="158" y="96"/>
                  </a:cxn>
                  <a:cxn ang="0">
                    <a:pos x="144" y="96"/>
                  </a:cxn>
                  <a:cxn ang="0">
                    <a:pos x="128" y="103"/>
                  </a:cxn>
                  <a:cxn ang="0">
                    <a:pos x="124" y="110"/>
                  </a:cxn>
                  <a:cxn ang="0">
                    <a:pos x="120" y="125"/>
                  </a:cxn>
                  <a:cxn ang="0">
                    <a:pos x="120" y="316"/>
                  </a:cxn>
                </a:cxnLst>
                <a:rect l="0" t="0" r="r" b="b"/>
                <a:pathLst>
                  <a:path w="573" h="638">
                    <a:moveTo>
                      <a:pt x="0" y="638"/>
                    </a:moveTo>
                    <a:lnTo>
                      <a:pt x="0" y="96"/>
                    </a:lnTo>
                    <a:lnTo>
                      <a:pt x="0" y="96"/>
                    </a:lnTo>
                    <a:lnTo>
                      <a:pt x="0" y="78"/>
                    </a:lnTo>
                    <a:lnTo>
                      <a:pt x="2" y="68"/>
                    </a:lnTo>
                    <a:lnTo>
                      <a:pt x="3" y="59"/>
                    </a:lnTo>
                    <a:lnTo>
                      <a:pt x="6" y="50"/>
                    </a:lnTo>
                    <a:lnTo>
                      <a:pt x="9" y="42"/>
                    </a:lnTo>
                    <a:lnTo>
                      <a:pt x="14" y="32"/>
                    </a:lnTo>
                    <a:lnTo>
                      <a:pt x="23" y="24"/>
                    </a:lnTo>
                    <a:lnTo>
                      <a:pt x="23" y="24"/>
                    </a:lnTo>
                    <a:lnTo>
                      <a:pt x="30" y="17"/>
                    </a:lnTo>
                    <a:lnTo>
                      <a:pt x="39" y="11"/>
                    </a:lnTo>
                    <a:lnTo>
                      <a:pt x="48" y="7"/>
                    </a:lnTo>
                    <a:lnTo>
                      <a:pt x="57" y="4"/>
                    </a:lnTo>
                    <a:lnTo>
                      <a:pt x="67" y="2"/>
                    </a:lnTo>
                    <a:lnTo>
                      <a:pt x="77" y="0"/>
                    </a:lnTo>
                    <a:lnTo>
                      <a:pt x="94" y="0"/>
                    </a:lnTo>
                    <a:lnTo>
                      <a:pt x="398" y="0"/>
                    </a:lnTo>
                    <a:lnTo>
                      <a:pt x="398" y="0"/>
                    </a:lnTo>
                    <a:lnTo>
                      <a:pt x="426" y="0"/>
                    </a:lnTo>
                    <a:lnTo>
                      <a:pt x="443" y="2"/>
                    </a:lnTo>
                    <a:lnTo>
                      <a:pt x="459" y="4"/>
                    </a:lnTo>
                    <a:lnTo>
                      <a:pt x="476" y="9"/>
                    </a:lnTo>
                    <a:lnTo>
                      <a:pt x="493" y="16"/>
                    </a:lnTo>
                    <a:lnTo>
                      <a:pt x="509" y="25"/>
                    </a:lnTo>
                    <a:lnTo>
                      <a:pt x="518" y="31"/>
                    </a:lnTo>
                    <a:lnTo>
                      <a:pt x="525" y="38"/>
                    </a:lnTo>
                    <a:lnTo>
                      <a:pt x="525" y="38"/>
                    </a:lnTo>
                    <a:lnTo>
                      <a:pt x="533" y="46"/>
                    </a:lnTo>
                    <a:lnTo>
                      <a:pt x="540" y="56"/>
                    </a:lnTo>
                    <a:lnTo>
                      <a:pt x="545" y="64"/>
                    </a:lnTo>
                    <a:lnTo>
                      <a:pt x="551" y="74"/>
                    </a:lnTo>
                    <a:lnTo>
                      <a:pt x="559" y="95"/>
                    </a:lnTo>
                    <a:lnTo>
                      <a:pt x="565" y="117"/>
                    </a:lnTo>
                    <a:lnTo>
                      <a:pt x="569" y="141"/>
                    </a:lnTo>
                    <a:lnTo>
                      <a:pt x="572" y="163"/>
                    </a:lnTo>
                    <a:lnTo>
                      <a:pt x="573" y="185"/>
                    </a:lnTo>
                    <a:lnTo>
                      <a:pt x="573" y="206"/>
                    </a:lnTo>
                    <a:lnTo>
                      <a:pt x="573" y="206"/>
                    </a:lnTo>
                    <a:lnTo>
                      <a:pt x="572" y="227"/>
                    </a:lnTo>
                    <a:lnTo>
                      <a:pt x="572" y="249"/>
                    </a:lnTo>
                    <a:lnTo>
                      <a:pt x="569" y="273"/>
                    </a:lnTo>
                    <a:lnTo>
                      <a:pt x="563" y="298"/>
                    </a:lnTo>
                    <a:lnTo>
                      <a:pt x="557" y="321"/>
                    </a:lnTo>
                    <a:lnTo>
                      <a:pt x="552" y="332"/>
                    </a:lnTo>
                    <a:lnTo>
                      <a:pt x="547" y="344"/>
                    </a:lnTo>
                    <a:lnTo>
                      <a:pt x="541" y="355"/>
                    </a:lnTo>
                    <a:lnTo>
                      <a:pt x="534" y="364"/>
                    </a:lnTo>
                    <a:lnTo>
                      <a:pt x="526" y="373"/>
                    </a:lnTo>
                    <a:lnTo>
                      <a:pt x="518" y="381"/>
                    </a:lnTo>
                    <a:lnTo>
                      <a:pt x="518" y="381"/>
                    </a:lnTo>
                    <a:lnTo>
                      <a:pt x="508" y="388"/>
                    </a:lnTo>
                    <a:lnTo>
                      <a:pt x="497" y="394"/>
                    </a:lnTo>
                    <a:lnTo>
                      <a:pt x="486" y="399"/>
                    </a:lnTo>
                    <a:lnTo>
                      <a:pt x="473" y="403"/>
                    </a:lnTo>
                    <a:lnTo>
                      <a:pt x="461" y="407"/>
                    </a:lnTo>
                    <a:lnTo>
                      <a:pt x="447" y="410"/>
                    </a:lnTo>
                    <a:lnTo>
                      <a:pt x="434" y="412"/>
                    </a:lnTo>
                    <a:lnTo>
                      <a:pt x="420" y="412"/>
                    </a:lnTo>
                    <a:lnTo>
                      <a:pt x="120" y="412"/>
                    </a:lnTo>
                    <a:lnTo>
                      <a:pt x="120" y="638"/>
                    </a:lnTo>
                    <a:lnTo>
                      <a:pt x="0" y="638"/>
                    </a:lnTo>
                    <a:close/>
                    <a:moveTo>
                      <a:pt x="349" y="316"/>
                    </a:moveTo>
                    <a:lnTo>
                      <a:pt x="349" y="316"/>
                    </a:lnTo>
                    <a:lnTo>
                      <a:pt x="370" y="316"/>
                    </a:lnTo>
                    <a:lnTo>
                      <a:pt x="380" y="314"/>
                    </a:lnTo>
                    <a:lnTo>
                      <a:pt x="391" y="313"/>
                    </a:lnTo>
                    <a:lnTo>
                      <a:pt x="401" y="310"/>
                    </a:lnTo>
                    <a:lnTo>
                      <a:pt x="411" y="306"/>
                    </a:lnTo>
                    <a:lnTo>
                      <a:pt x="419" y="300"/>
                    </a:lnTo>
                    <a:lnTo>
                      <a:pt x="427" y="292"/>
                    </a:lnTo>
                    <a:lnTo>
                      <a:pt x="427" y="292"/>
                    </a:lnTo>
                    <a:lnTo>
                      <a:pt x="434" y="284"/>
                    </a:lnTo>
                    <a:lnTo>
                      <a:pt x="440" y="273"/>
                    </a:lnTo>
                    <a:lnTo>
                      <a:pt x="443" y="262"/>
                    </a:lnTo>
                    <a:lnTo>
                      <a:pt x="445" y="250"/>
                    </a:lnTo>
                    <a:lnTo>
                      <a:pt x="448" y="225"/>
                    </a:lnTo>
                    <a:lnTo>
                      <a:pt x="449" y="205"/>
                    </a:lnTo>
                    <a:lnTo>
                      <a:pt x="449" y="205"/>
                    </a:lnTo>
                    <a:lnTo>
                      <a:pt x="448" y="182"/>
                    </a:lnTo>
                    <a:lnTo>
                      <a:pt x="447" y="170"/>
                    </a:lnTo>
                    <a:lnTo>
                      <a:pt x="445" y="159"/>
                    </a:lnTo>
                    <a:lnTo>
                      <a:pt x="443" y="148"/>
                    </a:lnTo>
                    <a:lnTo>
                      <a:pt x="438" y="136"/>
                    </a:lnTo>
                    <a:lnTo>
                      <a:pt x="433" y="127"/>
                    </a:lnTo>
                    <a:lnTo>
                      <a:pt x="426" y="117"/>
                    </a:lnTo>
                    <a:lnTo>
                      <a:pt x="426" y="117"/>
                    </a:lnTo>
                    <a:lnTo>
                      <a:pt x="417" y="110"/>
                    </a:lnTo>
                    <a:lnTo>
                      <a:pt x="408" y="105"/>
                    </a:lnTo>
                    <a:lnTo>
                      <a:pt x="398" y="102"/>
                    </a:lnTo>
                    <a:lnTo>
                      <a:pt x="388" y="99"/>
                    </a:lnTo>
                    <a:lnTo>
                      <a:pt x="369" y="96"/>
                    </a:lnTo>
                    <a:lnTo>
                      <a:pt x="351" y="96"/>
                    </a:lnTo>
                    <a:lnTo>
                      <a:pt x="158" y="96"/>
                    </a:lnTo>
                    <a:lnTo>
                      <a:pt x="158" y="96"/>
                    </a:lnTo>
                    <a:lnTo>
                      <a:pt x="151" y="96"/>
                    </a:lnTo>
                    <a:lnTo>
                      <a:pt x="144" y="96"/>
                    </a:lnTo>
                    <a:lnTo>
                      <a:pt x="135" y="99"/>
                    </a:lnTo>
                    <a:lnTo>
                      <a:pt x="128" y="103"/>
                    </a:lnTo>
                    <a:lnTo>
                      <a:pt x="128" y="103"/>
                    </a:lnTo>
                    <a:lnTo>
                      <a:pt x="124" y="110"/>
                    </a:lnTo>
                    <a:lnTo>
                      <a:pt x="121" y="118"/>
                    </a:lnTo>
                    <a:lnTo>
                      <a:pt x="120" y="125"/>
                    </a:lnTo>
                    <a:lnTo>
                      <a:pt x="120" y="134"/>
                    </a:lnTo>
                    <a:lnTo>
                      <a:pt x="120" y="316"/>
                    </a:lnTo>
                    <a:lnTo>
                      <a:pt x="349" y="316"/>
                    </a:lnTo>
                    <a:close/>
                  </a:path>
                </a:pathLst>
              </a:custGeom>
              <a:solidFill>
                <a:srgbClr val="F5821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22" name="Freeform 41"/>
              <p:cNvSpPr>
                <a:spLocks/>
              </p:cNvSpPr>
              <p:nvPr/>
            </p:nvSpPr>
            <p:spPr bwMode="auto">
              <a:xfrm>
                <a:off x="6662738" y="3014663"/>
                <a:ext cx="933450" cy="1012825"/>
              </a:xfrm>
              <a:custGeom>
                <a:avLst/>
                <a:gdLst/>
                <a:ahLst/>
                <a:cxnLst>
                  <a:cxn ang="0">
                    <a:pos x="0" y="109"/>
                  </a:cxn>
                  <a:cxn ang="0">
                    <a:pos x="2" y="77"/>
                  </a:cxn>
                  <a:cxn ang="0">
                    <a:pos x="7" y="56"/>
                  </a:cxn>
                  <a:cxn ang="0">
                    <a:pos x="18" y="35"/>
                  </a:cxn>
                  <a:cxn ang="0">
                    <a:pos x="26" y="25"/>
                  </a:cxn>
                  <a:cxn ang="0">
                    <a:pos x="45" y="13"/>
                  </a:cxn>
                  <a:cxn ang="0">
                    <a:pos x="65" y="4"/>
                  </a:cxn>
                  <a:cxn ang="0">
                    <a:pos x="84" y="0"/>
                  </a:cxn>
                  <a:cxn ang="0">
                    <a:pos x="406" y="0"/>
                  </a:cxn>
                  <a:cxn ang="0">
                    <a:pos x="424" y="0"/>
                  </a:cxn>
                  <a:cxn ang="0">
                    <a:pos x="460" y="3"/>
                  </a:cxn>
                  <a:cxn ang="0">
                    <a:pos x="495" y="16"/>
                  </a:cxn>
                  <a:cxn ang="0">
                    <a:pos x="513" y="25"/>
                  </a:cxn>
                  <a:cxn ang="0">
                    <a:pos x="528" y="39"/>
                  </a:cxn>
                  <a:cxn ang="0">
                    <a:pos x="543" y="59"/>
                  </a:cxn>
                  <a:cxn ang="0">
                    <a:pos x="553" y="75"/>
                  </a:cxn>
                  <a:cxn ang="0">
                    <a:pos x="567" y="110"/>
                  </a:cxn>
                  <a:cxn ang="0">
                    <a:pos x="572" y="145"/>
                  </a:cxn>
                  <a:cxn ang="0">
                    <a:pos x="575" y="199"/>
                  </a:cxn>
                  <a:cxn ang="0">
                    <a:pos x="574" y="234"/>
                  </a:cxn>
                  <a:cxn ang="0">
                    <a:pos x="571" y="270"/>
                  </a:cxn>
                  <a:cxn ang="0">
                    <a:pos x="563" y="306"/>
                  </a:cxn>
                  <a:cxn ang="0">
                    <a:pos x="547" y="342"/>
                  </a:cxn>
                  <a:cxn ang="0">
                    <a:pos x="540" y="355"/>
                  </a:cxn>
                  <a:cxn ang="0">
                    <a:pos x="521" y="377"/>
                  </a:cxn>
                  <a:cxn ang="0">
                    <a:pos x="493" y="395"/>
                  </a:cxn>
                  <a:cxn ang="0">
                    <a:pos x="453" y="406"/>
                  </a:cxn>
                  <a:cxn ang="0">
                    <a:pos x="344" y="409"/>
                  </a:cxn>
                  <a:cxn ang="0">
                    <a:pos x="588" y="638"/>
                  </a:cxn>
                  <a:cxn ang="0">
                    <a:pos x="226" y="431"/>
                  </a:cxn>
                  <a:cxn ang="0">
                    <a:pos x="216" y="420"/>
                  </a:cxn>
                  <a:cxn ang="0">
                    <a:pos x="203" y="399"/>
                  </a:cxn>
                  <a:cxn ang="0">
                    <a:pos x="197" y="384"/>
                  </a:cxn>
                  <a:cxn ang="0">
                    <a:pos x="196" y="363"/>
                  </a:cxn>
                  <a:cxn ang="0">
                    <a:pos x="197" y="353"/>
                  </a:cxn>
                  <a:cxn ang="0">
                    <a:pos x="204" y="338"/>
                  </a:cxn>
                  <a:cxn ang="0">
                    <a:pos x="218" y="325"/>
                  </a:cxn>
                  <a:cxn ang="0">
                    <a:pos x="237" y="320"/>
                  </a:cxn>
                  <a:cxn ang="0">
                    <a:pos x="371" y="318"/>
                  </a:cxn>
                  <a:cxn ang="0">
                    <a:pos x="387" y="318"/>
                  </a:cxn>
                  <a:cxn ang="0">
                    <a:pos x="406" y="314"/>
                  </a:cxn>
                  <a:cxn ang="0">
                    <a:pos x="422" y="306"/>
                  </a:cxn>
                  <a:cxn ang="0">
                    <a:pos x="436" y="291"/>
                  </a:cxn>
                  <a:cxn ang="0">
                    <a:pos x="440" y="282"/>
                  </a:cxn>
                  <a:cxn ang="0">
                    <a:pos x="446" y="260"/>
                  </a:cxn>
                  <a:cxn ang="0">
                    <a:pos x="450" y="223"/>
                  </a:cxn>
                  <a:cxn ang="0">
                    <a:pos x="450" y="203"/>
                  </a:cxn>
                  <a:cxn ang="0">
                    <a:pos x="449" y="170"/>
                  </a:cxn>
                  <a:cxn ang="0">
                    <a:pos x="444" y="145"/>
                  </a:cxn>
                  <a:cxn ang="0">
                    <a:pos x="438" y="127"/>
                  </a:cxn>
                  <a:cxn ang="0">
                    <a:pos x="428" y="114"/>
                  </a:cxn>
                  <a:cxn ang="0">
                    <a:pos x="421" y="109"/>
                  </a:cxn>
                  <a:cxn ang="0">
                    <a:pos x="403" y="100"/>
                  </a:cxn>
                  <a:cxn ang="0">
                    <a:pos x="376" y="96"/>
                  </a:cxn>
                  <a:cxn ang="0">
                    <a:pos x="165" y="96"/>
                  </a:cxn>
                  <a:cxn ang="0">
                    <a:pos x="157" y="96"/>
                  </a:cxn>
                  <a:cxn ang="0">
                    <a:pos x="141" y="100"/>
                  </a:cxn>
                  <a:cxn ang="0">
                    <a:pos x="133" y="106"/>
                  </a:cxn>
                  <a:cxn ang="0">
                    <a:pos x="126" y="114"/>
                  </a:cxn>
                  <a:cxn ang="0">
                    <a:pos x="121" y="132"/>
                  </a:cxn>
                  <a:cxn ang="0">
                    <a:pos x="121" y="638"/>
                  </a:cxn>
                  <a:cxn ang="0">
                    <a:pos x="0" y="109"/>
                  </a:cxn>
                </a:cxnLst>
                <a:rect l="0" t="0" r="r" b="b"/>
                <a:pathLst>
                  <a:path w="588" h="638">
                    <a:moveTo>
                      <a:pt x="0" y="109"/>
                    </a:moveTo>
                    <a:lnTo>
                      <a:pt x="0" y="109"/>
                    </a:lnTo>
                    <a:lnTo>
                      <a:pt x="1" y="88"/>
                    </a:lnTo>
                    <a:lnTo>
                      <a:pt x="2" y="77"/>
                    </a:lnTo>
                    <a:lnTo>
                      <a:pt x="4" y="66"/>
                    </a:lnTo>
                    <a:lnTo>
                      <a:pt x="7" y="56"/>
                    </a:lnTo>
                    <a:lnTo>
                      <a:pt x="12" y="45"/>
                    </a:lnTo>
                    <a:lnTo>
                      <a:pt x="18" y="35"/>
                    </a:lnTo>
                    <a:lnTo>
                      <a:pt x="26" y="25"/>
                    </a:lnTo>
                    <a:lnTo>
                      <a:pt x="26" y="25"/>
                    </a:lnTo>
                    <a:lnTo>
                      <a:pt x="36" y="18"/>
                    </a:lnTo>
                    <a:lnTo>
                      <a:pt x="45" y="13"/>
                    </a:lnTo>
                    <a:lnTo>
                      <a:pt x="55" y="7"/>
                    </a:lnTo>
                    <a:lnTo>
                      <a:pt x="65" y="4"/>
                    </a:lnTo>
                    <a:lnTo>
                      <a:pt x="75" y="2"/>
                    </a:lnTo>
                    <a:lnTo>
                      <a:pt x="84" y="0"/>
                    </a:lnTo>
                    <a:lnTo>
                      <a:pt x="104" y="0"/>
                    </a:lnTo>
                    <a:lnTo>
                      <a:pt x="406" y="0"/>
                    </a:lnTo>
                    <a:lnTo>
                      <a:pt x="406" y="0"/>
                    </a:lnTo>
                    <a:lnTo>
                      <a:pt x="424" y="0"/>
                    </a:lnTo>
                    <a:lnTo>
                      <a:pt x="440" y="2"/>
                    </a:lnTo>
                    <a:lnTo>
                      <a:pt x="460" y="3"/>
                    </a:lnTo>
                    <a:lnTo>
                      <a:pt x="478" y="9"/>
                    </a:lnTo>
                    <a:lnTo>
                      <a:pt x="495" y="16"/>
                    </a:lnTo>
                    <a:lnTo>
                      <a:pt x="503" y="20"/>
                    </a:lnTo>
                    <a:lnTo>
                      <a:pt x="513" y="25"/>
                    </a:lnTo>
                    <a:lnTo>
                      <a:pt x="520" y="32"/>
                    </a:lnTo>
                    <a:lnTo>
                      <a:pt x="528" y="39"/>
                    </a:lnTo>
                    <a:lnTo>
                      <a:pt x="536" y="49"/>
                    </a:lnTo>
                    <a:lnTo>
                      <a:pt x="543" y="59"/>
                    </a:lnTo>
                    <a:lnTo>
                      <a:pt x="543" y="59"/>
                    </a:lnTo>
                    <a:lnTo>
                      <a:pt x="553" y="75"/>
                    </a:lnTo>
                    <a:lnTo>
                      <a:pt x="560" y="92"/>
                    </a:lnTo>
                    <a:lnTo>
                      <a:pt x="567" y="110"/>
                    </a:lnTo>
                    <a:lnTo>
                      <a:pt x="570" y="127"/>
                    </a:lnTo>
                    <a:lnTo>
                      <a:pt x="572" y="145"/>
                    </a:lnTo>
                    <a:lnTo>
                      <a:pt x="574" y="163"/>
                    </a:lnTo>
                    <a:lnTo>
                      <a:pt x="575" y="199"/>
                    </a:lnTo>
                    <a:lnTo>
                      <a:pt x="575" y="199"/>
                    </a:lnTo>
                    <a:lnTo>
                      <a:pt x="574" y="234"/>
                    </a:lnTo>
                    <a:lnTo>
                      <a:pt x="572" y="252"/>
                    </a:lnTo>
                    <a:lnTo>
                      <a:pt x="571" y="270"/>
                    </a:lnTo>
                    <a:lnTo>
                      <a:pt x="567" y="288"/>
                    </a:lnTo>
                    <a:lnTo>
                      <a:pt x="563" y="306"/>
                    </a:lnTo>
                    <a:lnTo>
                      <a:pt x="556" y="324"/>
                    </a:lnTo>
                    <a:lnTo>
                      <a:pt x="547" y="342"/>
                    </a:lnTo>
                    <a:lnTo>
                      <a:pt x="547" y="342"/>
                    </a:lnTo>
                    <a:lnTo>
                      <a:pt x="540" y="355"/>
                    </a:lnTo>
                    <a:lnTo>
                      <a:pt x="532" y="366"/>
                    </a:lnTo>
                    <a:lnTo>
                      <a:pt x="521" y="377"/>
                    </a:lnTo>
                    <a:lnTo>
                      <a:pt x="508" y="387"/>
                    </a:lnTo>
                    <a:lnTo>
                      <a:pt x="493" y="395"/>
                    </a:lnTo>
                    <a:lnTo>
                      <a:pt x="474" y="402"/>
                    </a:lnTo>
                    <a:lnTo>
                      <a:pt x="453" y="406"/>
                    </a:lnTo>
                    <a:lnTo>
                      <a:pt x="426" y="409"/>
                    </a:lnTo>
                    <a:lnTo>
                      <a:pt x="344" y="409"/>
                    </a:lnTo>
                    <a:lnTo>
                      <a:pt x="344" y="413"/>
                    </a:lnTo>
                    <a:lnTo>
                      <a:pt x="588" y="638"/>
                    </a:lnTo>
                    <a:lnTo>
                      <a:pt x="436" y="638"/>
                    </a:lnTo>
                    <a:lnTo>
                      <a:pt x="226" y="431"/>
                    </a:lnTo>
                    <a:lnTo>
                      <a:pt x="226" y="431"/>
                    </a:lnTo>
                    <a:lnTo>
                      <a:pt x="216" y="420"/>
                    </a:lnTo>
                    <a:lnTo>
                      <a:pt x="207" y="406"/>
                    </a:lnTo>
                    <a:lnTo>
                      <a:pt x="203" y="399"/>
                    </a:lnTo>
                    <a:lnTo>
                      <a:pt x="200" y="392"/>
                    </a:lnTo>
                    <a:lnTo>
                      <a:pt x="197" y="384"/>
                    </a:lnTo>
                    <a:lnTo>
                      <a:pt x="196" y="377"/>
                    </a:lnTo>
                    <a:lnTo>
                      <a:pt x="196" y="363"/>
                    </a:lnTo>
                    <a:lnTo>
                      <a:pt x="196" y="363"/>
                    </a:lnTo>
                    <a:lnTo>
                      <a:pt x="197" y="353"/>
                    </a:lnTo>
                    <a:lnTo>
                      <a:pt x="200" y="345"/>
                    </a:lnTo>
                    <a:lnTo>
                      <a:pt x="204" y="338"/>
                    </a:lnTo>
                    <a:lnTo>
                      <a:pt x="210" y="331"/>
                    </a:lnTo>
                    <a:lnTo>
                      <a:pt x="218" y="325"/>
                    </a:lnTo>
                    <a:lnTo>
                      <a:pt x="228" y="323"/>
                    </a:lnTo>
                    <a:lnTo>
                      <a:pt x="237" y="320"/>
                    </a:lnTo>
                    <a:lnTo>
                      <a:pt x="250" y="318"/>
                    </a:lnTo>
                    <a:lnTo>
                      <a:pt x="371" y="318"/>
                    </a:lnTo>
                    <a:lnTo>
                      <a:pt x="371" y="318"/>
                    </a:lnTo>
                    <a:lnTo>
                      <a:pt x="387" y="318"/>
                    </a:lnTo>
                    <a:lnTo>
                      <a:pt x="396" y="317"/>
                    </a:lnTo>
                    <a:lnTo>
                      <a:pt x="406" y="314"/>
                    </a:lnTo>
                    <a:lnTo>
                      <a:pt x="414" y="310"/>
                    </a:lnTo>
                    <a:lnTo>
                      <a:pt x="422" y="306"/>
                    </a:lnTo>
                    <a:lnTo>
                      <a:pt x="429" y="299"/>
                    </a:lnTo>
                    <a:lnTo>
                      <a:pt x="436" y="291"/>
                    </a:lnTo>
                    <a:lnTo>
                      <a:pt x="436" y="291"/>
                    </a:lnTo>
                    <a:lnTo>
                      <a:pt x="440" y="282"/>
                    </a:lnTo>
                    <a:lnTo>
                      <a:pt x="444" y="271"/>
                    </a:lnTo>
                    <a:lnTo>
                      <a:pt x="446" y="260"/>
                    </a:lnTo>
                    <a:lnTo>
                      <a:pt x="449" y="248"/>
                    </a:lnTo>
                    <a:lnTo>
                      <a:pt x="450" y="223"/>
                    </a:lnTo>
                    <a:lnTo>
                      <a:pt x="450" y="203"/>
                    </a:lnTo>
                    <a:lnTo>
                      <a:pt x="450" y="203"/>
                    </a:lnTo>
                    <a:lnTo>
                      <a:pt x="450" y="185"/>
                    </a:lnTo>
                    <a:lnTo>
                      <a:pt x="449" y="170"/>
                    </a:lnTo>
                    <a:lnTo>
                      <a:pt x="447" y="156"/>
                    </a:lnTo>
                    <a:lnTo>
                      <a:pt x="444" y="145"/>
                    </a:lnTo>
                    <a:lnTo>
                      <a:pt x="440" y="135"/>
                    </a:lnTo>
                    <a:lnTo>
                      <a:pt x="438" y="127"/>
                    </a:lnTo>
                    <a:lnTo>
                      <a:pt x="432" y="120"/>
                    </a:lnTo>
                    <a:lnTo>
                      <a:pt x="428" y="114"/>
                    </a:lnTo>
                    <a:lnTo>
                      <a:pt x="428" y="114"/>
                    </a:lnTo>
                    <a:lnTo>
                      <a:pt x="421" y="109"/>
                    </a:lnTo>
                    <a:lnTo>
                      <a:pt x="412" y="103"/>
                    </a:lnTo>
                    <a:lnTo>
                      <a:pt x="403" y="100"/>
                    </a:lnTo>
                    <a:lnTo>
                      <a:pt x="394" y="98"/>
                    </a:lnTo>
                    <a:lnTo>
                      <a:pt x="376" y="96"/>
                    </a:lnTo>
                    <a:lnTo>
                      <a:pt x="361" y="96"/>
                    </a:lnTo>
                    <a:lnTo>
                      <a:pt x="165" y="96"/>
                    </a:lnTo>
                    <a:lnTo>
                      <a:pt x="165" y="96"/>
                    </a:lnTo>
                    <a:lnTo>
                      <a:pt x="157" y="96"/>
                    </a:lnTo>
                    <a:lnTo>
                      <a:pt x="148" y="98"/>
                    </a:lnTo>
                    <a:lnTo>
                      <a:pt x="141" y="100"/>
                    </a:lnTo>
                    <a:lnTo>
                      <a:pt x="133" y="106"/>
                    </a:lnTo>
                    <a:lnTo>
                      <a:pt x="133" y="106"/>
                    </a:lnTo>
                    <a:lnTo>
                      <a:pt x="129" y="110"/>
                    </a:lnTo>
                    <a:lnTo>
                      <a:pt x="126" y="114"/>
                    </a:lnTo>
                    <a:lnTo>
                      <a:pt x="122" y="123"/>
                    </a:lnTo>
                    <a:lnTo>
                      <a:pt x="121" y="132"/>
                    </a:lnTo>
                    <a:lnTo>
                      <a:pt x="121" y="141"/>
                    </a:lnTo>
                    <a:lnTo>
                      <a:pt x="121" y="638"/>
                    </a:lnTo>
                    <a:lnTo>
                      <a:pt x="0" y="638"/>
                    </a:lnTo>
                    <a:lnTo>
                      <a:pt x="0" y="109"/>
                    </a:lnTo>
                    <a:close/>
                  </a:path>
                </a:pathLst>
              </a:custGeom>
              <a:solidFill>
                <a:srgbClr val="F5821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23" name="Freeform 42"/>
              <p:cNvSpPr>
                <a:spLocks noEditPoints="1"/>
              </p:cNvSpPr>
              <p:nvPr/>
            </p:nvSpPr>
            <p:spPr bwMode="auto">
              <a:xfrm>
                <a:off x="7726363" y="3001963"/>
                <a:ext cx="1041400" cy="1036637"/>
              </a:xfrm>
              <a:custGeom>
                <a:avLst/>
                <a:gdLst/>
                <a:ahLst/>
                <a:cxnLst>
                  <a:cxn ang="0">
                    <a:pos x="595" y="81"/>
                  </a:cxn>
                  <a:cxn ang="0">
                    <a:pos x="621" y="124"/>
                  </a:cxn>
                  <a:cxn ang="0">
                    <a:pos x="639" y="172"/>
                  </a:cxn>
                  <a:cxn ang="0">
                    <a:pos x="653" y="260"/>
                  </a:cxn>
                  <a:cxn ang="0">
                    <a:pos x="656" y="326"/>
                  </a:cxn>
                  <a:cxn ang="0">
                    <a:pos x="649" y="429"/>
                  </a:cxn>
                  <a:cxn ang="0">
                    <a:pos x="634" y="497"/>
                  </a:cxn>
                  <a:cxn ang="0">
                    <a:pos x="613" y="545"/>
                  </a:cxn>
                  <a:cxn ang="0">
                    <a:pos x="582" y="586"/>
                  </a:cxn>
                  <a:cxn ang="0">
                    <a:pos x="554" y="609"/>
                  </a:cxn>
                  <a:cxn ang="0">
                    <a:pos x="507" y="631"/>
                  </a:cxn>
                  <a:cxn ang="0">
                    <a:pos x="457" y="645"/>
                  </a:cxn>
                  <a:cxn ang="0">
                    <a:pos x="357" y="653"/>
                  </a:cxn>
                  <a:cxn ang="0">
                    <a:pos x="299" y="653"/>
                  </a:cxn>
                  <a:cxn ang="0">
                    <a:pos x="198" y="645"/>
                  </a:cxn>
                  <a:cxn ang="0">
                    <a:pos x="148" y="631"/>
                  </a:cxn>
                  <a:cxn ang="0">
                    <a:pos x="101" y="609"/>
                  </a:cxn>
                  <a:cxn ang="0">
                    <a:pos x="73" y="586"/>
                  </a:cxn>
                  <a:cxn ang="0">
                    <a:pos x="39" y="542"/>
                  </a:cxn>
                  <a:cxn ang="0">
                    <a:pos x="18" y="492"/>
                  </a:cxn>
                  <a:cxn ang="0">
                    <a:pos x="4" y="422"/>
                  </a:cxn>
                  <a:cxn ang="0">
                    <a:pos x="0" y="326"/>
                  </a:cxn>
                  <a:cxn ang="0">
                    <a:pos x="1" y="260"/>
                  </a:cxn>
                  <a:cxn ang="0">
                    <a:pos x="15" y="172"/>
                  </a:cxn>
                  <a:cxn ang="0">
                    <a:pos x="33" y="124"/>
                  </a:cxn>
                  <a:cxn ang="0">
                    <a:pos x="61" y="81"/>
                  </a:cxn>
                  <a:cxn ang="0">
                    <a:pos x="87" y="56"/>
                  </a:cxn>
                  <a:cxn ang="0">
                    <a:pos x="132" y="29"/>
                  </a:cxn>
                  <a:cxn ang="0">
                    <a:pos x="182" y="12"/>
                  </a:cxn>
                  <a:cxn ang="0">
                    <a:pos x="265" y="1"/>
                  </a:cxn>
                  <a:cxn ang="0">
                    <a:pos x="328" y="0"/>
                  </a:cxn>
                  <a:cxn ang="0">
                    <a:pos x="424" y="4"/>
                  </a:cxn>
                  <a:cxn ang="0">
                    <a:pos x="490" y="17"/>
                  </a:cxn>
                  <a:cxn ang="0">
                    <a:pos x="539" y="36"/>
                  </a:cxn>
                  <a:cxn ang="0">
                    <a:pos x="582" y="68"/>
                  </a:cxn>
                  <a:cxn ang="0">
                    <a:pos x="162" y="504"/>
                  </a:cxn>
                  <a:cxn ang="0">
                    <a:pos x="186" y="528"/>
                  </a:cxn>
                  <a:cxn ang="0">
                    <a:pos x="214" y="543"/>
                  </a:cxn>
                  <a:cxn ang="0">
                    <a:pos x="279" y="556"/>
                  </a:cxn>
                  <a:cxn ang="0">
                    <a:pos x="326" y="557"/>
                  </a:cxn>
                  <a:cxn ang="0">
                    <a:pos x="397" y="553"/>
                  </a:cxn>
                  <a:cxn ang="0">
                    <a:pos x="450" y="538"/>
                  </a:cxn>
                  <a:cxn ang="0">
                    <a:pos x="476" y="521"/>
                  </a:cxn>
                  <a:cxn ang="0">
                    <a:pos x="492" y="504"/>
                  </a:cxn>
                  <a:cxn ang="0">
                    <a:pos x="514" y="464"/>
                  </a:cxn>
                  <a:cxn ang="0">
                    <a:pos x="528" y="395"/>
                  </a:cxn>
                  <a:cxn ang="0">
                    <a:pos x="531" y="326"/>
                  </a:cxn>
                  <a:cxn ang="0">
                    <a:pos x="524" y="228"/>
                  </a:cxn>
                  <a:cxn ang="0">
                    <a:pos x="507" y="171"/>
                  </a:cxn>
                  <a:cxn ang="0">
                    <a:pos x="492" y="149"/>
                  </a:cxn>
                  <a:cxn ang="0">
                    <a:pos x="468" y="126"/>
                  </a:cxn>
                  <a:cxn ang="0">
                    <a:pos x="440" y="111"/>
                  </a:cxn>
                  <a:cxn ang="0">
                    <a:pos x="375" y="97"/>
                  </a:cxn>
                  <a:cxn ang="0">
                    <a:pos x="326" y="96"/>
                  </a:cxn>
                  <a:cxn ang="0">
                    <a:pos x="255" y="100"/>
                  </a:cxn>
                  <a:cxn ang="0">
                    <a:pos x="194" y="121"/>
                  </a:cxn>
                  <a:cxn ang="0">
                    <a:pos x="171" y="140"/>
                  </a:cxn>
                  <a:cxn ang="0">
                    <a:pos x="154" y="161"/>
                  </a:cxn>
                  <a:cxn ang="0">
                    <a:pos x="135" y="213"/>
                  </a:cxn>
                  <a:cxn ang="0">
                    <a:pos x="125" y="293"/>
                  </a:cxn>
                  <a:cxn ang="0">
                    <a:pos x="125" y="363"/>
                  </a:cxn>
                  <a:cxn ang="0">
                    <a:pos x="136" y="445"/>
                  </a:cxn>
                  <a:cxn ang="0">
                    <a:pos x="155" y="493"/>
                  </a:cxn>
                </a:cxnLst>
                <a:rect l="0" t="0" r="r" b="b"/>
                <a:pathLst>
                  <a:path w="656" h="653">
                    <a:moveTo>
                      <a:pt x="582" y="68"/>
                    </a:moveTo>
                    <a:lnTo>
                      <a:pt x="582" y="68"/>
                    </a:lnTo>
                    <a:lnTo>
                      <a:pt x="595" y="81"/>
                    </a:lnTo>
                    <a:lnTo>
                      <a:pt x="604" y="94"/>
                    </a:lnTo>
                    <a:lnTo>
                      <a:pt x="614" y="108"/>
                    </a:lnTo>
                    <a:lnTo>
                      <a:pt x="621" y="124"/>
                    </a:lnTo>
                    <a:lnTo>
                      <a:pt x="628" y="139"/>
                    </a:lnTo>
                    <a:lnTo>
                      <a:pt x="635" y="156"/>
                    </a:lnTo>
                    <a:lnTo>
                      <a:pt x="639" y="172"/>
                    </a:lnTo>
                    <a:lnTo>
                      <a:pt x="643" y="190"/>
                    </a:lnTo>
                    <a:lnTo>
                      <a:pt x="650" y="225"/>
                    </a:lnTo>
                    <a:lnTo>
                      <a:pt x="653" y="260"/>
                    </a:lnTo>
                    <a:lnTo>
                      <a:pt x="654" y="295"/>
                    </a:lnTo>
                    <a:lnTo>
                      <a:pt x="656" y="326"/>
                    </a:lnTo>
                    <a:lnTo>
                      <a:pt x="656" y="326"/>
                    </a:lnTo>
                    <a:lnTo>
                      <a:pt x="654" y="360"/>
                    </a:lnTo>
                    <a:lnTo>
                      <a:pt x="653" y="393"/>
                    </a:lnTo>
                    <a:lnTo>
                      <a:pt x="649" y="429"/>
                    </a:lnTo>
                    <a:lnTo>
                      <a:pt x="643" y="464"/>
                    </a:lnTo>
                    <a:lnTo>
                      <a:pt x="639" y="481"/>
                    </a:lnTo>
                    <a:lnTo>
                      <a:pt x="634" y="497"/>
                    </a:lnTo>
                    <a:lnTo>
                      <a:pt x="628" y="514"/>
                    </a:lnTo>
                    <a:lnTo>
                      <a:pt x="621" y="531"/>
                    </a:lnTo>
                    <a:lnTo>
                      <a:pt x="613" y="545"/>
                    </a:lnTo>
                    <a:lnTo>
                      <a:pt x="604" y="560"/>
                    </a:lnTo>
                    <a:lnTo>
                      <a:pt x="593" y="574"/>
                    </a:lnTo>
                    <a:lnTo>
                      <a:pt x="582" y="586"/>
                    </a:lnTo>
                    <a:lnTo>
                      <a:pt x="582" y="586"/>
                    </a:lnTo>
                    <a:lnTo>
                      <a:pt x="568" y="597"/>
                    </a:lnTo>
                    <a:lnTo>
                      <a:pt x="554" y="609"/>
                    </a:lnTo>
                    <a:lnTo>
                      <a:pt x="539" y="617"/>
                    </a:lnTo>
                    <a:lnTo>
                      <a:pt x="524" y="625"/>
                    </a:lnTo>
                    <a:lnTo>
                      <a:pt x="507" y="631"/>
                    </a:lnTo>
                    <a:lnTo>
                      <a:pt x="490" y="636"/>
                    </a:lnTo>
                    <a:lnTo>
                      <a:pt x="474" y="640"/>
                    </a:lnTo>
                    <a:lnTo>
                      <a:pt x="457" y="645"/>
                    </a:lnTo>
                    <a:lnTo>
                      <a:pt x="422" y="650"/>
                    </a:lnTo>
                    <a:lnTo>
                      <a:pt x="389" y="652"/>
                    </a:lnTo>
                    <a:lnTo>
                      <a:pt x="357" y="653"/>
                    </a:lnTo>
                    <a:lnTo>
                      <a:pt x="328" y="653"/>
                    </a:lnTo>
                    <a:lnTo>
                      <a:pt x="328" y="653"/>
                    </a:lnTo>
                    <a:lnTo>
                      <a:pt x="299" y="653"/>
                    </a:lnTo>
                    <a:lnTo>
                      <a:pt x="267" y="652"/>
                    </a:lnTo>
                    <a:lnTo>
                      <a:pt x="233" y="650"/>
                    </a:lnTo>
                    <a:lnTo>
                      <a:pt x="198" y="645"/>
                    </a:lnTo>
                    <a:lnTo>
                      <a:pt x="182" y="640"/>
                    </a:lnTo>
                    <a:lnTo>
                      <a:pt x="165" y="636"/>
                    </a:lnTo>
                    <a:lnTo>
                      <a:pt x="148" y="631"/>
                    </a:lnTo>
                    <a:lnTo>
                      <a:pt x="132" y="625"/>
                    </a:lnTo>
                    <a:lnTo>
                      <a:pt x="116" y="617"/>
                    </a:lnTo>
                    <a:lnTo>
                      <a:pt x="101" y="609"/>
                    </a:lnTo>
                    <a:lnTo>
                      <a:pt x="87" y="597"/>
                    </a:lnTo>
                    <a:lnTo>
                      <a:pt x="73" y="586"/>
                    </a:lnTo>
                    <a:lnTo>
                      <a:pt x="73" y="586"/>
                    </a:lnTo>
                    <a:lnTo>
                      <a:pt x="61" y="572"/>
                    </a:lnTo>
                    <a:lnTo>
                      <a:pt x="48" y="557"/>
                    </a:lnTo>
                    <a:lnTo>
                      <a:pt x="39" y="542"/>
                    </a:lnTo>
                    <a:lnTo>
                      <a:pt x="30" y="525"/>
                    </a:lnTo>
                    <a:lnTo>
                      <a:pt x="23" y="509"/>
                    </a:lnTo>
                    <a:lnTo>
                      <a:pt x="18" y="492"/>
                    </a:lnTo>
                    <a:lnTo>
                      <a:pt x="12" y="474"/>
                    </a:lnTo>
                    <a:lnTo>
                      <a:pt x="9" y="457"/>
                    </a:lnTo>
                    <a:lnTo>
                      <a:pt x="4" y="422"/>
                    </a:lnTo>
                    <a:lnTo>
                      <a:pt x="1" y="388"/>
                    </a:lnTo>
                    <a:lnTo>
                      <a:pt x="0" y="356"/>
                    </a:lnTo>
                    <a:lnTo>
                      <a:pt x="0" y="326"/>
                    </a:lnTo>
                    <a:lnTo>
                      <a:pt x="0" y="326"/>
                    </a:lnTo>
                    <a:lnTo>
                      <a:pt x="0" y="293"/>
                    </a:lnTo>
                    <a:lnTo>
                      <a:pt x="1" y="260"/>
                    </a:lnTo>
                    <a:lnTo>
                      <a:pt x="5" y="224"/>
                    </a:lnTo>
                    <a:lnTo>
                      <a:pt x="11" y="189"/>
                    </a:lnTo>
                    <a:lnTo>
                      <a:pt x="15" y="172"/>
                    </a:lnTo>
                    <a:lnTo>
                      <a:pt x="19" y="156"/>
                    </a:lnTo>
                    <a:lnTo>
                      <a:pt x="26" y="140"/>
                    </a:lnTo>
                    <a:lnTo>
                      <a:pt x="33" y="124"/>
                    </a:lnTo>
                    <a:lnTo>
                      <a:pt x="41" y="108"/>
                    </a:lnTo>
                    <a:lnTo>
                      <a:pt x="50" y="94"/>
                    </a:lnTo>
                    <a:lnTo>
                      <a:pt x="61" y="81"/>
                    </a:lnTo>
                    <a:lnTo>
                      <a:pt x="73" y="68"/>
                    </a:lnTo>
                    <a:lnTo>
                      <a:pt x="73" y="68"/>
                    </a:lnTo>
                    <a:lnTo>
                      <a:pt x="87" y="56"/>
                    </a:lnTo>
                    <a:lnTo>
                      <a:pt x="101" y="46"/>
                    </a:lnTo>
                    <a:lnTo>
                      <a:pt x="116" y="36"/>
                    </a:lnTo>
                    <a:lnTo>
                      <a:pt x="132" y="29"/>
                    </a:lnTo>
                    <a:lnTo>
                      <a:pt x="148" y="22"/>
                    </a:lnTo>
                    <a:lnTo>
                      <a:pt x="165" y="17"/>
                    </a:lnTo>
                    <a:lnTo>
                      <a:pt x="182" y="12"/>
                    </a:lnTo>
                    <a:lnTo>
                      <a:pt x="198" y="10"/>
                    </a:lnTo>
                    <a:lnTo>
                      <a:pt x="232" y="4"/>
                    </a:lnTo>
                    <a:lnTo>
                      <a:pt x="265" y="1"/>
                    </a:lnTo>
                    <a:lnTo>
                      <a:pt x="297" y="1"/>
                    </a:lnTo>
                    <a:lnTo>
                      <a:pt x="328" y="0"/>
                    </a:lnTo>
                    <a:lnTo>
                      <a:pt x="328" y="0"/>
                    </a:lnTo>
                    <a:lnTo>
                      <a:pt x="357" y="1"/>
                    </a:lnTo>
                    <a:lnTo>
                      <a:pt x="389" y="1"/>
                    </a:lnTo>
                    <a:lnTo>
                      <a:pt x="424" y="4"/>
                    </a:lnTo>
                    <a:lnTo>
                      <a:pt x="457" y="10"/>
                    </a:lnTo>
                    <a:lnTo>
                      <a:pt x="474" y="12"/>
                    </a:lnTo>
                    <a:lnTo>
                      <a:pt x="490" y="17"/>
                    </a:lnTo>
                    <a:lnTo>
                      <a:pt x="507" y="22"/>
                    </a:lnTo>
                    <a:lnTo>
                      <a:pt x="524" y="29"/>
                    </a:lnTo>
                    <a:lnTo>
                      <a:pt x="539" y="36"/>
                    </a:lnTo>
                    <a:lnTo>
                      <a:pt x="554" y="46"/>
                    </a:lnTo>
                    <a:lnTo>
                      <a:pt x="568" y="56"/>
                    </a:lnTo>
                    <a:lnTo>
                      <a:pt x="582" y="68"/>
                    </a:lnTo>
                    <a:lnTo>
                      <a:pt x="582" y="68"/>
                    </a:lnTo>
                    <a:close/>
                    <a:moveTo>
                      <a:pt x="162" y="504"/>
                    </a:moveTo>
                    <a:lnTo>
                      <a:pt x="162" y="504"/>
                    </a:lnTo>
                    <a:lnTo>
                      <a:pt x="171" y="513"/>
                    </a:lnTo>
                    <a:lnTo>
                      <a:pt x="178" y="521"/>
                    </a:lnTo>
                    <a:lnTo>
                      <a:pt x="186" y="528"/>
                    </a:lnTo>
                    <a:lnTo>
                      <a:pt x="194" y="534"/>
                    </a:lnTo>
                    <a:lnTo>
                      <a:pt x="204" y="538"/>
                    </a:lnTo>
                    <a:lnTo>
                      <a:pt x="214" y="543"/>
                    </a:lnTo>
                    <a:lnTo>
                      <a:pt x="233" y="549"/>
                    </a:lnTo>
                    <a:lnTo>
                      <a:pt x="255" y="553"/>
                    </a:lnTo>
                    <a:lnTo>
                      <a:pt x="279" y="556"/>
                    </a:lnTo>
                    <a:lnTo>
                      <a:pt x="303" y="557"/>
                    </a:lnTo>
                    <a:lnTo>
                      <a:pt x="326" y="557"/>
                    </a:lnTo>
                    <a:lnTo>
                      <a:pt x="326" y="557"/>
                    </a:lnTo>
                    <a:lnTo>
                      <a:pt x="351" y="557"/>
                    </a:lnTo>
                    <a:lnTo>
                      <a:pt x="375" y="556"/>
                    </a:lnTo>
                    <a:lnTo>
                      <a:pt x="397" y="553"/>
                    </a:lnTo>
                    <a:lnTo>
                      <a:pt x="419" y="549"/>
                    </a:lnTo>
                    <a:lnTo>
                      <a:pt x="440" y="543"/>
                    </a:lnTo>
                    <a:lnTo>
                      <a:pt x="450" y="538"/>
                    </a:lnTo>
                    <a:lnTo>
                      <a:pt x="460" y="534"/>
                    </a:lnTo>
                    <a:lnTo>
                      <a:pt x="468" y="528"/>
                    </a:lnTo>
                    <a:lnTo>
                      <a:pt x="476" y="521"/>
                    </a:lnTo>
                    <a:lnTo>
                      <a:pt x="485" y="513"/>
                    </a:lnTo>
                    <a:lnTo>
                      <a:pt x="492" y="504"/>
                    </a:lnTo>
                    <a:lnTo>
                      <a:pt x="492" y="504"/>
                    </a:lnTo>
                    <a:lnTo>
                      <a:pt x="500" y="493"/>
                    </a:lnTo>
                    <a:lnTo>
                      <a:pt x="507" y="481"/>
                    </a:lnTo>
                    <a:lnTo>
                      <a:pt x="514" y="464"/>
                    </a:lnTo>
                    <a:lnTo>
                      <a:pt x="520" y="445"/>
                    </a:lnTo>
                    <a:lnTo>
                      <a:pt x="524" y="421"/>
                    </a:lnTo>
                    <a:lnTo>
                      <a:pt x="528" y="395"/>
                    </a:lnTo>
                    <a:lnTo>
                      <a:pt x="531" y="363"/>
                    </a:lnTo>
                    <a:lnTo>
                      <a:pt x="531" y="326"/>
                    </a:lnTo>
                    <a:lnTo>
                      <a:pt x="531" y="326"/>
                    </a:lnTo>
                    <a:lnTo>
                      <a:pt x="531" y="289"/>
                    </a:lnTo>
                    <a:lnTo>
                      <a:pt x="528" y="256"/>
                    </a:lnTo>
                    <a:lnTo>
                      <a:pt x="524" y="228"/>
                    </a:lnTo>
                    <a:lnTo>
                      <a:pt x="520" y="206"/>
                    </a:lnTo>
                    <a:lnTo>
                      <a:pt x="513" y="186"/>
                    </a:lnTo>
                    <a:lnTo>
                      <a:pt x="507" y="171"/>
                    </a:lnTo>
                    <a:lnTo>
                      <a:pt x="499" y="158"/>
                    </a:lnTo>
                    <a:lnTo>
                      <a:pt x="492" y="149"/>
                    </a:lnTo>
                    <a:lnTo>
                      <a:pt x="492" y="149"/>
                    </a:lnTo>
                    <a:lnTo>
                      <a:pt x="485" y="140"/>
                    </a:lnTo>
                    <a:lnTo>
                      <a:pt x="476" y="133"/>
                    </a:lnTo>
                    <a:lnTo>
                      <a:pt x="468" y="126"/>
                    </a:lnTo>
                    <a:lnTo>
                      <a:pt x="460" y="121"/>
                    </a:lnTo>
                    <a:lnTo>
                      <a:pt x="450" y="115"/>
                    </a:lnTo>
                    <a:lnTo>
                      <a:pt x="440" y="111"/>
                    </a:lnTo>
                    <a:lnTo>
                      <a:pt x="419" y="104"/>
                    </a:lnTo>
                    <a:lnTo>
                      <a:pt x="397" y="100"/>
                    </a:lnTo>
                    <a:lnTo>
                      <a:pt x="375" y="97"/>
                    </a:lnTo>
                    <a:lnTo>
                      <a:pt x="351" y="97"/>
                    </a:lnTo>
                    <a:lnTo>
                      <a:pt x="326" y="96"/>
                    </a:lnTo>
                    <a:lnTo>
                      <a:pt x="326" y="96"/>
                    </a:lnTo>
                    <a:lnTo>
                      <a:pt x="303" y="97"/>
                    </a:lnTo>
                    <a:lnTo>
                      <a:pt x="279" y="97"/>
                    </a:lnTo>
                    <a:lnTo>
                      <a:pt x="255" y="100"/>
                    </a:lnTo>
                    <a:lnTo>
                      <a:pt x="233" y="104"/>
                    </a:lnTo>
                    <a:lnTo>
                      <a:pt x="214" y="111"/>
                    </a:lnTo>
                    <a:lnTo>
                      <a:pt x="194" y="121"/>
                    </a:lnTo>
                    <a:lnTo>
                      <a:pt x="186" y="126"/>
                    </a:lnTo>
                    <a:lnTo>
                      <a:pt x="178" y="133"/>
                    </a:lnTo>
                    <a:lnTo>
                      <a:pt x="171" y="140"/>
                    </a:lnTo>
                    <a:lnTo>
                      <a:pt x="162" y="149"/>
                    </a:lnTo>
                    <a:lnTo>
                      <a:pt x="162" y="149"/>
                    </a:lnTo>
                    <a:lnTo>
                      <a:pt x="154" y="161"/>
                    </a:lnTo>
                    <a:lnTo>
                      <a:pt x="146" y="175"/>
                    </a:lnTo>
                    <a:lnTo>
                      <a:pt x="140" y="193"/>
                    </a:lnTo>
                    <a:lnTo>
                      <a:pt x="135" y="213"/>
                    </a:lnTo>
                    <a:lnTo>
                      <a:pt x="129" y="236"/>
                    </a:lnTo>
                    <a:lnTo>
                      <a:pt x="126" y="263"/>
                    </a:lnTo>
                    <a:lnTo>
                      <a:pt x="125" y="293"/>
                    </a:lnTo>
                    <a:lnTo>
                      <a:pt x="123" y="326"/>
                    </a:lnTo>
                    <a:lnTo>
                      <a:pt x="123" y="326"/>
                    </a:lnTo>
                    <a:lnTo>
                      <a:pt x="125" y="363"/>
                    </a:lnTo>
                    <a:lnTo>
                      <a:pt x="126" y="395"/>
                    </a:lnTo>
                    <a:lnTo>
                      <a:pt x="130" y="422"/>
                    </a:lnTo>
                    <a:lnTo>
                      <a:pt x="136" y="445"/>
                    </a:lnTo>
                    <a:lnTo>
                      <a:pt x="141" y="464"/>
                    </a:lnTo>
                    <a:lnTo>
                      <a:pt x="148" y="481"/>
                    </a:lnTo>
                    <a:lnTo>
                      <a:pt x="155" y="493"/>
                    </a:lnTo>
                    <a:lnTo>
                      <a:pt x="162" y="504"/>
                    </a:lnTo>
                    <a:lnTo>
                      <a:pt x="162" y="504"/>
                    </a:lnTo>
                    <a:close/>
                  </a:path>
                </a:pathLst>
              </a:custGeom>
              <a:solidFill>
                <a:srgbClr val="F5821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</p:grpSp>
        <p:sp>
          <p:nvSpPr>
            <p:cNvPr id="12" name="Freeform 43"/>
            <p:cNvSpPr>
              <a:spLocks/>
            </p:cNvSpPr>
            <p:nvPr/>
          </p:nvSpPr>
          <p:spPr bwMode="auto">
            <a:xfrm>
              <a:off x="2636838" y="2305050"/>
              <a:ext cx="323850" cy="1336675"/>
            </a:xfrm>
            <a:custGeom>
              <a:avLst/>
              <a:gdLst/>
              <a:ahLst/>
              <a:cxnLst>
                <a:cxn ang="0">
                  <a:pos x="46" y="800"/>
                </a:cxn>
                <a:cxn ang="0">
                  <a:pos x="204" y="800"/>
                </a:cxn>
                <a:cxn ang="0">
                  <a:pos x="204" y="842"/>
                </a:cxn>
                <a:cxn ang="0">
                  <a:pos x="0" y="842"/>
                </a:cxn>
                <a:cxn ang="0">
                  <a:pos x="0" y="0"/>
                </a:cxn>
                <a:cxn ang="0">
                  <a:pos x="204" y="0"/>
                </a:cxn>
                <a:cxn ang="0">
                  <a:pos x="204" y="43"/>
                </a:cxn>
                <a:cxn ang="0">
                  <a:pos x="46" y="43"/>
                </a:cxn>
                <a:cxn ang="0">
                  <a:pos x="46" y="800"/>
                </a:cxn>
              </a:cxnLst>
              <a:rect l="0" t="0" r="r" b="b"/>
              <a:pathLst>
                <a:path w="204" h="842">
                  <a:moveTo>
                    <a:pt x="46" y="800"/>
                  </a:moveTo>
                  <a:lnTo>
                    <a:pt x="204" y="800"/>
                  </a:lnTo>
                  <a:lnTo>
                    <a:pt x="204" y="842"/>
                  </a:lnTo>
                  <a:lnTo>
                    <a:pt x="0" y="842"/>
                  </a:lnTo>
                  <a:lnTo>
                    <a:pt x="0" y="0"/>
                  </a:lnTo>
                  <a:lnTo>
                    <a:pt x="204" y="0"/>
                  </a:lnTo>
                  <a:lnTo>
                    <a:pt x="204" y="43"/>
                  </a:lnTo>
                  <a:lnTo>
                    <a:pt x="46" y="43"/>
                  </a:lnTo>
                  <a:lnTo>
                    <a:pt x="46" y="800"/>
                  </a:lnTo>
                  <a:close/>
                </a:path>
              </a:pathLst>
            </a:custGeom>
            <a:solidFill>
              <a:srgbClr val="2162AE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/>
            </a:p>
          </p:txBody>
        </p:sp>
        <p:sp>
          <p:nvSpPr>
            <p:cNvPr id="13" name="Freeform 44"/>
            <p:cNvSpPr>
              <a:spLocks/>
            </p:cNvSpPr>
            <p:nvPr/>
          </p:nvSpPr>
          <p:spPr bwMode="auto">
            <a:xfrm>
              <a:off x="8982075" y="2305050"/>
              <a:ext cx="323850" cy="1336675"/>
            </a:xfrm>
            <a:custGeom>
              <a:avLst/>
              <a:gdLst/>
              <a:ahLst/>
              <a:cxnLst>
                <a:cxn ang="0">
                  <a:pos x="158" y="800"/>
                </a:cxn>
                <a:cxn ang="0">
                  <a:pos x="0" y="800"/>
                </a:cxn>
                <a:cxn ang="0">
                  <a:pos x="0" y="842"/>
                </a:cxn>
                <a:cxn ang="0">
                  <a:pos x="204" y="842"/>
                </a:cxn>
                <a:cxn ang="0">
                  <a:pos x="204" y="0"/>
                </a:cxn>
                <a:cxn ang="0">
                  <a:pos x="0" y="0"/>
                </a:cxn>
                <a:cxn ang="0">
                  <a:pos x="0" y="43"/>
                </a:cxn>
                <a:cxn ang="0">
                  <a:pos x="158" y="43"/>
                </a:cxn>
                <a:cxn ang="0">
                  <a:pos x="158" y="800"/>
                </a:cxn>
              </a:cxnLst>
              <a:rect l="0" t="0" r="r" b="b"/>
              <a:pathLst>
                <a:path w="204" h="842">
                  <a:moveTo>
                    <a:pt x="158" y="800"/>
                  </a:moveTo>
                  <a:lnTo>
                    <a:pt x="0" y="800"/>
                  </a:lnTo>
                  <a:lnTo>
                    <a:pt x="0" y="842"/>
                  </a:lnTo>
                  <a:lnTo>
                    <a:pt x="204" y="842"/>
                  </a:lnTo>
                  <a:lnTo>
                    <a:pt x="204" y="0"/>
                  </a:lnTo>
                  <a:lnTo>
                    <a:pt x="0" y="0"/>
                  </a:lnTo>
                  <a:lnTo>
                    <a:pt x="0" y="43"/>
                  </a:lnTo>
                  <a:lnTo>
                    <a:pt x="158" y="43"/>
                  </a:lnTo>
                  <a:lnTo>
                    <a:pt x="158" y="800"/>
                  </a:lnTo>
                  <a:close/>
                </a:path>
              </a:pathLst>
            </a:custGeom>
            <a:solidFill>
              <a:srgbClr val="2162AE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/>
            </a:p>
          </p:txBody>
        </p:sp>
        <p:grpSp>
          <p:nvGrpSpPr>
            <p:cNvPr id="14" name="Группа 49"/>
            <p:cNvGrpSpPr/>
            <p:nvPr/>
          </p:nvGrpSpPr>
          <p:grpSpPr>
            <a:xfrm>
              <a:off x="3184525" y="1795463"/>
              <a:ext cx="5583237" cy="1025524"/>
              <a:chOff x="3184525" y="1795463"/>
              <a:chExt cx="5583237" cy="1025524"/>
            </a:xfrm>
          </p:grpSpPr>
          <p:sp>
            <p:nvSpPr>
              <p:cNvPr id="15" name="Freeform 35"/>
              <p:cNvSpPr>
                <a:spLocks noEditPoints="1"/>
              </p:cNvSpPr>
              <p:nvPr/>
            </p:nvSpPr>
            <p:spPr bwMode="auto">
              <a:xfrm>
                <a:off x="3184525" y="1795463"/>
                <a:ext cx="1001712" cy="1023937"/>
              </a:xfrm>
              <a:custGeom>
                <a:avLst/>
                <a:gdLst/>
                <a:ahLst/>
                <a:cxnLst>
                  <a:cxn ang="0">
                    <a:pos x="244" y="68"/>
                  </a:cxn>
                  <a:cxn ang="0">
                    <a:pos x="244" y="68"/>
                  </a:cxn>
                  <a:cxn ang="0">
                    <a:pos x="257" y="42"/>
                  </a:cxn>
                  <a:cxn ang="0">
                    <a:pos x="264" y="31"/>
                  </a:cxn>
                  <a:cxn ang="0">
                    <a:pos x="271" y="21"/>
                  </a:cxn>
                  <a:cxn ang="0">
                    <a:pos x="281" y="13"/>
                  </a:cxn>
                  <a:cxn ang="0">
                    <a:pos x="290" y="6"/>
                  </a:cxn>
                  <a:cxn ang="0">
                    <a:pos x="303" y="1"/>
                  </a:cxn>
                  <a:cxn ang="0">
                    <a:pos x="315" y="0"/>
                  </a:cxn>
                  <a:cxn ang="0">
                    <a:pos x="315" y="0"/>
                  </a:cxn>
                  <a:cxn ang="0">
                    <a:pos x="329" y="1"/>
                  </a:cxn>
                  <a:cxn ang="0">
                    <a:pos x="340" y="6"/>
                  </a:cxn>
                  <a:cxn ang="0">
                    <a:pos x="351" y="13"/>
                  </a:cxn>
                  <a:cxn ang="0">
                    <a:pos x="360" y="21"/>
                  </a:cxn>
                  <a:cxn ang="0">
                    <a:pos x="368" y="32"/>
                  </a:cxn>
                  <a:cxn ang="0">
                    <a:pos x="375" y="43"/>
                  </a:cxn>
                  <a:cxn ang="0">
                    <a:pos x="386" y="68"/>
                  </a:cxn>
                  <a:cxn ang="0">
                    <a:pos x="631" y="645"/>
                  </a:cxn>
                  <a:cxn ang="0">
                    <a:pos x="578" y="645"/>
                  </a:cxn>
                  <a:cxn ang="0">
                    <a:pos x="500" y="460"/>
                  </a:cxn>
                  <a:cxn ang="0">
                    <a:pos x="130" y="460"/>
                  </a:cxn>
                  <a:cxn ang="0">
                    <a:pos x="53" y="645"/>
                  </a:cxn>
                  <a:cxn ang="0">
                    <a:pos x="0" y="645"/>
                  </a:cxn>
                  <a:cxn ang="0">
                    <a:pos x="244" y="68"/>
                  </a:cxn>
                  <a:cxn ang="0">
                    <a:pos x="150" y="415"/>
                  </a:cxn>
                  <a:cxn ang="0">
                    <a:pos x="482" y="415"/>
                  </a:cxn>
                  <a:cxn ang="0">
                    <a:pos x="342" y="82"/>
                  </a:cxn>
                  <a:cxn ang="0">
                    <a:pos x="342" y="82"/>
                  </a:cxn>
                  <a:cxn ang="0">
                    <a:pos x="338" y="71"/>
                  </a:cxn>
                  <a:cxn ang="0">
                    <a:pos x="332" y="58"/>
                  </a:cxn>
                  <a:cxn ang="0">
                    <a:pos x="328" y="54"/>
                  </a:cxn>
                  <a:cxn ang="0">
                    <a:pos x="325" y="50"/>
                  </a:cxn>
                  <a:cxn ang="0">
                    <a:pos x="321" y="47"/>
                  </a:cxn>
                  <a:cxn ang="0">
                    <a:pos x="315" y="46"/>
                  </a:cxn>
                  <a:cxn ang="0">
                    <a:pos x="315" y="46"/>
                  </a:cxn>
                  <a:cxn ang="0">
                    <a:pos x="311" y="47"/>
                  </a:cxn>
                  <a:cxn ang="0">
                    <a:pos x="307" y="50"/>
                  </a:cxn>
                  <a:cxn ang="0">
                    <a:pos x="303" y="54"/>
                  </a:cxn>
                  <a:cxn ang="0">
                    <a:pos x="300" y="58"/>
                  </a:cxn>
                  <a:cxn ang="0">
                    <a:pos x="294" y="71"/>
                  </a:cxn>
                  <a:cxn ang="0">
                    <a:pos x="289" y="82"/>
                  </a:cxn>
                  <a:cxn ang="0">
                    <a:pos x="150" y="415"/>
                  </a:cxn>
                </a:cxnLst>
                <a:rect l="0" t="0" r="r" b="b"/>
                <a:pathLst>
                  <a:path w="631" h="645">
                    <a:moveTo>
                      <a:pt x="244" y="68"/>
                    </a:moveTo>
                    <a:lnTo>
                      <a:pt x="244" y="68"/>
                    </a:lnTo>
                    <a:lnTo>
                      <a:pt x="257" y="42"/>
                    </a:lnTo>
                    <a:lnTo>
                      <a:pt x="264" y="31"/>
                    </a:lnTo>
                    <a:lnTo>
                      <a:pt x="271" y="21"/>
                    </a:lnTo>
                    <a:lnTo>
                      <a:pt x="281" y="13"/>
                    </a:lnTo>
                    <a:lnTo>
                      <a:pt x="290" y="6"/>
                    </a:lnTo>
                    <a:lnTo>
                      <a:pt x="303" y="1"/>
                    </a:lnTo>
                    <a:lnTo>
                      <a:pt x="315" y="0"/>
                    </a:lnTo>
                    <a:lnTo>
                      <a:pt x="315" y="0"/>
                    </a:lnTo>
                    <a:lnTo>
                      <a:pt x="329" y="1"/>
                    </a:lnTo>
                    <a:lnTo>
                      <a:pt x="340" y="6"/>
                    </a:lnTo>
                    <a:lnTo>
                      <a:pt x="351" y="13"/>
                    </a:lnTo>
                    <a:lnTo>
                      <a:pt x="360" y="21"/>
                    </a:lnTo>
                    <a:lnTo>
                      <a:pt x="368" y="32"/>
                    </a:lnTo>
                    <a:lnTo>
                      <a:pt x="375" y="43"/>
                    </a:lnTo>
                    <a:lnTo>
                      <a:pt x="386" y="68"/>
                    </a:lnTo>
                    <a:lnTo>
                      <a:pt x="631" y="645"/>
                    </a:lnTo>
                    <a:lnTo>
                      <a:pt x="578" y="645"/>
                    </a:lnTo>
                    <a:lnTo>
                      <a:pt x="500" y="460"/>
                    </a:lnTo>
                    <a:lnTo>
                      <a:pt x="130" y="460"/>
                    </a:lnTo>
                    <a:lnTo>
                      <a:pt x="53" y="645"/>
                    </a:lnTo>
                    <a:lnTo>
                      <a:pt x="0" y="645"/>
                    </a:lnTo>
                    <a:lnTo>
                      <a:pt x="244" y="68"/>
                    </a:lnTo>
                    <a:close/>
                    <a:moveTo>
                      <a:pt x="150" y="415"/>
                    </a:moveTo>
                    <a:lnTo>
                      <a:pt x="482" y="415"/>
                    </a:lnTo>
                    <a:lnTo>
                      <a:pt x="342" y="82"/>
                    </a:lnTo>
                    <a:lnTo>
                      <a:pt x="342" y="82"/>
                    </a:lnTo>
                    <a:lnTo>
                      <a:pt x="338" y="71"/>
                    </a:lnTo>
                    <a:lnTo>
                      <a:pt x="332" y="58"/>
                    </a:lnTo>
                    <a:lnTo>
                      <a:pt x="328" y="54"/>
                    </a:lnTo>
                    <a:lnTo>
                      <a:pt x="325" y="50"/>
                    </a:lnTo>
                    <a:lnTo>
                      <a:pt x="321" y="47"/>
                    </a:lnTo>
                    <a:lnTo>
                      <a:pt x="315" y="46"/>
                    </a:lnTo>
                    <a:lnTo>
                      <a:pt x="315" y="46"/>
                    </a:lnTo>
                    <a:lnTo>
                      <a:pt x="311" y="47"/>
                    </a:lnTo>
                    <a:lnTo>
                      <a:pt x="307" y="50"/>
                    </a:lnTo>
                    <a:lnTo>
                      <a:pt x="303" y="54"/>
                    </a:lnTo>
                    <a:lnTo>
                      <a:pt x="300" y="58"/>
                    </a:lnTo>
                    <a:lnTo>
                      <a:pt x="294" y="71"/>
                    </a:lnTo>
                    <a:lnTo>
                      <a:pt x="289" y="82"/>
                    </a:lnTo>
                    <a:lnTo>
                      <a:pt x="150" y="41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16" name="Freeform 36"/>
              <p:cNvSpPr>
                <a:spLocks noEditPoints="1"/>
              </p:cNvSpPr>
              <p:nvPr/>
            </p:nvSpPr>
            <p:spPr bwMode="auto">
              <a:xfrm>
                <a:off x="4303713" y="1806575"/>
                <a:ext cx="811212" cy="1014412"/>
              </a:xfrm>
              <a:custGeom>
                <a:avLst/>
                <a:gdLst/>
                <a:ahLst/>
                <a:cxnLst>
                  <a:cxn ang="0">
                    <a:pos x="1" y="67"/>
                  </a:cxn>
                  <a:cxn ang="0">
                    <a:pos x="13" y="28"/>
                  </a:cxn>
                  <a:cxn ang="0">
                    <a:pos x="23" y="15"/>
                  </a:cxn>
                  <a:cxn ang="0">
                    <a:pos x="44" y="4"/>
                  </a:cxn>
                  <a:cxn ang="0">
                    <a:pos x="368" y="0"/>
                  </a:cxn>
                  <a:cxn ang="0">
                    <a:pos x="400" y="3"/>
                  </a:cxn>
                  <a:cxn ang="0">
                    <a:pos x="437" y="17"/>
                  </a:cxn>
                  <a:cxn ang="0">
                    <a:pos x="464" y="36"/>
                  </a:cxn>
                  <a:cxn ang="0">
                    <a:pos x="476" y="50"/>
                  </a:cxn>
                  <a:cxn ang="0">
                    <a:pos x="497" y="103"/>
                  </a:cxn>
                  <a:cxn ang="0">
                    <a:pos x="504" y="172"/>
                  </a:cxn>
                  <a:cxn ang="0">
                    <a:pos x="501" y="215"/>
                  </a:cxn>
                  <a:cxn ang="0">
                    <a:pos x="492" y="256"/>
                  </a:cxn>
                  <a:cxn ang="0">
                    <a:pos x="476" y="281"/>
                  </a:cxn>
                  <a:cxn ang="0">
                    <a:pos x="457" y="299"/>
                  </a:cxn>
                  <a:cxn ang="0">
                    <a:pos x="435" y="310"/>
                  </a:cxn>
                  <a:cxn ang="0">
                    <a:pos x="418" y="317"/>
                  </a:cxn>
                  <a:cxn ang="0">
                    <a:pos x="450" y="326"/>
                  </a:cxn>
                  <a:cxn ang="0">
                    <a:pos x="474" y="340"/>
                  </a:cxn>
                  <a:cxn ang="0">
                    <a:pos x="493" y="365"/>
                  </a:cxn>
                  <a:cxn ang="0">
                    <a:pos x="508" y="406"/>
                  </a:cxn>
                  <a:cxn ang="0">
                    <a:pos x="511" y="465"/>
                  </a:cxn>
                  <a:cxn ang="0">
                    <a:pos x="508" y="518"/>
                  </a:cxn>
                  <a:cxn ang="0">
                    <a:pos x="494" y="568"/>
                  </a:cxn>
                  <a:cxn ang="0">
                    <a:pos x="472" y="600"/>
                  </a:cxn>
                  <a:cxn ang="0">
                    <a:pos x="439" y="628"/>
                  </a:cxn>
                  <a:cxn ang="0">
                    <a:pos x="405" y="638"/>
                  </a:cxn>
                  <a:cxn ang="0">
                    <a:pos x="100" y="638"/>
                  </a:cxn>
                  <a:cxn ang="0">
                    <a:pos x="59" y="636"/>
                  </a:cxn>
                  <a:cxn ang="0">
                    <a:pos x="27" y="625"/>
                  </a:cxn>
                  <a:cxn ang="0">
                    <a:pos x="12" y="610"/>
                  </a:cxn>
                  <a:cxn ang="0">
                    <a:pos x="2" y="588"/>
                  </a:cxn>
                  <a:cxn ang="0">
                    <a:pos x="0" y="85"/>
                  </a:cxn>
                  <a:cxn ang="0">
                    <a:pos x="347" y="296"/>
                  </a:cxn>
                  <a:cxn ang="0">
                    <a:pos x="392" y="292"/>
                  </a:cxn>
                  <a:cxn ang="0">
                    <a:pos x="424" y="276"/>
                  </a:cxn>
                  <a:cxn ang="0">
                    <a:pos x="437" y="258"/>
                  </a:cxn>
                  <a:cxn ang="0">
                    <a:pos x="447" y="218"/>
                  </a:cxn>
                  <a:cxn ang="0">
                    <a:pos x="451" y="167"/>
                  </a:cxn>
                  <a:cxn ang="0">
                    <a:pos x="444" y="106"/>
                  </a:cxn>
                  <a:cxn ang="0">
                    <a:pos x="430" y="74"/>
                  </a:cxn>
                  <a:cxn ang="0">
                    <a:pos x="415" y="57"/>
                  </a:cxn>
                  <a:cxn ang="0">
                    <a:pos x="390" y="46"/>
                  </a:cxn>
                  <a:cxn ang="0">
                    <a:pos x="84" y="44"/>
                  </a:cxn>
                  <a:cxn ang="0">
                    <a:pos x="70" y="44"/>
                  </a:cxn>
                  <a:cxn ang="0">
                    <a:pos x="58" y="51"/>
                  </a:cxn>
                  <a:cxn ang="0">
                    <a:pos x="48" y="74"/>
                  </a:cxn>
                  <a:cxn ang="0">
                    <a:pos x="48" y="545"/>
                  </a:cxn>
                  <a:cxn ang="0">
                    <a:pos x="50" y="572"/>
                  </a:cxn>
                  <a:cxn ang="0">
                    <a:pos x="55" y="585"/>
                  </a:cxn>
                  <a:cxn ang="0">
                    <a:pos x="73" y="593"/>
                  </a:cxn>
                  <a:cxn ang="0">
                    <a:pos x="351" y="595"/>
                  </a:cxn>
                  <a:cxn ang="0">
                    <a:pos x="383" y="593"/>
                  </a:cxn>
                  <a:cxn ang="0">
                    <a:pos x="418" y="582"/>
                  </a:cxn>
                  <a:cxn ang="0">
                    <a:pos x="437" y="564"/>
                  </a:cxn>
                  <a:cxn ang="0">
                    <a:pos x="451" y="531"/>
                  </a:cxn>
                  <a:cxn ang="0">
                    <a:pos x="458" y="467"/>
                  </a:cxn>
                  <a:cxn ang="0">
                    <a:pos x="454" y="417"/>
                  </a:cxn>
                  <a:cxn ang="0">
                    <a:pos x="446" y="382"/>
                  </a:cxn>
                  <a:cxn ang="0">
                    <a:pos x="436" y="367"/>
                  </a:cxn>
                  <a:cxn ang="0">
                    <a:pos x="414" y="349"/>
                  </a:cxn>
                  <a:cxn ang="0">
                    <a:pos x="386" y="340"/>
                  </a:cxn>
                  <a:cxn ang="0">
                    <a:pos x="48" y="545"/>
                  </a:cxn>
                </a:cxnLst>
                <a:rect l="0" t="0" r="r" b="b"/>
                <a:pathLst>
                  <a:path w="511" h="639">
                    <a:moveTo>
                      <a:pt x="0" y="85"/>
                    </a:moveTo>
                    <a:lnTo>
                      <a:pt x="0" y="85"/>
                    </a:lnTo>
                    <a:lnTo>
                      <a:pt x="1" y="67"/>
                    </a:lnTo>
                    <a:lnTo>
                      <a:pt x="4" y="50"/>
                    </a:lnTo>
                    <a:lnTo>
                      <a:pt x="9" y="35"/>
                    </a:lnTo>
                    <a:lnTo>
                      <a:pt x="13" y="28"/>
                    </a:lnTo>
                    <a:lnTo>
                      <a:pt x="18" y="22"/>
                    </a:lnTo>
                    <a:lnTo>
                      <a:pt x="18" y="22"/>
                    </a:lnTo>
                    <a:lnTo>
                      <a:pt x="23" y="15"/>
                    </a:lnTo>
                    <a:lnTo>
                      <a:pt x="30" y="11"/>
                    </a:lnTo>
                    <a:lnTo>
                      <a:pt x="37" y="7"/>
                    </a:lnTo>
                    <a:lnTo>
                      <a:pt x="44" y="4"/>
                    </a:lnTo>
                    <a:lnTo>
                      <a:pt x="59" y="1"/>
                    </a:lnTo>
                    <a:lnTo>
                      <a:pt x="73" y="0"/>
                    </a:lnTo>
                    <a:lnTo>
                      <a:pt x="368" y="0"/>
                    </a:lnTo>
                    <a:lnTo>
                      <a:pt x="368" y="0"/>
                    </a:lnTo>
                    <a:lnTo>
                      <a:pt x="385" y="1"/>
                    </a:lnTo>
                    <a:lnTo>
                      <a:pt x="400" y="3"/>
                    </a:lnTo>
                    <a:lnTo>
                      <a:pt x="414" y="7"/>
                    </a:lnTo>
                    <a:lnTo>
                      <a:pt x="426" y="11"/>
                    </a:lnTo>
                    <a:lnTo>
                      <a:pt x="437" y="17"/>
                    </a:lnTo>
                    <a:lnTo>
                      <a:pt x="449" y="22"/>
                    </a:lnTo>
                    <a:lnTo>
                      <a:pt x="457" y="29"/>
                    </a:lnTo>
                    <a:lnTo>
                      <a:pt x="464" y="36"/>
                    </a:lnTo>
                    <a:lnTo>
                      <a:pt x="464" y="36"/>
                    </a:lnTo>
                    <a:lnTo>
                      <a:pt x="471" y="43"/>
                    </a:lnTo>
                    <a:lnTo>
                      <a:pt x="476" y="50"/>
                    </a:lnTo>
                    <a:lnTo>
                      <a:pt x="485" y="67"/>
                    </a:lnTo>
                    <a:lnTo>
                      <a:pt x="493" y="85"/>
                    </a:lnTo>
                    <a:lnTo>
                      <a:pt x="497" y="103"/>
                    </a:lnTo>
                    <a:lnTo>
                      <a:pt x="501" y="121"/>
                    </a:lnTo>
                    <a:lnTo>
                      <a:pt x="503" y="139"/>
                    </a:lnTo>
                    <a:lnTo>
                      <a:pt x="504" y="172"/>
                    </a:lnTo>
                    <a:lnTo>
                      <a:pt x="504" y="172"/>
                    </a:lnTo>
                    <a:lnTo>
                      <a:pt x="503" y="201"/>
                    </a:lnTo>
                    <a:lnTo>
                      <a:pt x="501" y="215"/>
                    </a:lnTo>
                    <a:lnTo>
                      <a:pt x="500" y="229"/>
                    </a:lnTo>
                    <a:lnTo>
                      <a:pt x="496" y="243"/>
                    </a:lnTo>
                    <a:lnTo>
                      <a:pt x="492" y="256"/>
                    </a:lnTo>
                    <a:lnTo>
                      <a:pt x="485" y="268"/>
                    </a:lnTo>
                    <a:lnTo>
                      <a:pt x="476" y="281"/>
                    </a:lnTo>
                    <a:lnTo>
                      <a:pt x="476" y="281"/>
                    </a:lnTo>
                    <a:lnTo>
                      <a:pt x="471" y="288"/>
                    </a:lnTo>
                    <a:lnTo>
                      <a:pt x="464" y="293"/>
                    </a:lnTo>
                    <a:lnTo>
                      <a:pt x="457" y="299"/>
                    </a:lnTo>
                    <a:lnTo>
                      <a:pt x="450" y="304"/>
                    </a:lnTo>
                    <a:lnTo>
                      <a:pt x="443" y="307"/>
                    </a:lnTo>
                    <a:lnTo>
                      <a:pt x="435" y="310"/>
                    </a:lnTo>
                    <a:lnTo>
                      <a:pt x="418" y="314"/>
                    </a:lnTo>
                    <a:lnTo>
                      <a:pt x="418" y="317"/>
                    </a:lnTo>
                    <a:lnTo>
                      <a:pt x="418" y="317"/>
                    </a:lnTo>
                    <a:lnTo>
                      <a:pt x="430" y="320"/>
                    </a:lnTo>
                    <a:lnTo>
                      <a:pt x="440" y="322"/>
                    </a:lnTo>
                    <a:lnTo>
                      <a:pt x="450" y="326"/>
                    </a:lnTo>
                    <a:lnTo>
                      <a:pt x="458" y="331"/>
                    </a:lnTo>
                    <a:lnTo>
                      <a:pt x="467" y="336"/>
                    </a:lnTo>
                    <a:lnTo>
                      <a:pt x="474" y="340"/>
                    </a:lnTo>
                    <a:lnTo>
                      <a:pt x="485" y="351"/>
                    </a:lnTo>
                    <a:lnTo>
                      <a:pt x="485" y="351"/>
                    </a:lnTo>
                    <a:lnTo>
                      <a:pt x="493" y="365"/>
                    </a:lnTo>
                    <a:lnTo>
                      <a:pt x="500" y="378"/>
                    </a:lnTo>
                    <a:lnTo>
                      <a:pt x="504" y="392"/>
                    </a:lnTo>
                    <a:lnTo>
                      <a:pt x="508" y="406"/>
                    </a:lnTo>
                    <a:lnTo>
                      <a:pt x="510" y="421"/>
                    </a:lnTo>
                    <a:lnTo>
                      <a:pt x="510" y="436"/>
                    </a:lnTo>
                    <a:lnTo>
                      <a:pt x="511" y="465"/>
                    </a:lnTo>
                    <a:lnTo>
                      <a:pt x="511" y="465"/>
                    </a:lnTo>
                    <a:lnTo>
                      <a:pt x="510" y="500"/>
                    </a:lnTo>
                    <a:lnTo>
                      <a:pt x="508" y="518"/>
                    </a:lnTo>
                    <a:lnTo>
                      <a:pt x="506" y="535"/>
                    </a:lnTo>
                    <a:lnTo>
                      <a:pt x="501" y="552"/>
                    </a:lnTo>
                    <a:lnTo>
                      <a:pt x="494" y="568"/>
                    </a:lnTo>
                    <a:lnTo>
                      <a:pt x="485" y="585"/>
                    </a:lnTo>
                    <a:lnTo>
                      <a:pt x="472" y="600"/>
                    </a:lnTo>
                    <a:lnTo>
                      <a:pt x="472" y="600"/>
                    </a:lnTo>
                    <a:lnTo>
                      <a:pt x="461" y="613"/>
                    </a:lnTo>
                    <a:lnTo>
                      <a:pt x="450" y="621"/>
                    </a:lnTo>
                    <a:lnTo>
                      <a:pt x="439" y="628"/>
                    </a:lnTo>
                    <a:lnTo>
                      <a:pt x="428" y="632"/>
                    </a:lnTo>
                    <a:lnTo>
                      <a:pt x="417" y="635"/>
                    </a:lnTo>
                    <a:lnTo>
                      <a:pt x="405" y="638"/>
                    </a:lnTo>
                    <a:lnTo>
                      <a:pt x="382" y="638"/>
                    </a:lnTo>
                    <a:lnTo>
                      <a:pt x="100" y="638"/>
                    </a:lnTo>
                    <a:lnTo>
                      <a:pt x="100" y="638"/>
                    </a:lnTo>
                    <a:lnTo>
                      <a:pt x="80" y="639"/>
                    </a:lnTo>
                    <a:lnTo>
                      <a:pt x="70" y="638"/>
                    </a:lnTo>
                    <a:lnTo>
                      <a:pt x="59" y="636"/>
                    </a:lnTo>
                    <a:lnTo>
                      <a:pt x="48" y="635"/>
                    </a:lnTo>
                    <a:lnTo>
                      <a:pt x="37" y="631"/>
                    </a:lnTo>
                    <a:lnTo>
                      <a:pt x="27" y="625"/>
                    </a:lnTo>
                    <a:lnTo>
                      <a:pt x="18" y="617"/>
                    </a:lnTo>
                    <a:lnTo>
                      <a:pt x="18" y="617"/>
                    </a:lnTo>
                    <a:lnTo>
                      <a:pt x="12" y="610"/>
                    </a:lnTo>
                    <a:lnTo>
                      <a:pt x="8" y="603"/>
                    </a:lnTo>
                    <a:lnTo>
                      <a:pt x="5" y="595"/>
                    </a:lnTo>
                    <a:lnTo>
                      <a:pt x="2" y="588"/>
                    </a:lnTo>
                    <a:lnTo>
                      <a:pt x="0" y="571"/>
                    </a:lnTo>
                    <a:lnTo>
                      <a:pt x="0" y="556"/>
                    </a:lnTo>
                    <a:lnTo>
                      <a:pt x="0" y="85"/>
                    </a:lnTo>
                    <a:close/>
                    <a:moveTo>
                      <a:pt x="48" y="296"/>
                    </a:moveTo>
                    <a:lnTo>
                      <a:pt x="347" y="296"/>
                    </a:lnTo>
                    <a:lnTo>
                      <a:pt x="347" y="296"/>
                    </a:lnTo>
                    <a:lnTo>
                      <a:pt x="369" y="294"/>
                    </a:lnTo>
                    <a:lnTo>
                      <a:pt x="380" y="293"/>
                    </a:lnTo>
                    <a:lnTo>
                      <a:pt x="392" y="292"/>
                    </a:lnTo>
                    <a:lnTo>
                      <a:pt x="403" y="288"/>
                    </a:lnTo>
                    <a:lnTo>
                      <a:pt x="414" y="283"/>
                    </a:lnTo>
                    <a:lnTo>
                      <a:pt x="424" y="276"/>
                    </a:lnTo>
                    <a:lnTo>
                      <a:pt x="432" y="267"/>
                    </a:lnTo>
                    <a:lnTo>
                      <a:pt x="432" y="267"/>
                    </a:lnTo>
                    <a:lnTo>
                      <a:pt x="437" y="258"/>
                    </a:lnTo>
                    <a:lnTo>
                      <a:pt x="442" y="246"/>
                    </a:lnTo>
                    <a:lnTo>
                      <a:pt x="446" y="232"/>
                    </a:lnTo>
                    <a:lnTo>
                      <a:pt x="447" y="218"/>
                    </a:lnTo>
                    <a:lnTo>
                      <a:pt x="451" y="190"/>
                    </a:lnTo>
                    <a:lnTo>
                      <a:pt x="451" y="167"/>
                    </a:lnTo>
                    <a:lnTo>
                      <a:pt x="451" y="167"/>
                    </a:lnTo>
                    <a:lnTo>
                      <a:pt x="450" y="142"/>
                    </a:lnTo>
                    <a:lnTo>
                      <a:pt x="449" y="122"/>
                    </a:lnTo>
                    <a:lnTo>
                      <a:pt x="444" y="106"/>
                    </a:lnTo>
                    <a:lnTo>
                      <a:pt x="440" y="92"/>
                    </a:lnTo>
                    <a:lnTo>
                      <a:pt x="436" y="82"/>
                    </a:lnTo>
                    <a:lnTo>
                      <a:pt x="430" y="74"/>
                    </a:lnTo>
                    <a:lnTo>
                      <a:pt x="422" y="62"/>
                    </a:lnTo>
                    <a:lnTo>
                      <a:pt x="422" y="62"/>
                    </a:lnTo>
                    <a:lnTo>
                      <a:pt x="415" y="57"/>
                    </a:lnTo>
                    <a:lnTo>
                      <a:pt x="407" y="53"/>
                    </a:lnTo>
                    <a:lnTo>
                      <a:pt x="399" y="49"/>
                    </a:lnTo>
                    <a:lnTo>
                      <a:pt x="390" y="46"/>
                    </a:lnTo>
                    <a:lnTo>
                      <a:pt x="375" y="44"/>
                    </a:lnTo>
                    <a:lnTo>
                      <a:pt x="361" y="44"/>
                    </a:lnTo>
                    <a:lnTo>
                      <a:pt x="84" y="44"/>
                    </a:lnTo>
                    <a:lnTo>
                      <a:pt x="84" y="44"/>
                    </a:lnTo>
                    <a:lnTo>
                      <a:pt x="77" y="44"/>
                    </a:lnTo>
                    <a:lnTo>
                      <a:pt x="70" y="44"/>
                    </a:lnTo>
                    <a:lnTo>
                      <a:pt x="64" y="47"/>
                    </a:lnTo>
                    <a:lnTo>
                      <a:pt x="58" y="51"/>
                    </a:lnTo>
                    <a:lnTo>
                      <a:pt x="58" y="51"/>
                    </a:lnTo>
                    <a:lnTo>
                      <a:pt x="54" y="57"/>
                    </a:lnTo>
                    <a:lnTo>
                      <a:pt x="51" y="65"/>
                    </a:lnTo>
                    <a:lnTo>
                      <a:pt x="48" y="74"/>
                    </a:lnTo>
                    <a:lnTo>
                      <a:pt x="48" y="81"/>
                    </a:lnTo>
                    <a:lnTo>
                      <a:pt x="48" y="296"/>
                    </a:lnTo>
                    <a:close/>
                    <a:moveTo>
                      <a:pt x="48" y="545"/>
                    </a:moveTo>
                    <a:lnTo>
                      <a:pt x="48" y="545"/>
                    </a:lnTo>
                    <a:lnTo>
                      <a:pt x="48" y="561"/>
                    </a:lnTo>
                    <a:lnTo>
                      <a:pt x="50" y="572"/>
                    </a:lnTo>
                    <a:lnTo>
                      <a:pt x="52" y="581"/>
                    </a:lnTo>
                    <a:lnTo>
                      <a:pt x="55" y="585"/>
                    </a:lnTo>
                    <a:lnTo>
                      <a:pt x="55" y="585"/>
                    </a:lnTo>
                    <a:lnTo>
                      <a:pt x="58" y="588"/>
                    </a:lnTo>
                    <a:lnTo>
                      <a:pt x="62" y="590"/>
                    </a:lnTo>
                    <a:lnTo>
                      <a:pt x="73" y="593"/>
                    </a:lnTo>
                    <a:lnTo>
                      <a:pt x="86" y="595"/>
                    </a:lnTo>
                    <a:lnTo>
                      <a:pt x="97" y="595"/>
                    </a:lnTo>
                    <a:lnTo>
                      <a:pt x="351" y="595"/>
                    </a:lnTo>
                    <a:lnTo>
                      <a:pt x="351" y="595"/>
                    </a:lnTo>
                    <a:lnTo>
                      <a:pt x="372" y="595"/>
                    </a:lnTo>
                    <a:lnTo>
                      <a:pt x="383" y="593"/>
                    </a:lnTo>
                    <a:lnTo>
                      <a:pt x="396" y="590"/>
                    </a:lnTo>
                    <a:lnTo>
                      <a:pt x="407" y="588"/>
                    </a:lnTo>
                    <a:lnTo>
                      <a:pt x="418" y="582"/>
                    </a:lnTo>
                    <a:lnTo>
                      <a:pt x="429" y="575"/>
                    </a:lnTo>
                    <a:lnTo>
                      <a:pt x="437" y="564"/>
                    </a:lnTo>
                    <a:lnTo>
                      <a:pt x="437" y="564"/>
                    </a:lnTo>
                    <a:lnTo>
                      <a:pt x="443" y="556"/>
                    </a:lnTo>
                    <a:lnTo>
                      <a:pt x="447" y="545"/>
                    </a:lnTo>
                    <a:lnTo>
                      <a:pt x="451" y="531"/>
                    </a:lnTo>
                    <a:lnTo>
                      <a:pt x="454" y="518"/>
                    </a:lnTo>
                    <a:lnTo>
                      <a:pt x="457" y="490"/>
                    </a:lnTo>
                    <a:lnTo>
                      <a:pt x="458" y="467"/>
                    </a:lnTo>
                    <a:lnTo>
                      <a:pt x="458" y="467"/>
                    </a:lnTo>
                    <a:lnTo>
                      <a:pt x="457" y="443"/>
                    </a:lnTo>
                    <a:lnTo>
                      <a:pt x="454" y="417"/>
                    </a:lnTo>
                    <a:lnTo>
                      <a:pt x="453" y="404"/>
                    </a:lnTo>
                    <a:lnTo>
                      <a:pt x="450" y="392"/>
                    </a:lnTo>
                    <a:lnTo>
                      <a:pt x="446" y="382"/>
                    </a:lnTo>
                    <a:lnTo>
                      <a:pt x="442" y="374"/>
                    </a:lnTo>
                    <a:lnTo>
                      <a:pt x="442" y="374"/>
                    </a:lnTo>
                    <a:lnTo>
                      <a:pt x="436" y="367"/>
                    </a:lnTo>
                    <a:lnTo>
                      <a:pt x="429" y="360"/>
                    </a:lnTo>
                    <a:lnTo>
                      <a:pt x="422" y="354"/>
                    </a:lnTo>
                    <a:lnTo>
                      <a:pt x="414" y="349"/>
                    </a:lnTo>
                    <a:lnTo>
                      <a:pt x="405" y="345"/>
                    </a:lnTo>
                    <a:lnTo>
                      <a:pt x="396" y="342"/>
                    </a:lnTo>
                    <a:lnTo>
                      <a:pt x="386" y="340"/>
                    </a:lnTo>
                    <a:lnTo>
                      <a:pt x="376" y="339"/>
                    </a:lnTo>
                    <a:lnTo>
                      <a:pt x="48" y="339"/>
                    </a:lnTo>
                    <a:lnTo>
                      <a:pt x="48" y="54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17" name="Freeform 37"/>
              <p:cNvSpPr>
                <a:spLocks/>
              </p:cNvSpPr>
              <p:nvPr/>
            </p:nvSpPr>
            <p:spPr bwMode="auto">
              <a:xfrm>
                <a:off x="5276850" y="1806575"/>
                <a:ext cx="685800" cy="1012825"/>
              </a:xfrm>
              <a:custGeom>
                <a:avLst/>
                <a:gdLst/>
                <a:ahLst/>
                <a:cxnLst>
                  <a:cxn ang="0">
                    <a:pos x="0" y="638"/>
                  </a:cxn>
                  <a:cxn ang="0">
                    <a:pos x="0" y="72"/>
                  </a:cxn>
                  <a:cxn ang="0">
                    <a:pos x="0" y="72"/>
                  </a:cxn>
                  <a:cxn ang="0">
                    <a:pos x="0" y="60"/>
                  </a:cxn>
                  <a:cxn ang="0">
                    <a:pos x="2" y="46"/>
                  </a:cxn>
                  <a:cxn ang="0">
                    <a:pos x="5" y="40"/>
                  </a:cxn>
                  <a:cxn ang="0">
                    <a:pos x="8" y="33"/>
                  </a:cxn>
                  <a:cxn ang="0">
                    <a:pos x="12" y="26"/>
                  </a:cxn>
                  <a:cxn ang="0">
                    <a:pos x="18" y="21"/>
                  </a:cxn>
                  <a:cxn ang="0">
                    <a:pos x="18" y="21"/>
                  </a:cxn>
                  <a:cxn ang="0">
                    <a:pos x="25" y="14"/>
                  </a:cxn>
                  <a:cxn ang="0">
                    <a:pos x="32" y="10"/>
                  </a:cxn>
                  <a:cxn ang="0">
                    <a:pos x="39" y="7"/>
                  </a:cxn>
                  <a:cxn ang="0">
                    <a:pos x="45" y="4"/>
                  </a:cxn>
                  <a:cxn ang="0">
                    <a:pos x="58" y="1"/>
                  </a:cxn>
                  <a:cxn ang="0">
                    <a:pos x="71" y="0"/>
                  </a:cxn>
                  <a:cxn ang="0">
                    <a:pos x="432" y="0"/>
                  </a:cxn>
                  <a:cxn ang="0">
                    <a:pos x="432" y="44"/>
                  </a:cxn>
                  <a:cxn ang="0">
                    <a:pos x="100" y="44"/>
                  </a:cxn>
                  <a:cxn ang="0">
                    <a:pos x="100" y="44"/>
                  </a:cxn>
                  <a:cxn ang="0">
                    <a:pos x="89" y="44"/>
                  </a:cxn>
                  <a:cxn ang="0">
                    <a:pos x="76" y="44"/>
                  </a:cxn>
                  <a:cxn ang="0">
                    <a:pos x="69" y="46"/>
                  </a:cxn>
                  <a:cxn ang="0">
                    <a:pos x="64" y="47"/>
                  </a:cxn>
                  <a:cxn ang="0">
                    <a:pos x="58" y="50"/>
                  </a:cxn>
                  <a:cxn ang="0">
                    <a:pos x="54" y="54"/>
                  </a:cxn>
                  <a:cxn ang="0">
                    <a:pos x="54" y="54"/>
                  </a:cxn>
                  <a:cxn ang="0">
                    <a:pos x="51" y="61"/>
                  </a:cxn>
                  <a:cxn ang="0">
                    <a:pos x="50" y="69"/>
                  </a:cxn>
                  <a:cxn ang="0">
                    <a:pos x="48" y="87"/>
                  </a:cxn>
                  <a:cxn ang="0">
                    <a:pos x="48" y="638"/>
                  </a:cxn>
                  <a:cxn ang="0">
                    <a:pos x="0" y="638"/>
                  </a:cxn>
                </a:cxnLst>
                <a:rect l="0" t="0" r="r" b="b"/>
                <a:pathLst>
                  <a:path w="432" h="638">
                    <a:moveTo>
                      <a:pt x="0" y="638"/>
                    </a:moveTo>
                    <a:lnTo>
                      <a:pt x="0" y="72"/>
                    </a:lnTo>
                    <a:lnTo>
                      <a:pt x="0" y="72"/>
                    </a:lnTo>
                    <a:lnTo>
                      <a:pt x="0" y="60"/>
                    </a:lnTo>
                    <a:lnTo>
                      <a:pt x="2" y="46"/>
                    </a:lnTo>
                    <a:lnTo>
                      <a:pt x="5" y="40"/>
                    </a:lnTo>
                    <a:lnTo>
                      <a:pt x="8" y="33"/>
                    </a:lnTo>
                    <a:lnTo>
                      <a:pt x="12" y="26"/>
                    </a:lnTo>
                    <a:lnTo>
                      <a:pt x="18" y="21"/>
                    </a:lnTo>
                    <a:lnTo>
                      <a:pt x="18" y="21"/>
                    </a:lnTo>
                    <a:lnTo>
                      <a:pt x="25" y="14"/>
                    </a:lnTo>
                    <a:lnTo>
                      <a:pt x="32" y="10"/>
                    </a:lnTo>
                    <a:lnTo>
                      <a:pt x="39" y="7"/>
                    </a:lnTo>
                    <a:lnTo>
                      <a:pt x="45" y="4"/>
                    </a:lnTo>
                    <a:lnTo>
                      <a:pt x="58" y="1"/>
                    </a:lnTo>
                    <a:lnTo>
                      <a:pt x="71" y="0"/>
                    </a:lnTo>
                    <a:lnTo>
                      <a:pt x="432" y="0"/>
                    </a:lnTo>
                    <a:lnTo>
                      <a:pt x="432" y="44"/>
                    </a:lnTo>
                    <a:lnTo>
                      <a:pt x="100" y="44"/>
                    </a:lnTo>
                    <a:lnTo>
                      <a:pt x="100" y="44"/>
                    </a:lnTo>
                    <a:lnTo>
                      <a:pt x="89" y="44"/>
                    </a:lnTo>
                    <a:lnTo>
                      <a:pt x="76" y="44"/>
                    </a:lnTo>
                    <a:lnTo>
                      <a:pt x="69" y="46"/>
                    </a:lnTo>
                    <a:lnTo>
                      <a:pt x="64" y="47"/>
                    </a:lnTo>
                    <a:lnTo>
                      <a:pt x="58" y="50"/>
                    </a:lnTo>
                    <a:lnTo>
                      <a:pt x="54" y="54"/>
                    </a:lnTo>
                    <a:lnTo>
                      <a:pt x="54" y="54"/>
                    </a:lnTo>
                    <a:lnTo>
                      <a:pt x="51" y="61"/>
                    </a:lnTo>
                    <a:lnTo>
                      <a:pt x="50" y="69"/>
                    </a:lnTo>
                    <a:lnTo>
                      <a:pt x="48" y="87"/>
                    </a:lnTo>
                    <a:lnTo>
                      <a:pt x="48" y="638"/>
                    </a:lnTo>
                    <a:lnTo>
                      <a:pt x="0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18" name="Freeform 38"/>
              <p:cNvSpPr>
                <a:spLocks/>
              </p:cNvSpPr>
              <p:nvPr/>
            </p:nvSpPr>
            <p:spPr bwMode="auto">
              <a:xfrm>
                <a:off x="6997700" y="1806575"/>
                <a:ext cx="822325" cy="1012825"/>
              </a:xfrm>
              <a:custGeom>
                <a:avLst/>
                <a:gdLst/>
                <a:ahLst/>
                <a:cxnLst>
                  <a:cxn ang="0">
                    <a:pos x="261" y="638"/>
                  </a:cxn>
                  <a:cxn ang="0">
                    <a:pos x="225" y="636"/>
                  </a:cxn>
                  <a:cxn ang="0">
                    <a:pos x="192" y="631"/>
                  </a:cxn>
                  <a:cxn ang="0">
                    <a:pos x="163" y="622"/>
                  </a:cxn>
                  <a:cxn ang="0">
                    <a:pos x="117" y="602"/>
                  </a:cxn>
                  <a:cxn ang="0">
                    <a:pos x="83" y="578"/>
                  </a:cxn>
                  <a:cxn ang="0">
                    <a:pos x="71" y="567"/>
                  </a:cxn>
                  <a:cxn ang="0">
                    <a:pos x="53" y="545"/>
                  </a:cxn>
                  <a:cxn ang="0">
                    <a:pos x="37" y="521"/>
                  </a:cxn>
                  <a:cxn ang="0">
                    <a:pos x="25" y="496"/>
                  </a:cxn>
                  <a:cxn ang="0">
                    <a:pos x="15" y="467"/>
                  </a:cxn>
                  <a:cxn ang="0">
                    <a:pos x="3" y="403"/>
                  </a:cxn>
                  <a:cxn ang="0">
                    <a:pos x="0" y="328"/>
                  </a:cxn>
                  <a:cxn ang="0">
                    <a:pos x="0" y="296"/>
                  </a:cxn>
                  <a:cxn ang="0">
                    <a:pos x="5" y="229"/>
                  </a:cxn>
                  <a:cxn ang="0">
                    <a:pos x="15" y="179"/>
                  </a:cxn>
                  <a:cxn ang="0">
                    <a:pos x="25" y="147"/>
                  </a:cxn>
                  <a:cxn ang="0">
                    <a:pos x="39" y="118"/>
                  </a:cxn>
                  <a:cxn ang="0">
                    <a:pos x="57" y="90"/>
                  </a:cxn>
                  <a:cxn ang="0">
                    <a:pos x="68" y="78"/>
                  </a:cxn>
                  <a:cxn ang="0">
                    <a:pos x="92" y="56"/>
                  </a:cxn>
                  <a:cxn ang="0">
                    <a:pos x="132" y="31"/>
                  </a:cxn>
                  <a:cxn ang="0">
                    <a:pos x="158" y="19"/>
                  </a:cxn>
                  <a:cxn ang="0">
                    <a:pos x="189" y="10"/>
                  </a:cxn>
                  <a:cxn ang="0">
                    <a:pos x="224" y="3"/>
                  </a:cxn>
                  <a:cxn ang="0">
                    <a:pos x="264" y="0"/>
                  </a:cxn>
                  <a:cxn ang="0">
                    <a:pos x="509" y="44"/>
                  </a:cxn>
                  <a:cxn ang="0">
                    <a:pos x="285" y="44"/>
                  </a:cxn>
                  <a:cxn ang="0">
                    <a:pos x="243" y="46"/>
                  </a:cxn>
                  <a:cxn ang="0">
                    <a:pos x="195" y="56"/>
                  </a:cxn>
                  <a:cxn ang="0">
                    <a:pos x="170" y="64"/>
                  </a:cxn>
                  <a:cxn ang="0">
                    <a:pos x="144" y="78"/>
                  </a:cxn>
                  <a:cxn ang="0">
                    <a:pos x="121" y="94"/>
                  </a:cxn>
                  <a:cxn ang="0">
                    <a:pos x="100" y="118"/>
                  </a:cxn>
                  <a:cxn ang="0">
                    <a:pos x="93" y="129"/>
                  </a:cxn>
                  <a:cxn ang="0">
                    <a:pos x="79" y="153"/>
                  </a:cxn>
                  <a:cxn ang="0">
                    <a:pos x="67" y="190"/>
                  </a:cxn>
                  <a:cxn ang="0">
                    <a:pos x="57" y="246"/>
                  </a:cxn>
                  <a:cxn ang="0">
                    <a:pos x="53" y="301"/>
                  </a:cxn>
                  <a:cxn ang="0">
                    <a:pos x="53" y="329"/>
                  </a:cxn>
                  <a:cxn ang="0">
                    <a:pos x="56" y="404"/>
                  </a:cxn>
                  <a:cxn ang="0">
                    <a:pos x="65" y="451"/>
                  </a:cxn>
                  <a:cxn ang="0">
                    <a:pos x="82" y="496"/>
                  </a:cxn>
                  <a:cxn ang="0">
                    <a:pos x="94" y="517"/>
                  </a:cxn>
                  <a:cxn ang="0">
                    <a:pos x="104" y="529"/>
                  </a:cxn>
                  <a:cxn ang="0">
                    <a:pos x="132" y="554"/>
                  </a:cxn>
                  <a:cxn ang="0">
                    <a:pos x="163" y="572"/>
                  </a:cxn>
                  <a:cxn ang="0">
                    <a:pos x="188" y="582"/>
                  </a:cxn>
                  <a:cxn ang="0">
                    <a:pos x="218" y="590"/>
                  </a:cxn>
                  <a:cxn ang="0">
                    <a:pos x="253" y="595"/>
                  </a:cxn>
                  <a:cxn ang="0">
                    <a:pos x="518" y="595"/>
                  </a:cxn>
                  <a:cxn ang="0">
                    <a:pos x="261" y="638"/>
                  </a:cxn>
                </a:cxnLst>
                <a:rect l="0" t="0" r="r" b="b"/>
                <a:pathLst>
                  <a:path w="518" h="638">
                    <a:moveTo>
                      <a:pt x="261" y="638"/>
                    </a:moveTo>
                    <a:lnTo>
                      <a:pt x="261" y="638"/>
                    </a:lnTo>
                    <a:lnTo>
                      <a:pt x="243" y="638"/>
                    </a:lnTo>
                    <a:lnTo>
                      <a:pt x="225" y="636"/>
                    </a:lnTo>
                    <a:lnTo>
                      <a:pt x="208" y="634"/>
                    </a:lnTo>
                    <a:lnTo>
                      <a:pt x="192" y="631"/>
                    </a:lnTo>
                    <a:lnTo>
                      <a:pt x="176" y="627"/>
                    </a:lnTo>
                    <a:lnTo>
                      <a:pt x="163" y="622"/>
                    </a:lnTo>
                    <a:lnTo>
                      <a:pt x="138" y="613"/>
                    </a:lnTo>
                    <a:lnTo>
                      <a:pt x="117" y="602"/>
                    </a:lnTo>
                    <a:lnTo>
                      <a:pt x="99" y="589"/>
                    </a:lnTo>
                    <a:lnTo>
                      <a:pt x="83" y="578"/>
                    </a:lnTo>
                    <a:lnTo>
                      <a:pt x="71" y="567"/>
                    </a:lnTo>
                    <a:lnTo>
                      <a:pt x="71" y="567"/>
                    </a:lnTo>
                    <a:lnTo>
                      <a:pt x="61" y="556"/>
                    </a:lnTo>
                    <a:lnTo>
                      <a:pt x="53" y="545"/>
                    </a:lnTo>
                    <a:lnTo>
                      <a:pt x="44" y="533"/>
                    </a:lnTo>
                    <a:lnTo>
                      <a:pt x="37" y="521"/>
                    </a:lnTo>
                    <a:lnTo>
                      <a:pt x="30" y="508"/>
                    </a:lnTo>
                    <a:lnTo>
                      <a:pt x="25" y="496"/>
                    </a:lnTo>
                    <a:lnTo>
                      <a:pt x="19" y="482"/>
                    </a:lnTo>
                    <a:lnTo>
                      <a:pt x="15" y="467"/>
                    </a:lnTo>
                    <a:lnTo>
                      <a:pt x="8" y="436"/>
                    </a:lnTo>
                    <a:lnTo>
                      <a:pt x="3" y="403"/>
                    </a:lnTo>
                    <a:lnTo>
                      <a:pt x="1" y="367"/>
                    </a:lnTo>
                    <a:lnTo>
                      <a:pt x="0" y="328"/>
                    </a:lnTo>
                    <a:lnTo>
                      <a:pt x="0" y="328"/>
                    </a:lnTo>
                    <a:lnTo>
                      <a:pt x="0" y="296"/>
                    </a:lnTo>
                    <a:lnTo>
                      <a:pt x="1" y="263"/>
                    </a:lnTo>
                    <a:lnTo>
                      <a:pt x="5" y="229"/>
                    </a:lnTo>
                    <a:lnTo>
                      <a:pt x="11" y="196"/>
                    </a:lnTo>
                    <a:lnTo>
                      <a:pt x="15" y="179"/>
                    </a:lnTo>
                    <a:lnTo>
                      <a:pt x="19" y="164"/>
                    </a:lnTo>
                    <a:lnTo>
                      <a:pt x="25" y="147"/>
                    </a:lnTo>
                    <a:lnTo>
                      <a:pt x="32" y="133"/>
                    </a:lnTo>
                    <a:lnTo>
                      <a:pt x="39" y="118"/>
                    </a:lnTo>
                    <a:lnTo>
                      <a:pt x="47" y="104"/>
                    </a:lnTo>
                    <a:lnTo>
                      <a:pt x="57" y="90"/>
                    </a:lnTo>
                    <a:lnTo>
                      <a:pt x="68" y="78"/>
                    </a:lnTo>
                    <a:lnTo>
                      <a:pt x="68" y="78"/>
                    </a:lnTo>
                    <a:lnTo>
                      <a:pt x="78" y="68"/>
                    </a:lnTo>
                    <a:lnTo>
                      <a:pt x="92" y="56"/>
                    </a:lnTo>
                    <a:lnTo>
                      <a:pt x="110" y="43"/>
                    </a:lnTo>
                    <a:lnTo>
                      <a:pt x="132" y="31"/>
                    </a:lnTo>
                    <a:lnTo>
                      <a:pt x="144" y="25"/>
                    </a:lnTo>
                    <a:lnTo>
                      <a:pt x="158" y="19"/>
                    </a:lnTo>
                    <a:lnTo>
                      <a:pt x="174" y="14"/>
                    </a:lnTo>
                    <a:lnTo>
                      <a:pt x="189" y="10"/>
                    </a:lnTo>
                    <a:lnTo>
                      <a:pt x="206" y="6"/>
                    </a:lnTo>
                    <a:lnTo>
                      <a:pt x="224" y="3"/>
                    </a:lnTo>
                    <a:lnTo>
                      <a:pt x="243" y="1"/>
                    </a:lnTo>
                    <a:lnTo>
                      <a:pt x="264" y="0"/>
                    </a:lnTo>
                    <a:lnTo>
                      <a:pt x="509" y="0"/>
                    </a:lnTo>
                    <a:lnTo>
                      <a:pt x="509" y="44"/>
                    </a:lnTo>
                    <a:lnTo>
                      <a:pt x="285" y="44"/>
                    </a:lnTo>
                    <a:lnTo>
                      <a:pt x="285" y="44"/>
                    </a:lnTo>
                    <a:lnTo>
                      <a:pt x="265" y="44"/>
                    </a:lnTo>
                    <a:lnTo>
                      <a:pt x="243" y="46"/>
                    </a:lnTo>
                    <a:lnTo>
                      <a:pt x="220" y="50"/>
                    </a:lnTo>
                    <a:lnTo>
                      <a:pt x="195" y="56"/>
                    </a:lnTo>
                    <a:lnTo>
                      <a:pt x="182" y="60"/>
                    </a:lnTo>
                    <a:lnTo>
                      <a:pt x="170" y="64"/>
                    </a:lnTo>
                    <a:lnTo>
                      <a:pt x="157" y="71"/>
                    </a:lnTo>
                    <a:lnTo>
                      <a:pt x="144" y="78"/>
                    </a:lnTo>
                    <a:lnTo>
                      <a:pt x="133" y="86"/>
                    </a:lnTo>
                    <a:lnTo>
                      <a:pt x="121" y="94"/>
                    </a:lnTo>
                    <a:lnTo>
                      <a:pt x="111" y="106"/>
                    </a:lnTo>
                    <a:lnTo>
                      <a:pt x="100" y="118"/>
                    </a:lnTo>
                    <a:lnTo>
                      <a:pt x="100" y="118"/>
                    </a:lnTo>
                    <a:lnTo>
                      <a:pt x="93" y="129"/>
                    </a:lnTo>
                    <a:lnTo>
                      <a:pt x="86" y="140"/>
                    </a:lnTo>
                    <a:lnTo>
                      <a:pt x="79" y="153"/>
                    </a:lnTo>
                    <a:lnTo>
                      <a:pt x="75" y="165"/>
                    </a:lnTo>
                    <a:lnTo>
                      <a:pt x="67" y="190"/>
                    </a:lnTo>
                    <a:lnTo>
                      <a:pt x="60" y="218"/>
                    </a:lnTo>
                    <a:lnTo>
                      <a:pt x="57" y="246"/>
                    </a:lnTo>
                    <a:lnTo>
                      <a:pt x="54" y="274"/>
                    </a:lnTo>
                    <a:lnTo>
                      <a:pt x="53" y="301"/>
                    </a:lnTo>
                    <a:lnTo>
                      <a:pt x="53" y="329"/>
                    </a:lnTo>
                    <a:lnTo>
                      <a:pt x="53" y="329"/>
                    </a:lnTo>
                    <a:lnTo>
                      <a:pt x="54" y="379"/>
                    </a:lnTo>
                    <a:lnTo>
                      <a:pt x="56" y="404"/>
                    </a:lnTo>
                    <a:lnTo>
                      <a:pt x="60" y="428"/>
                    </a:lnTo>
                    <a:lnTo>
                      <a:pt x="65" y="451"/>
                    </a:lnTo>
                    <a:lnTo>
                      <a:pt x="72" y="475"/>
                    </a:lnTo>
                    <a:lnTo>
                      <a:pt x="82" y="496"/>
                    </a:lnTo>
                    <a:lnTo>
                      <a:pt x="87" y="507"/>
                    </a:lnTo>
                    <a:lnTo>
                      <a:pt x="94" y="517"/>
                    </a:lnTo>
                    <a:lnTo>
                      <a:pt x="94" y="517"/>
                    </a:lnTo>
                    <a:lnTo>
                      <a:pt x="104" y="529"/>
                    </a:lnTo>
                    <a:lnTo>
                      <a:pt x="117" y="542"/>
                    </a:lnTo>
                    <a:lnTo>
                      <a:pt x="132" y="554"/>
                    </a:lnTo>
                    <a:lnTo>
                      <a:pt x="151" y="567"/>
                    </a:lnTo>
                    <a:lnTo>
                      <a:pt x="163" y="572"/>
                    </a:lnTo>
                    <a:lnTo>
                      <a:pt x="175" y="578"/>
                    </a:lnTo>
                    <a:lnTo>
                      <a:pt x="188" y="582"/>
                    </a:lnTo>
                    <a:lnTo>
                      <a:pt x="203" y="586"/>
                    </a:lnTo>
                    <a:lnTo>
                      <a:pt x="218" y="590"/>
                    </a:lnTo>
                    <a:lnTo>
                      <a:pt x="235" y="592"/>
                    </a:lnTo>
                    <a:lnTo>
                      <a:pt x="253" y="595"/>
                    </a:lnTo>
                    <a:lnTo>
                      <a:pt x="271" y="595"/>
                    </a:lnTo>
                    <a:lnTo>
                      <a:pt x="518" y="595"/>
                    </a:lnTo>
                    <a:lnTo>
                      <a:pt x="518" y="638"/>
                    </a:lnTo>
                    <a:lnTo>
                      <a:pt x="261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19" name="Freeform 39"/>
              <p:cNvSpPr>
                <a:spLocks/>
              </p:cNvSpPr>
              <p:nvPr/>
            </p:nvSpPr>
            <p:spPr bwMode="auto">
              <a:xfrm>
                <a:off x="7918450" y="1806575"/>
                <a:ext cx="849312" cy="1012825"/>
              </a:xfrm>
              <a:custGeom>
                <a:avLst/>
                <a:gdLst/>
                <a:ahLst/>
                <a:cxnLst>
                  <a:cxn ang="0">
                    <a:pos x="243" y="638"/>
                  </a:cxn>
                  <a:cxn ang="0">
                    <a:pos x="243" y="44"/>
                  </a:cxn>
                  <a:cxn ang="0">
                    <a:pos x="0" y="44"/>
                  </a:cxn>
                  <a:cxn ang="0">
                    <a:pos x="0" y="0"/>
                  </a:cxn>
                  <a:cxn ang="0">
                    <a:pos x="535" y="0"/>
                  </a:cxn>
                  <a:cxn ang="0">
                    <a:pos x="535" y="44"/>
                  </a:cxn>
                  <a:cxn ang="0">
                    <a:pos x="292" y="44"/>
                  </a:cxn>
                  <a:cxn ang="0">
                    <a:pos x="292" y="638"/>
                  </a:cxn>
                  <a:cxn ang="0">
                    <a:pos x="243" y="638"/>
                  </a:cxn>
                </a:cxnLst>
                <a:rect l="0" t="0" r="r" b="b"/>
                <a:pathLst>
                  <a:path w="535" h="638">
                    <a:moveTo>
                      <a:pt x="243" y="638"/>
                    </a:moveTo>
                    <a:lnTo>
                      <a:pt x="243" y="44"/>
                    </a:lnTo>
                    <a:lnTo>
                      <a:pt x="0" y="44"/>
                    </a:lnTo>
                    <a:lnTo>
                      <a:pt x="0" y="0"/>
                    </a:lnTo>
                    <a:lnTo>
                      <a:pt x="535" y="0"/>
                    </a:lnTo>
                    <a:lnTo>
                      <a:pt x="535" y="44"/>
                    </a:lnTo>
                    <a:lnTo>
                      <a:pt x="292" y="44"/>
                    </a:lnTo>
                    <a:lnTo>
                      <a:pt x="292" y="638"/>
                    </a:lnTo>
                    <a:lnTo>
                      <a:pt x="243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20" name="Freeform 45"/>
              <p:cNvSpPr>
                <a:spLocks/>
              </p:cNvSpPr>
              <p:nvPr/>
            </p:nvSpPr>
            <p:spPr bwMode="auto">
              <a:xfrm>
                <a:off x="6037263" y="1806575"/>
                <a:ext cx="971550" cy="1012825"/>
              </a:xfrm>
              <a:custGeom>
                <a:avLst/>
                <a:gdLst/>
                <a:ahLst/>
                <a:cxnLst>
                  <a:cxn ang="0">
                    <a:pos x="230" y="638"/>
                  </a:cxn>
                  <a:cxn ang="0">
                    <a:pos x="288" y="529"/>
                  </a:cxn>
                  <a:cxn ang="0">
                    <a:pos x="0" y="0"/>
                  </a:cxn>
                  <a:cxn ang="0">
                    <a:pos x="54" y="0"/>
                  </a:cxn>
                  <a:cxn ang="0">
                    <a:pos x="313" y="481"/>
                  </a:cxn>
                  <a:cxn ang="0">
                    <a:pos x="556" y="0"/>
                  </a:cxn>
                  <a:cxn ang="0">
                    <a:pos x="612" y="0"/>
                  </a:cxn>
                  <a:cxn ang="0">
                    <a:pos x="285" y="638"/>
                  </a:cxn>
                  <a:cxn ang="0">
                    <a:pos x="230" y="638"/>
                  </a:cxn>
                </a:cxnLst>
                <a:rect l="0" t="0" r="r" b="b"/>
                <a:pathLst>
                  <a:path w="612" h="638">
                    <a:moveTo>
                      <a:pt x="230" y="638"/>
                    </a:moveTo>
                    <a:lnTo>
                      <a:pt x="288" y="529"/>
                    </a:lnTo>
                    <a:lnTo>
                      <a:pt x="0" y="0"/>
                    </a:lnTo>
                    <a:lnTo>
                      <a:pt x="54" y="0"/>
                    </a:lnTo>
                    <a:lnTo>
                      <a:pt x="313" y="481"/>
                    </a:lnTo>
                    <a:lnTo>
                      <a:pt x="556" y="0"/>
                    </a:lnTo>
                    <a:lnTo>
                      <a:pt x="612" y="0"/>
                    </a:lnTo>
                    <a:lnTo>
                      <a:pt x="285" y="638"/>
                    </a:lnTo>
                    <a:lnTo>
                      <a:pt x="230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</p:grpSp>
      </p:grpSp>
      <p:cxnSp>
        <p:nvCxnSpPr>
          <p:cNvPr id="54" name="Прямая соединительная линия 53"/>
          <p:cNvCxnSpPr/>
          <p:nvPr userDrawn="1"/>
        </p:nvCxnSpPr>
        <p:spPr>
          <a:xfrm>
            <a:off x="0" y="1200150"/>
            <a:ext cx="12192000" cy="0"/>
          </a:xfrm>
          <a:prstGeom prst="line">
            <a:avLst/>
          </a:prstGeom>
          <a:ln w="25400">
            <a:solidFill>
              <a:srgbClr val="F382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Текст 65"/>
          <p:cNvSpPr>
            <a:spLocks noGrp="1"/>
          </p:cNvSpPr>
          <p:nvPr>
            <p:ph type="body" sz="quarter" idx="10"/>
          </p:nvPr>
        </p:nvSpPr>
        <p:spPr>
          <a:xfrm>
            <a:off x="550863" y="1481138"/>
            <a:ext cx="5225823" cy="44513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>
                <a:latin typeface="Proxima Nova Rg" panose="02000506030000020004" pitchFamily="2" charset="0"/>
              </a:defRPr>
            </a:lvl1pPr>
            <a:lvl2pPr marL="457189" indent="0">
              <a:buNone/>
              <a:defRPr baseline="0">
                <a:latin typeface="Proxima Nova Rg" panose="02000506030000020004" pitchFamily="2" charset="0"/>
              </a:defRPr>
            </a:lvl2pPr>
            <a:lvl3pPr marL="914377" indent="0">
              <a:buNone/>
              <a:defRPr baseline="0">
                <a:latin typeface="Proxima Nova Rg" panose="02000506030000020004" pitchFamily="2" charset="0"/>
              </a:defRPr>
            </a:lvl3pPr>
            <a:lvl4pPr marL="1371566" indent="0">
              <a:buNone/>
              <a:defRPr baseline="0">
                <a:latin typeface="Proxima Nova Rg" panose="02000506030000020004" pitchFamily="2" charset="0"/>
              </a:defRPr>
            </a:lvl4pPr>
            <a:lvl5pPr marL="1828754" indent="0">
              <a:buNone/>
              <a:defRPr baseline="0">
                <a:latin typeface="Proxima Nova Rg" panose="02000506030000020004" pitchFamily="2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8" name="Текст 67"/>
          <p:cNvSpPr>
            <a:spLocks noGrp="1"/>
          </p:cNvSpPr>
          <p:nvPr>
            <p:ph type="body" sz="quarter" idx="11"/>
          </p:nvPr>
        </p:nvSpPr>
        <p:spPr>
          <a:xfrm>
            <a:off x="5965825" y="1481138"/>
            <a:ext cx="5181600" cy="445135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latin typeface="Proxima Nova Rg" panose="02000506030000020004" pitchFamily="2" charset="0"/>
              </a:defRPr>
            </a:lvl1pPr>
            <a:lvl2pPr marL="457189" indent="0">
              <a:buFontTx/>
              <a:buNone/>
              <a:defRPr>
                <a:latin typeface="Proxima Nova Rg" panose="02000506030000020004" pitchFamily="2" charset="0"/>
              </a:defRPr>
            </a:lvl2pPr>
            <a:lvl3pPr marL="914377" indent="0">
              <a:buFontTx/>
              <a:buNone/>
              <a:defRPr>
                <a:latin typeface="Proxima Nova Rg" panose="02000506030000020004" pitchFamily="2" charset="0"/>
              </a:defRPr>
            </a:lvl3pPr>
            <a:lvl4pPr marL="1371566" indent="0">
              <a:buFontTx/>
              <a:buNone/>
              <a:defRPr>
                <a:latin typeface="Proxima Nova Rg" panose="02000506030000020004" pitchFamily="2" charset="0"/>
              </a:defRPr>
            </a:lvl4pPr>
            <a:lvl5pPr marL="1828754" indent="0">
              <a:buFontTx/>
              <a:buNone/>
              <a:defRPr>
                <a:latin typeface="Proxima Nova Rg" panose="02000506030000020004" pitchFamily="2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1" name="Текст 70"/>
          <p:cNvSpPr>
            <a:spLocks noGrp="1"/>
          </p:cNvSpPr>
          <p:nvPr>
            <p:ph type="body" sz="quarter" idx="12" hasCustomPrompt="1"/>
          </p:nvPr>
        </p:nvSpPr>
        <p:spPr>
          <a:xfrm>
            <a:off x="2717429" y="348254"/>
            <a:ext cx="7461251" cy="66675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000">
                <a:latin typeface="Proxima Nova Rg" panose="02000506030000020004" pitchFamily="2" charset="0"/>
              </a:defRPr>
            </a:lvl1pPr>
          </a:lstStyle>
          <a:p>
            <a:pPr>
              <a:lnSpc>
                <a:spcPct val="110000"/>
              </a:lnSpc>
            </a:pPr>
            <a:r>
              <a:rPr lang="ru-RU" dirty="0"/>
              <a:t>ЗАГОЛОВОК СЛАЙДА </a:t>
            </a:r>
            <a:br>
              <a:rPr lang="ru-RU" dirty="0"/>
            </a:br>
            <a:r>
              <a:rPr lang="ru-RU" dirty="0"/>
              <a:t>ИЛИ НАЗВАНИЕ ТЕМЫ</a:t>
            </a:r>
          </a:p>
        </p:txBody>
      </p:sp>
    </p:spTree>
    <p:extLst>
      <p:ext uri="{BB962C8B-B14F-4D97-AF65-F5344CB8AC3E}">
        <p14:creationId xmlns:p14="http://schemas.microsoft.com/office/powerpoint/2010/main" val="14194484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Пусто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 userDrawn="1"/>
        </p:nvSpPr>
        <p:spPr>
          <a:xfrm>
            <a:off x="0" y="6318000"/>
            <a:ext cx="12192000" cy="540000"/>
          </a:xfrm>
          <a:prstGeom prst="rect">
            <a:avLst/>
          </a:prstGeom>
          <a:solidFill>
            <a:srgbClr val="009C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/>
          </a:p>
        </p:txBody>
      </p:sp>
      <p:sp>
        <p:nvSpPr>
          <p:cNvPr id="6" name="TextBox 5"/>
          <p:cNvSpPr txBox="1"/>
          <p:nvPr userDrawn="1"/>
        </p:nvSpPr>
        <p:spPr>
          <a:xfrm>
            <a:off x="11414337" y="5932248"/>
            <a:ext cx="510964" cy="894975"/>
          </a:xfrm>
          <a:prstGeom prst="rect">
            <a:avLst/>
          </a:prstGeom>
          <a:solidFill>
            <a:srgbClr val="F38221"/>
          </a:solidFill>
        </p:spPr>
        <p:txBody>
          <a:bodyPr wrap="square" lIns="36000" tIns="72000" rIns="36000" bIns="540000" rtlCol="0">
            <a:spAutoFit/>
          </a:bodyPr>
          <a:lstStyle/>
          <a:p>
            <a:pPr algn="ctr"/>
            <a:fld id="{B69A2F11-600D-44D7-A0E2-CE2D3B9D58E9}" type="slidenum">
              <a:rPr lang="ru-RU" sz="1800" smtClean="0">
                <a:solidFill>
                  <a:schemeClr val="bg1"/>
                </a:solidFill>
                <a:latin typeface="Proxima Nova Rg" panose="02000506030000020004" pitchFamily="2" charset="0"/>
              </a:rPr>
              <a:pPr/>
              <a:t>‹#›</a:t>
            </a:fld>
            <a:endParaRPr lang="ru-RU" sz="1800" dirty="0">
              <a:solidFill>
                <a:schemeClr val="bg1"/>
              </a:solidFill>
              <a:latin typeface="Proxima Nova Rg" panose="02000506030000020004" pitchFamily="2" charset="0"/>
            </a:endParaRPr>
          </a:p>
        </p:txBody>
      </p:sp>
      <p:grpSp>
        <p:nvGrpSpPr>
          <p:cNvPr id="9" name="Группа 8"/>
          <p:cNvGrpSpPr/>
          <p:nvPr userDrawn="1"/>
        </p:nvGrpSpPr>
        <p:grpSpPr>
          <a:xfrm>
            <a:off x="454636" y="348735"/>
            <a:ext cx="1993291" cy="670440"/>
            <a:chOff x="2636838" y="1795463"/>
            <a:chExt cx="6669087" cy="2243137"/>
          </a:xfrm>
        </p:grpSpPr>
        <p:grpSp>
          <p:nvGrpSpPr>
            <p:cNvPr id="10" name="Группа 47"/>
            <p:cNvGrpSpPr/>
            <p:nvPr/>
          </p:nvGrpSpPr>
          <p:grpSpPr>
            <a:xfrm>
              <a:off x="3203575" y="3209925"/>
              <a:ext cx="2147887" cy="776288"/>
              <a:chOff x="3203575" y="3209925"/>
              <a:chExt cx="2147887" cy="776288"/>
            </a:xfrm>
          </p:grpSpPr>
          <p:sp>
            <p:nvSpPr>
              <p:cNvPr id="24" name="Freeform 5"/>
              <p:cNvSpPr>
                <a:spLocks/>
              </p:cNvSpPr>
              <p:nvPr/>
            </p:nvSpPr>
            <p:spPr bwMode="auto">
              <a:xfrm>
                <a:off x="3203575" y="3209925"/>
                <a:ext cx="163512" cy="161925"/>
              </a:xfrm>
              <a:custGeom>
                <a:avLst/>
                <a:gdLst/>
                <a:ahLst/>
                <a:cxnLst>
                  <a:cxn ang="0">
                    <a:pos x="103" y="0"/>
                  </a:cxn>
                  <a:cxn ang="0">
                    <a:pos x="103" y="102"/>
                  </a:cxn>
                  <a:cxn ang="0">
                    <a:pos x="89" y="102"/>
                  </a:cxn>
                  <a:cxn ang="0">
                    <a:pos x="89" y="23"/>
                  </a:cxn>
                  <a:cxn ang="0">
                    <a:pos x="52" y="72"/>
                  </a:cxn>
                  <a:cxn ang="0">
                    <a:pos x="13" y="23"/>
                  </a:cxn>
                  <a:cxn ang="0">
                    <a:pos x="13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7" y="0"/>
                  </a:cxn>
                  <a:cxn ang="0">
                    <a:pos x="52" y="55"/>
                  </a:cxn>
                  <a:cxn ang="0">
                    <a:pos x="95" y="0"/>
                  </a:cxn>
                  <a:cxn ang="0">
                    <a:pos x="103" y="0"/>
                  </a:cxn>
                </a:cxnLst>
                <a:rect l="0" t="0" r="r" b="b"/>
                <a:pathLst>
                  <a:path w="103" h="102">
                    <a:moveTo>
                      <a:pt x="103" y="0"/>
                    </a:moveTo>
                    <a:lnTo>
                      <a:pt x="103" y="102"/>
                    </a:lnTo>
                    <a:lnTo>
                      <a:pt x="89" y="102"/>
                    </a:lnTo>
                    <a:lnTo>
                      <a:pt x="89" y="23"/>
                    </a:lnTo>
                    <a:lnTo>
                      <a:pt x="52" y="72"/>
                    </a:lnTo>
                    <a:lnTo>
                      <a:pt x="13" y="23"/>
                    </a:lnTo>
                    <a:lnTo>
                      <a:pt x="13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7" y="0"/>
                    </a:lnTo>
                    <a:lnTo>
                      <a:pt x="52" y="55"/>
                    </a:lnTo>
                    <a:lnTo>
                      <a:pt x="95" y="0"/>
                    </a:lnTo>
                    <a:lnTo>
                      <a:pt x="10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25" name="Freeform 6"/>
              <p:cNvSpPr>
                <a:spLocks noEditPoints="1"/>
              </p:cNvSpPr>
              <p:nvPr/>
            </p:nvSpPr>
            <p:spPr bwMode="auto">
              <a:xfrm>
                <a:off x="3387725" y="3209925"/>
                <a:ext cx="149225" cy="161925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94" y="102"/>
                  </a:cxn>
                  <a:cxn ang="0">
                    <a:pos x="82" y="102"/>
                  </a:cxn>
                  <a:cxn ang="0">
                    <a:pos x="75" y="83"/>
                  </a:cxn>
                  <a:cxn ang="0">
                    <a:pos x="20" y="83"/>
                  </a:cxn>
                  <a:cxn ang="0">
                    <a:pos x="12" y="102"/>
                  </a:cxn>
                  <a:cxn ang="0">
                    <a:pos x="0" y="102"/>
                  </a:cxn>
                  <a:cxn ang="0">
                    <a:pos x="41" y="0"/>
                  </a:cxn>
                  <a:cxn ang="0">
                    <a:pos x="54" y="0"/>
                  </a:cxn>
                  <a:cxn ang="0">
                    <a:pos x="25" y="70"/>
                  </a:cxn>
                  <a:cxn ang="0">
                    <a:pos x="69" y="70"/>
                  </a:cxn>
                  <a:cxn ang="0">
                    <a:pos x="47" y="16"/>
                  </a:cxn>
                  <a:cxn ang="0">
                    <a:pos x="25" y="70"/>
                  </a:cxn>
                </a:cxnLst>
                <a:rect l="0" t="0" r="r" b="b"/>
                <a:pathLst>
                  <a:path w="94" h="102">
                    <a:moveTo>
                      <a:pt x="54" y="0"/>
                    </a:moveTo>
                    <a:lnTo>
                      <a:pt x="94" y="102"/>
                    </a:lnTo>
                    <a:lnTo>
                      <a:pt x="82" y="102"/>
                    </a:lnTo>
                    <a:lnTo>
                      <a:pt x="75" y="83"/>
                    </a:lnTo>
                    <a:lnTo>
                      <a:pt x="20" y="83"/>
                    </a:lnTo>
                    <a:lnTo>
                      <a:pt x="12" y="102"/>
                    </a:lnTo>
                    <a:lnTo>
                      <a:pt x="0" y="102"/>
                    </a:lnTo>
                    <a:lnTo>
                      <a:pt x="41" y="0"/>
                    </a:lnTo>
                    <a:lnTo>
                      <a:pt x="54" y="0"/>
                    </a:lnTo>
                    <a:close/>
                    <a:moveTo>
                      <a:pt x="25" y="70"/>
                    </a:moveTo>
                    <a:lnTo>
                      <a:pt x="69" y="70"/>
                    </a:lnTo>
                    <a:lnTo>
                      <a:pt x="47" y="16"/>
                    </a:lnTo>
                    <a:lnTo>
                      <a:pt x="25" y="7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26" name="Freeform 7"/>
              <p:cNvSpPr>
                <a:spLocks/>
              </p:cNvSpPr>
              <p:nvPr/>
            </p:nvSpPr>
            <p:spPr bwMode="auto">
              <a:xfrm>
                <a:off x="3541713" y="3209925"/>
                <a:ext cx="141287" cy="161925"/>
              </a:xfrm>
              <a:custGeom>
                <a:avLst/>
                <a:gdLst/>
                <a:ahLst/>
                <a:cxnLst>
                  <a:cxn ang="0">
                    <a:pos x="89" y="0"/>
                  </a:cxn>
                  <a:cxn ang="0">
                    <a:pos x="89" y="12"/>
                  </a:cxn>
                  <a:cxn ang="0">
                    <a:pos x="50" y="12"/>
                  </a:cxn>
                  <a:cxn ang="0">
                    <a:pos x="50" y="102"/>
                  </a:cxn>
                  <a:cxn ang="0">
                    <a:pos x="37" y="102"/>
                  </a:cxn>
                  <a:cxn ang="0">
                    <a:pos x="37" y="12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89" y="0"/>
                  </a:cxn>
                </a:cxnLst>
                <a:rect l="0" t="0" r="r" b="b"/>
                <a:pathLst>
                  <a:path w="89" h="102">
                    <a:moveTo>
                      <a:pt x="89" y="0"/>
                    </a:moveTo>
                    <a:lnTo>
                      <a:pt x="89" y="12"/>
                    </a:lnTo>
                    <a:lnTo>
                      <a:pt x="50" y="12"/>
                    </a:lnTo>
                    <a:lnTo>
                      <a:pt x="50" y="102"/>
                    </a:lnTo>
                    <a:lnTo>
                      <a:pt x="37" y="102"/>
                    </a:lnTo>
                    <a:lnTo>
                      <a:pt x="37" y="12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27" name="Freeform 8"/>
              <p:cNvSpPr>
                <a:spLocks noEditPoints="1"/>
              </p:cNvSpPr>
              <p:nvPr/>
            </p:nvSpPr>
            <p:spPr bwMode="auto">
              <a:xfrm>
                <a:off x="3702050" y="3209925"/>
                <a:ext cx="120650" cy="161925"/>
              </a:xfrm>
              <a:custGeom>
                <a:avLst/>
                <a:gdLst/>
                <a:ahLst/>
                <a:cxnLst>
                  <a:cxn ang="0">
                    <a:pos x="46" y="0"/>
                  </a:cxn>
                  <a:cxn ang="0">
                    <a:pos x="46" y="0"/>
                  </a:cxn>
                  <a:cxn ang="0">
                    <a:pos x="52" y="1"/>
                  </a:cxn>
                  <a:cxn ang="0">
                    <a:pos x="57" y="2"/>
                  </a:cxn>
                  <a:cxn ang="0">
                    <a:pos x="62" y="5"/>
                  </a:cxn>
                  <a:cxn ang="0">
                    <a:pos x="67" y="8"/>
                  </a:cxn>
                  <a:cxn ang="0">
                    <a:pos x="70" y="12"/>
                  </a:cxn>
                  <a:cxn ang="0">
                    <a:pos x="73" y="16"/>
                  </a:cxn>
                  <a:cxn ang="0">
                    <a:pos x="74" y="22"/>
                  </a:cxn>
                  <a:cxn ang="0">
                    <a:pos x="76" y="29"/>
                  </a:cxn>
                  <a:cxn ang="0">
                    <a:pos x="76" y="29"/>
                  </a:cxn>
                  <a:cxn ang="0">
                    <a:pos x="74" y="34"/>
                  </a:cxn>
                  <a:cxn ang="0">
                    <a:pos x="73" y="40"/>
                  </a:cxn>
                  <a:cxn ang="0">
                    <a:pos x="70" y="44"/>
                  </a:cxn>
                  <a:cxn ang="0">
                    <a:pos x="67" y="48"/>
                  </a:cxn>
                  <a:cxn ang="0">
                    <a:pos x="63" y="52"/>
                  </a:cxn>
                  <a:cxn ang="0">
                    <a:pos x="57" y="55"/>
                  </a:cxn>
                  <a:cxn ang="0">
                    <a:pos x="52" y="57"/>
                  </a:cxn>
                  <a:cxn ang="0">
                    <a:pos x="46" y="57"/>
                  </a:cxn>
                  <a:cxn ang="0">
                    <a:pos x="13" y="57"/>
                  </a:cxn>
                  <a:cxn ang="0">
                    <a:pos x="13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46" y="0"/>
                  </a:cxn>
                  <a:cxn ang="0">
                    <a:pos x="45" y="45"/>
                  </a:cxn>
                  <a:cxn ang="0">
                    <a:pos x="45" y="45"/>
                  </a:cxn>
                  <a:cxn ang="0">
                    <a:pos x="52" y="44"/>
                  </a:cxn>
                  <a:cxn ang="0">
                    <a:pos x="57" y="41"/>
                  </a:cxn>
                  <a:cxn ang="0">
                    <a:pos x="62" y="36"/>
                  </a:cxn>
                  <a:cxn ang="0">
                    <a:pos x="63" y="29"/>
                  </a:cxn>
                  <a:cxn ang="0">
                    <a:pos x="63" y="29"/>
                  </a:cxn>
                  <a:cxn ang="0">
                    <a:pos x="62" y="22"/>
                  </a:cxn>
                  <a:cxn ang="0">
                    <a:pos x="57" y="16"/>
                  </a:cxn>
                  <a:cxn ang="0">
                    <a:pos x="52" y="13"/>
                  </a:cxn>
                  <a:cxn ang="0">
                    <a:pos x="45" y="12"/>
                  </a:cxn>
                  <a:cxn ang="0">
                    <a:pos x="13" y="12"/>
                  </a:cxn>
                  <a:cxn ang="0">
                    <a:pos x="13" y="45"/>
                  </a:cxn>
                  <a:cxn ang="0">
                    <a:pos x="45" y="45"/>
                  </a:cxn>
                </a:cxnLst>
                <a:rect l="0" t="0" r="r" b="b"/>
                <a:pathLst>
                  <a:path w="76" h="102">
                    <a:moveTo>
                      <a:pt x="46" y="0"/>
                    </a:moveTo>
                    <a:lnTo>
                      <a:pt x="46" y="0"/>
                    </a:lnTo>
                    <a:lnTo>
                      <a:pt x="52" y="1"/>
                    </a:lnTo>
                    <a:lnTo>
                      <a:pt x="57" y="2"/>
                    </a:lnTo>
                    <a:lnTo>
                      <a:pt x="62" y="5"/>
                    </a:lnTo>
                    <a:lnTo>
                      <a:pt x="67" y="8"/>
                    </a:lnTo>
                    <a:lnTo>
                      <a:pt x="70" y="12"/>
                    </a:lnTo>
                    <a:lnTo>
                      <a:pt x="73" y="16"/>
                    </a:lnTo>
                    <a:lnTo>
                      <a:pt x="74" y="22"/>
                    </a:lnTo>
                    <a:lnTo>
                      <a:pt x="76" y="29"/>
                    </a:lnTo>
                    <a:lnTo>
                      <a:pt x="76" y="29"/>
                    </a:lnTo>
                    <a:lnTo>
                      <a:pt x="74" y="34"/>
                    </a:lnTo>
                    <a:lnTo>
                      <a:pt x="73" y="40"/>
                    </a:lnTo>
                    <a:lnTo>
                      <a:pt x="70" y="44"/>
                    </a:lnTo>
                    <a:lnTo>
                      <a:pt x="67" y="48"/>
                    </a:lnTo>
                    <a:lnTo>
                      <a:pt x="63" y="52"/>
                    </a:lnTo>
                    <a:lnTo>
                      <a:pt x="57" y="55"/>
                    </a:lnTo>
                    <a:lnTo>
                      <a:pt x="52" y="57"/>
                    </a:lnTo>
                    <a:lnTo>
                      <a:pt x="46" y="57"/>
                    </a:lnTo>
                    <a:lnTo>
                      <a:pt x="13" y="57"/>
                    </a:lnTo>
                    <a:lnTo>
                      <a:pt x="13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46" y="0"/>
                    </a:lnTo>
                    <a:close/>
                    <a:moveTo>
                      <a:pt x="45" y="45"/>
                    </a:moveTo>
                    <a:lnTo>
                      <a:pt x="45" y="45"/>
                    </a:lnTo>
                    <a:lnTo>
                      <a:pt x="52" y="44"/>
                    </a:lnTo>
                    <a:lnTo>
                      <a:pt x="57" y="41"/>
                    </a:lnTo>
                    <a:lnTo>
                      <a:pt x="62" y="36"/>
                    </a:lnTo>
                    <a:lnTo>
                      <a:pt x="63" y="29"/>
                    </a:lnTo>
                    <a:lnTo>
                      <a:pt x="63" y="29"/>
                    </a:lnTo>
                    <a:lnTo>
                      <a:pt x="62" y="22"/>
                    </a:lnTo>
                    <a:lnTo>
                      <a:pt x="57" y="16"/>
                    </a:lnTo>
                    <a:lnTo>
                      <a:pt x="52" y="13"/>
                    </a:lnTo>
                    <a:lnTo>
                      <a:pt x="45" y="12"/>
                    </a:lnTo>
                    <a:lnTo>
                      <a:pt x="13" y="12"/>
                    </a:lnTo>
                    <a:lnTo>
                      <a:pt x="13" y="45"/>
                    </a:lnTo>
                    <a:lnTo>
                      <a:pt x="45" y="4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28" name="Freeform 9"/>
              <p:cNvSpPr>
                <a:spLocks/>
              </p:cNvSpPr>
              <p:nvPr/>
            </p:nvSpPr>
            <p:spPr bwMode="auto">
              <a:xfrm>
                <a:off x="3840163" y="3209925"/>
                <a:ext cx="136525" cy="16192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12" y="80"/>
                  </a:cxn>
                  <a:cxn ang="0">
                    <a:pos x="77" y="0"/>
                  </a:cxn>
                  <a:cxn ang="0">
                    <a:pos x="86" y="0"/>
                  </a:cxn>
                  <a:cxn ang="0">
                    <a:pos x="86" y="102"/>
                  </a:cxn>
                  <a:cxn ang="0">
                    <a:pos x="72" y="102"/>
                  </a:cxn>
                  <a:cxn ang="0">
                    <a:pos x="72" y="22"/>
                  </a:cxn>
                  <a:cxn ang="0">
                    <a:pos x="8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12" y="0"/>
                  </a:cxn>
                </a:cxnLst>
                <a:rect l="0" t="0" r="r" b="b"/>
                <a:pathLst>
                  <a:path w="86" h="102">
                    <a:moveTo>
                      <a:pt x="12" y="0"/>
                    </a:moveTo>
                    <a:lnTo>
                      <a:pt x="12" y="80"/>
                    </a:lnTo>
                    <a:lnTo>
                      <a:pt x="77" y="0"/>
                    </a:lnTo>
                    <a:lnTo>
                      <a:pt x="86" y="0"/>
                    </a:lnTo>
                    <a:lnTo>
                      <a:pt x="86" y="102"/>
                    </a:lnTo>
                    <a:lnTo>
                      <a:pt x="72" y="102"/>
                    </a:lnTo>
                    <a:lnTo>
                      <a:pt x="72" y="22"/>
                    </a:lnTo>
                    <a:lnTo>
                      <a:pt x="8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29" name="Freeform 10"/>
              <p:cNvSpPr>
                <a:spLocks/>
              </p:cNvSpPr>
              <p:nvPr/>
            </p:nvSpPr>
            <p:spPr bwMode="auto">
              <a:xfrm>
                <a:off x="4000500" y="3209925"/>
                <a:ext cx="150812" cy="195262"/>
              </a:xfrm>
              <a:custGeom>
                <a:avLst/>
                <a:gdLst/>
                <a:ahLst/>
                <a:cxnLst>
                  <a:cxn ang="0">
                    <a:pos x="79" y="0"/>
                  </a:cxn>
                  <a:cxn ang="0">
                    <a:pos x="79" y="90"/>
                  </a:cxn>
                  <a:cxn ang="0">
                    <a:pos x="95" y="90"/>
                  </a:cxn>
                  <a:cxn ang="0">
                    <a:pos x="95" y="123"/>
                  </a:cxn>
                  <a:cxn ang="0">
                    <a:pos x="82" y="123"/>
                  </a:cxn>
                  <a:cxn ang="0">
                    <a:pos x="82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13" y="0"/>
                  </a:cxn>
                  <a:cxn ang="0">
                    <a:pos x="13" y="90"/>
                  </a:cxn>
                  <a:cxn ang="0">
                    <a:pos x="67" y="90"/>
                  </a:cxn>
                  <a:cxn ang="0">
                    <a:pos x="67" y="0"/>
                  </a:cxn>
                  <a:cxn ang="0">
                    <a:pos x="79" y="0"/>
                  </a:cxn>
                </a:cxnLst>
                <a:rect l="0" t="0" r="r" b="b"/>
                <a:pathLst>
                  <a:path w="95" h="123">
                    <a:moveTo>
                      <a:pt x="79" y="0"/>
                    </a:moveTo>
                    <a:lnTo>
                      <a:pt x="79" y="90"/>
                    </a:lnTo>
                    <a:lnTo>
                      <a:pt x="95" y="90"/>
                    </a:lnTo>
                    <a:lnTo>
                      <a:pt x="95" y="123"/>
                    </a:lnTo>
                    <a:lnTo>
                      <a:pt x="82" y="123"/>
                    </a:lnTo>
                    <a:lnTo>
                      <a:pt x="82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13" y="90"/>
                    </a:lnTo>
                    <a:lnTo>
                      <a:pt x="67" y="90"/>
                    </a:lnTo>
                    <a:lnTo>
                      <a:pt x="67" y="0"/>
                    </a:lnTo>
                    <a:lnTo>
                      <a:pt x="7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30" name="Freeform 11"/>
              <p:cNvSpPr>
                <a:spLocks noEditPoints="1"/>
              </p:cNvSpPr>
              <p:nvPr/>
            </p:nvSpPr>
            <p:spPr bwMode="auto">
              <a:xfrm>
                <a:off x="4164013" y="3209925"/>
                <a:ext cx="150812" cy="161925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95" y="102"/>
                  </a:cxn>
                  <a:cxn ang="0">
                    <a:pos x="82" y="102"/>
                  </a:cxn>
                  <a:cxn ang="0">
                    <a:pos x="74" y="83"/>
                  </a:cxn>
                  <a:cxn ang="0">
                    <a:pos x="21" y="83"/>
                  </a:cxn>
                  <a:cxn ang="0">
                    <a:pos x="12" y="102"/>
                  </a:cxn>
                  <a:cxn ang="0">
                    <a:pos x="0" y="102"/>
                  </a:cxn>
                  <a:cxn ang="0">
                    <a:pos x="40" y="0"/>
                  </a:cxn>
                  <a:cxn ang="0">
                    <a:pos x="54" y="0"/>
                  </a:cxn>
                  <a:cxn ang="0">
                    <a:pos x="25" y="70"/>
                  </a:cxn>
                  <a:cxn ang="0">
                    <a:pos x="69" y="70"/>
                  </a:cxn>
                  <a:cxn ang="0">
                    <a:pos x="47" y="16"/>
                  </a:cxn>
                  <a:cxn ang="0">
                    <a:pos x="25" y="70"/>
                  </a:cxn>
                </a:cxnLst>
                <a:rect l="0" t="0" r="r" b="b"/>
                <a:pathLst>
                  <a:path w="95" h="102">
                    <a:moveTo>
                      <a:pt x="54" y="0"/>
                    </a:moveTo>
                    <a:lnTo>
                      <a:pt x="95" y="102"/>
                    </a:lnTo>
                    <a:lnTo>
                      <a:pt x="82" y="102"/>
                    </a:lnTo>
                    <a:lnTo>
                      <a:pt x="74" y="83"/>
                    </a:lnTo>
                    <a:lnTo>
                      <a:pt x="21" y="83"/>
                    </a:lnTo>
                    <a:lnTo>
                      <a:pt x="12" y="102"/>
                    </a:lnTo>
                    <a:lnTo>
                      <a:pt x="0" y="102"/>
                    </a:lnTo>
                    <a:lnTo>
                      <a:pt x="40" y="0"/>
                    </a:lnTo>
                    <a:lnTo>
                      <a:pt x="54" y="0"/>
                    </a:lnTo>
                    <a:close/>
                    <a:moveTo>
                      <a:pt x="25" y="70"/>
                    </a:moveTo>
                    <a:lnTo>
                      <a:pt x="69" y="70"/>
                    </a:lnTo>
                    <a:lnTo>
                      <a:pt x="47" y="16"/>
                    </a:lnTo>
                    <a:lnTo>
                      <a:pt x="25" y="7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31" name="Freeform 12"/>
              <p:cNvSpPr>
                <a:spLocks/>
              </p:cNvSpPr>
              <p:nvPr/>
            </p:nvSpPr>
            <p:spPr bwMode="auto">
              <a:xfrm>
                <a:off x="3203575" y="3516313"/>
                <a:ext cx="128587" cy="163512"/>
              </a:xfrm>
              <a:custGeom>
                <a:avLst/>
                <a:gdLst/>
                <a:ahLst/>
                <a:cxnLst>
                  <a:cxn ang="0">
                    <a:pos x="81" y="0"/>
                  </a:cxn>
                  <a:cxn ang="0">
                    <a:pos x="81" y="103"/>
                  </a:cxn>
                  <a:cxn ang="0">
                    <a:pos x="68" y="103"/>
                  </a:cxn>
                  <a:cxn ang="0">
                    <a:pos x="68" y="12"/>
                  </a:cxn>
                  <a:cxn ang="0">
                    <a:pos x="13" y="12"/>
                  </a:cxn>
                  <a:cxn ang="0">
                    <a:pos x="13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81" y="0"/>
                  </a:cxn>
                </a:cxnLst>
                <a:rect l="0" t="0" r="r" b="b"/>
                <a:pathLst>
                  <a:path w="81" h="103">
                    <a:moveTo>
                      <a:pt x="81" y="0"/>
                    </a:moveTo>
                    <a:lnTo>
                      <a:pt x="81" y="103"/>
                    </a:lnTo>
                    <a:lnTo>
                      <a:pt x="68" y="103"/>
                    </a:lnTo>
                    <a:lnTo>
                      <a:pt x="68" y="12"/>
                    </a:lnTo>
                    <a:lnTo>
                      <a:pt x="13" y="12"/>
                    </a:lnTo>
                    <a:lnTo>
                      <a:pt x="13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81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32" name="Freeform 13"/>
              <p:cNvSpPr>
                <a:spLocks/>
              </p:cNvSpPr>
              <p:nvPr/>
            </p:nvSpPr>
            <p:spPr bwMode="auto">
              <a:xfrm>
                <a:off x="3370263" y="3516313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2" y="12"/>
                  </a:cxn>
                  <a:cxn ang="0">
                    <a:pos x="12" y="40"/>
                  </a:cxn>
                  <a:cxn ang="0">
                    <a:pos x="55" y="40"/>
                  </a:cxn>
                  <a:cxn ang="0">
                    <a:pos x="55" y="53"/>
                  </a:cxn>
                  <a:cxn ang="0">
                    <a:pos x="12" y="53"/>
                  </a:cxn>
                  <a:cxn ang="0">
                    <a:pos x="12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2" y="12"/>
                    </a:lnTo>
                    <a:lnTo>
                      <a:pt x="12" y="40"/>
                    </a:lnTo>
                    <a:lnTo>
                      <a:pt x="55" y="40"/>
                    </a:lnTo>
                    <a:lnTo>
                      <a:pt x="55" y="53"/>
                    </a:lnTo>
                    <a:lnTo>
                      <a:pt x="12" y="53"/>
                    </a:lnTo>
                    <a:lnTo>
                      <a:pt x="12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33" name="Freeform 14"/>
              <p:cNvSpPr>
                <a:spLocks noEditPoints="1"/>
              </p:cNvSpPr>
              <p:nvPr/>
            </p:nvSpPr>
            <p:spPr bwMode="auto">
              <a:xfrm>
                <a:off x="3486150" y="3516313"/>
                <a:ext cx="163512" cy="195262"/>
              </a:xfrm>
              <a:custGeom>
                <a:avLst/>
                <a:gdLst/>
                <a:ahLst/>
                <a:cxnLst>
                  <a:cxn ang="0">
                    <a:pos x="89" y="90"/>
                  </a:cxn>
                  <a:cxn ang="0">
                    <a:pos x="103" y="90"/>
                  </a:cxn>
                  <a:cxn ang="0">
                    <a:pos x="103" y="123"/>
                  </a:cxn>
                  <a:cxn ang="0">
                    <a:pos x="91" y="123"/>
                  </a:cxn>
                  <a:cxn ang="0">
                    <a:pos x="91" y="103"/>
                  </a:cxn>
                  <a:cxn ang="0">
                    <a:pos x="13" y="103"/>
                  </a:cxn>
                  <a:cxn ang="0">
                    <a:pos x="13" y="123"/>
                  </a:cxn>
                  <a:cxn ang="0">
                    <a:pos x="0" y="123"/>
                  </a:cxn>
                  <a:cxn ang="0">
                    <a:pos x="0" y="90"/>
                  </a:cxn>
                  <a:cxn ang="0">
                    <a:pos x="11" y="90"/>
                  </a:cxn>
                  <a:cxn ang="0">
                    <a:pos x="11" y="90"/>
                  </a:cxn>
                  <a:cxn ang="0">
                    <a:pos x="15" y="80"/>
                  </a:cxn>
                  <a:cxn ang="0">
                    <a:pos x="20" y="71"/>
                  </a:cxn>
                  <a:cxn ang="0">
                    <a:pos x="22" y="59"/>
                  </a:cxn>
                  <a:cxn ang="0">
                    <a:pos x="24" y="47"/>
                  </a:cxn>
                  <a:cxn ang="0">
                    <a:pos x="25" y="23"/>
                  </a:cxn>
                  <a:cxn ang="0">
                    <a:pos x="25" y="0"/>
                  </a:cxn>
                  <a:cxn ang="0">
                    <a:pos x="89" y="0"/>
                  </a:cxn>
                  <a:cxn ang="0">
                    <a:pos x="89" y="90"/>
                  </a:cxn>
                  <a:cxn ang="0">
                    <a:pos x="38" y="12"/>
                  </a:cxn>
                  <a:cxn ang="0">
                    <a:pos x="38" y="12"/>
                  </a:cxn>
                  <a:cxn ang="0">
                    <a:pos x="38" y="30"/>
                  </a:cxn>
                  <a:cxn ang="0">
                    <a:pos x="36" y="51"/>
                  </a:cxn>
                  <a:cxn ang="0">
                    <a:pos x="32" y="71"/>
                  </a:cxn>
                  <a:cxn ang="0">
                    <a:pos x="29" y="80"/>
                  </a:cxn>
                  <a:cxn ang="0">
                    <a:pos x="25" y="90"/>
                  </a:cxn>
                  <a:cxn ang="0">
                    <a:pos x="75" y="90"/>
                  </a:cxn>
                  <a:cxn ang="0">
                    <a:pos x="75" y="12"/>
                  </a:cxn>
                  <a:cxn ang="0">
                    <a:pos x="38" y="12"/>
                  </a:cxn>
                </a:cxnLst>
                <a:rect l="0" t="0" r="r" b="b"/>
                <a:pathLst>
                  <a:path w="103" h="123">
                    <a:moveTo>
                      <a:pt x="89" y="90"/>
                    </a:moveTo>
                    <a:lnTo>
                      <a:pt x="103" y="90"/>
                    </a:lnTo>
                    <a:lnTo>
                      <a:pt x="103" y="123"/>
                    </a:lnTo>
                    <a:lnTo>
                      <a:pt x="91" y="123"/>
                    </a:lnTo>
                    <a:lnTo>
                      <a:pt x="91" y="103"/>
                    </a:lnTo>
                    <a:lnTo>
                      <a:pt x="13" y="103"/>
                    </a:lnTo>
                    <a:lnTo>
                      <a:pt x="13" y="123"/>
                    </a:lnTo>
                    <a:lnTo>
                      <a:pt x="0" y="123"/>
                    </a:lnTo>
                    <a:lnTo>
                      <a:pt x="0" y="90"/>
                    </a:lnTo>
                    <a:lnTo>
                      <a:pt x="11" y="90"/>
                    </a:lnTo>
                    <a:lnTo>
                      <a:pt x="11" y="90"/>
                    </a:lnTo>
                    <a:lnTo>
                      <a:pt x="15" y="80"/>
                    </a:lnTo>
                    <a:lnTo>
                      <a:pt x="20" y="71"/>
                    </a:lnTo>
                    <a:lnTo>
                      <a:pt x="22" y="59"/>
                    </a:lnTo>
                    <a:lnTo>
                      <a:pt x="24" y="47"/>
                    </a:lnTo>
                    <a:lnTo>
                      <a:pt x="25" y="23"/>
                    </a:lnTo>
                    <a:lnTo>
                      <a:pt x="25" y="0"/>
                    </a:lnTo>
                    <a:lnTo>
                      <a:pt x="89" y="0"/>
                    </a:lnTo>
                    <a:lnTo>
                      <a:pt x="89" y="90"/>
                    </a:lnTo>
                    <a:close/>
                    <a:moveTo>
                      <a:pt x="38" y="12"/>
                    </a:moveTo>
                    <a:lnTo>
                      <a:pt x="38" y="12"/>
                    </a:lnTo>
                    <a:lnTo>
                      <a:pt x="38" y="30"/>
                    </a:lnTo>
                    <a:lnTo>
                      <a:pt x="36" y="51"/>
                    </a:lnTo>
                    <a:lnTo>
                      <a:pt x="32" y="71"/>
                    </a:lnTo>
                    <a:lnTo>
                      <a:pt x="29" y="80"/>
                    </a:lnTo>
                    <a:lnTo>
                      <a:pt x="25" y="90"/>
                    </a:lnTo>
                    <a:lnTo>
                      <a:pt x="75" y="90"/>
                    </a:lnTo>
                    <a:lnTo>
                      <a:pt x="75" y="12"/>
                    </a:lnTo>
                    <a:lnTo>
                      <a:pt x="38" y="12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34" name="Freeform 15"/>
              <p:cNvSpPr>
                <a:spLocks noEditPoints="1"/>
              </p:cNvSpPr>
              <p:nvPr/>
            </p:nvSpPr>
            <p:spPr bwMode="auto">
              <a:xfrm>
                <a:off x="3662363" y="3516313"/>
                <a:ext cx="150812" cy="163512"/>
              </a:xfrm>
              <a:custGeom>
                <a:avLst/>
                <a:gdLst/>
                <a:ahLst/>
                <a:cxnLst>
                  <a:cxn ang="0">
                    <a:pos x="55" y="0"/>
                  </a:cxn>
                  <a:cxn ang="0">
                    <a:pos x="95" y="103"/>
                  </a:cxn>
                  <a:cxn ang="0">
                    <a:pos x="82" y="103"/>
                  </a:cxn>
                  <a:cxn ang="0">
                    <a:pos x="74" y="83"/>
                  </a:cxn>
                  <a:cxn ang="0">
                    <a:pos x="21" y="83"/>
                  </a:cxn>
                  <a:cxn ang="0">
                    <a:pos x="13" y="103"/>
                  </a:cxn>
                  <a:cxn ang="0">
                    <a:pos x="0" y="103"/>
                  </a:cxn>
                  <a:cxn ang="0">
                    <a:pos x="41" y="0"/>
                  </a:cxn>
                  <a:cxn ang="0">
                    <a:pos x="55" y="0"/>
                  </a:cxn>
                  <a:cxn ang="0">
                    <a:pos x="25" y="71"/>
                  </a:cxn>
                  <a:cxn ang="0">
                    <a:pos x="70" y="71"/>
                  </a:cxn>
                  <a:cxn ang="0">
                    <a:pos x="48" y="16"/>
                  </a:cxn>
                  <a:cxn ang="0">
                    <a:pos x="25" y="71"/>
                  </a:cxn>
                </a:cxnLst>
                <a:rect l="0" t="0" r="r" b="b"/>
                <a:pathLst>
                  <a:path w="95" h="103">
                    <a:moveTo>
                      <a:pt x="55" y="0"/>
                    </a:moveTo>
                    <a:lnTo>
                      <a:pt x="95" y="103"/>
                    </a:lnTo>
                    <a:lnTo>
                      <a:pt x="82" y="103"/>
                    </a:lnTo>
                    <a:lnTo>
                      <a:pt x="74" y="83"/>
                    </a:lnTo>
                    <a:lnTo>
                      <a:pt x="21" y="83"/>
                    </a:lnTo>
                    <a:lnTo>
                      <a:pt x="13" y="103"/>
                    </a:lnTo>
                    <a:lnTo>
                      <a:pt x="0" y="103"/>
                    </a:lnTo>
                    <a:lnTo>
                      <a:pt x="41" y="0"/>
                    </a:lnTo>
                    <a:lnTo>
                      <a:pt x="55" y="0"/>
                    </a:lnTo>
                    <a:close/>
                    <a:moveTo>
                      <a:pt x="25" y="71"/>
                    </a:moveTo>
                    <a:lnTo>
                      <a:pt x="70" y="71"/>
                    </a:lnTo>
                    <a:lnTo>
                      <a:pt x="48" y="16"/>
                    </a:lnTo>
                    <a:lnTo>
                      <a:pt x="25" y="71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35" name="Freeform 16"/>
              <p:cNvSpPr>
                <a:spLocks/>
              </p:cNvSpPr>
              <p:nvPr/>
            </p:nvSpPr>
            <p:spPr bwMode="auto">
              <a:xfrm>
                <a:off x="3835400" y="3516313"/>
                <a:ext cx="106362" cy="163512"/>
              </a:xfrm>
              <a:custGeom>
                <a:avLst/>
                <a:gdLst/>
                <a:ahLst/>
                <a:cxnLst>
                  <a:cxn ang="0">
                    <a:pos x="0" y="103"/>
                  </a:cxn>
                  <a:cxn ang="0">
                    <a:pos x="0" y="0"/>
                  </a:cxn>
                  <a:cxn ang="0">
                    <a:pos x="67" y="0"/>
                  </a:cxn>
                  <a:cxn ang="0">
                    <a:pos x="67" y="12"/>
                  </a:cxn>
                  <a:cxn ang="0">
                    <a:pos x="12" y="12"/>
                  </a:cxn>
                  <a:cxn ang="0">
                    <a:pos x="12" y="103"/>
                  </a:cxn>
                  <a:cxn ang="0">
                    <a:pos x="0" y="103"/>
                  </a:cxn>
                </a:cxnLst>
                <a:rect l="0" t="0" r="r" b="b"/>
                <a:pathLst>
                  <a:path w="67" h="103">
                    <a:moveTo>
                      <a:pt x="0" y="103"/>
                    </a:moveTo>
                    <a:lnTo>
                      <a:pt x="0" y="0"/>
                    </a:lnTo>
                    <a:lnTo>
                      <a:pt x="67" y="0"/>
                    </a:lnTo>
                    <a:lnTo>
                      <a:pt x="67" y="12"/>
                    </a:lnTo>
                    <a:lnTo>
                      <a:pt x="12" y="12"/>
                    </a:lnTo>
                    <a:lnTo>
                      <a:pt x="12" y="103"/>
                    </a:lnTo>
                    <a:lnTo>
                      <a:pt x="0" y="103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36" name="Freeform 17"/>
              <p:cNvSpPr>
                <a:spLocks noEditPoints="1"/>
              </p:cNvSpPr>
              <p:nvPr/>
            </p:nvSpPr>
            <p:spPr bwMode="auto">
              <a:xfrm>
                <a:off x="3949700" y="3516313"/>
                <a:ext cx="165100" cy="163512"/>
              </a:xfrm>
              <a:custGeom>
                <a:avLst/>
                <a:gdLst/>
                <a:ahLst/>
                <a:cxnLst>
                  <a:cxn ang="0">
                    <a:pos x="53" y="0"/>
                  </a:cxn>
                  <a:cxn ang="0">
                    <a:pos x="74" y="4"/>
                  </a:cxn>
                  <a:cxn ang="0">
                    <a:pos x="90" y="15"/>
                  </a:cxn>
                  <a:cxn ang="0">
                    <a:pos x="100" y="32"/>
                  </a:cxn>
                  <a:cxn ang="0">
                    <a:pos x="104" y="51"/>
                  </a:cxn>
                  <a:cxn ang="0">
                    <a:pos x="103" y="62"/>
                  </a:cxn>
                  <a:cxn ang="0">
                    <a:pos x="95" y="80"/>
                  </a:cxn>
                  <a:cxn ang="0">
                    <a:pos x="81" y="94"/>
                  </a:cxn>
                  <a:cxn ang="0">
                    <a:pos x="63" y="101"/>
                  </a:cxn>
                  <a:cxn ang="0">
                    <a:pos x="53" y="103"/>
                  </a:cxn>
                  <a:cxn ang="0">
                    <a:pos x="32" y="98"/>
                  </a:cxn>
                  <a:cxn ang="0">
                    <a:pos x="15" y="87"/>
                  </a:cxn>
                  <a:cxn ang="0">
                    <a:pos x="4" y="71"/>
                  </a:cxn>
                  <a:cxn ang="0">
                    <a:pos x="0" y="51"/>
                  </a:cxn>
                  <a:cxn ang="0">
                    <a:pos x="2" y="40"/>
                  </a:cxn>
                  <a:cxn ang="0">
                    <a:pos x="10" y="22"/>
                  </a:cxn>
                  <a:cxn ang="0">
                    <a:pos x="24" y="8"/>
                  </a:cxn>
                  <a:cxn ang="0">
                    <a:pos x="42" y="1"/>
                  </a:cxn>
                  <a:cxn ang="0">
                    <a:pos x="53" y="0"/>
                  </a:cxn>
                  <a:cxn ang="0">
                    <a:pos x="53" y="90"/>
                  </a:cxn>
                  <a:cxn ang="0">
                    <a:pos x="68" y="87"/>
                  </a:cxn>
                  <a:cxn ang="0">
                    <a:pos x="81" y="79"/>
                  </a:cxn>
                  <a:cxn ang="0">
                    <a:pos x="88" y="66"/>
                  </a:cxn>
                  <a:cxn ang="0">
                    <a:pos x="92" y="51"/>
                  </a:cxn>
                  <a:cxn ang="0">
                    <a:pos x="90" y="43"/>
                  </a:cxn>
                  <a:cxn ang="0">
                    <a:pos x="85" y="29"/>
                  </a:cxn>
                  <a:cxn ang="0">
                    <a:pos x="74" y="18"/>
                  </a:cxn>
                  <a:cxn ang="0">
                    <a:pos x="60" y="12"/>
                  </a:cxn>
                  <a:cxn ang="0">
                    <a:pos x="53" y="12"/>
                  </a:cxn>
                  <a:cxn ang="0">
                    <a:pos x="38" y="15"/>
                  </a:cxn>
                  <a:cxn ang="0">
                    <a:pos x="25" y="23"/>
                  </a:cxn>
                  <a:cxn ang="0">
                    <a:pos x="17" y="36"/>
                  </a:cxn>
                  <a:cxn ang="0">
                    <a:pos x="14" y="51"/>
                  </a:cxn>
                  <a:cxn ang="0">
                    <a:pos x="14" y="59"/>
                  </a:cxn>
                  <a:cxn ang="0">
                    <a:pos x="20" y="73"/>
                  </a:cxn>
                  <a:cxn ang="0">
                    <a:pos x="31" y="83"/>
                  </a:cxn>
                  <a:cxn ang="0">
                    <a:pos x="45" y="90"/>
                  </a:cxn>
                  <a:cxn ang="0">
                    <a:pos x="53" y="90"/>
                  </a:cxn>
                </a:cxnLst>
                <a:rect l="0" t="0" r="r" b="b"/>
                <a:pathLst>
                  <a:path w="104" h="103">
                    <a:moveTo>
                      <a:pt x="53" y="0"/>
                    </a:moveTo>
                    <a:lnTo>
                      <a:pt x="53" y="0"/>
                    </a:lnTo>
                    <a:lnTo>
                      <a:pt x="64" y="1"/>
                    </a:lnTo>
                    <a:lnTo>
                      <a:pt x="74" y="4"/>
                    </a:lnTo>
                    <a:lnTo>
                      <a:pt x="82" y="9"/>
                    </a:lnTo>
                    <a:lnTo>
                      <a:pt x="90" y="15"/>
                    </a:lnTo>
                    <a:lnTo>
                      <a:pt x="96" y="23"/>
                    </a:lnTo>
                    <a:lnTo>
                      <a:pt x="100" y="32"/>
                    </a:lnTo>
                    <a:lnTo>
                      <a:pt x="103" y="41"/>
                    </a:lnTo>
                    <a:lnTo>
                      <a:pt x="104" y="51"/>
                    </a:lnTo>
                    <a:lnTo>
                      <a:pt x="104" y="51"/>
                    </a:lnTo>
                    <a:lnTo>
                      <a:pt x="103" y="62"/>
                    </a:lnTo>
                    <a:lnTo>
                      <a:pt x="100" y="72"/>
                    </a:lnTo>
                    <a:lnTo>
                      <a:pt x="95" y="80"/>
                    </a:lnTo>
                    <a:lnTo>
                      <a:pt x="89" y="89"/>
                    </a:lnTo>
                    <a:lnTo>
                      <a:pt x="81" y="94"/>
                    </a:lnTo>
                    <a:lnTo>
                      <a:pt x="72" y="98"/>
                    </a:lnTo>
                    <a:lnTo>
                      <a:pt x="63" y="101"/>
                    </a:lnTo>
                    <a:lnTo>
                      <a:pt x="53" y="103"/>
                    </a:lnTo>
                    <a:lnTo>
                      <a:pt x="53" y="103"/>
                    </a:lnTo>
                    <a:lnTo>
                      <a:pt x="42" y="101"/>
                    </a:lnTo>
                    <a:lnTo>
                      <a:pt x="32" y="98"/>
                    </a:lnTo>
                    <a:lnTo>
                      <a:pt x="24" y="93"/>
                    </a:lnTo>
                    <a:lnTo>
                      <a:pt x="15" y="87"/>
                    </a:lnTo>
                    <a:lnTo>
                      <a:pt x="10" y="79"/>
                    </a:lnTo>
                    <a:lnTo>
                      <a:pt x="4" y="71"/>
                    </a:lnTo>
                    <a:lnTo>
                      <a:pt x="2" y="61"/>
                    </a:lnTo>
                    <a:lnTo>
                      <a:pt x="0" y="51"/>
                    </a:lnTo>
                    <a:lnTo>
                      <a:pt x="0" y="51"/>
                    </a:lnTo>
                    <a:lnTo>
                      <a:pt x="2" y="40"/>
                    </a:lnTo>
                    <a:lnTo>
                      <a:pt x="4" y="30"/>
                    </a:lnTo>
                    <a:lnTo>
                      <a:pt x="10" y="22"/>
                    </a:lnTo>
                    <a:lnTo>
                      <a:pt x="17" y="14"/>
                    </a:lnTo>
                    <a:lnTo>
                      <a:pt x="24" y="8"/>
                    </a:lnTo>
                    <a:lnTo>
                      <a:pt x="33" y="4"/>
                    </a:lnTo>
                    <a:lnTo>
                      <a:pt x="42" y="1"/>
                    </a:lnTo>
                    <a:lnTo>
                      <a:pt x="53" y="0"/>
                    </a:lnTo>
                    <a:lnTo>
                      <a:pt x="53" y="0"/>
                    </a:lnTo>
                    <a:close/>
                    <a:moveTo>
                      <a:pt x="53" y="90"/>
                    </a:moveTo>
                    <a:lnTo>
                      <a:pt x="53" y="90"/>
                    </a:lnTo>
                    <a:lnTo>
                      <a:pt x="61" y="90"/>
                    </a:lnTo>
                    <a:lnTo>
                      <a:pt x="68" y="87"/>
                    </a:lnTo>
                    <a:lnTo>
                      <a:pt x="75" y="84"/>
                    </a:lnTo>
                    <a:lnTo>
                      <a:pt x="81" y="79"/>
                    </a:lnTo>
                    <a:lnTo>
                      <a:pt x="85" y="73"/>
                    </a:lnTo>
                    <a:lnTo>
                      <a:pt x="88" y="66"/>
                    </a:lnTo>
                    <a:lnTo>
                      <a:pt x="90" y="59"/>
                    </a:lnTo>
                    <a:lnTo>
                      <a:pt x="92" y="51"/>
                    </a:lnTo>
                    <a:lnTo>
                      <a:pt x="92" y="51"/>
                    </a:lnTo>
                    <a:lnTo>
                      <a:pt x="90" y="43"/>
                    </a:lnTo>
                    <a:lnTo>
                      <a:pt x="88" y="36"/>
                    </a:lnTo>
                    <a:lnTo>
                      <a:pt x="85" y="29"/>
                    </a:lnTo>
                    <a:lnTo>
                      <a:pt x="81" y="23"/>
                    </a:lnTo>
                    <a:lnTo>
                      <a:pt x="74" y="18"/>
                    </a:lnTo>
                    <a:lnTo>
                      <a:pt x="68" y="15"/>
                    </a:lnTo>
                    <a:lnTo>
                      <a:pt x="60" y="12"/>
                    </a:lnTo>
                    <a:lnTo>
                      <a:pt x="53" y="12"/>
                    </a:lnTo>
                    <a:lnTo>
                      <a:pt x="53" y="12"/>
                    </a:lnTo>
                    <a:lnTo>
                      <a:pt x="45" y="12"/>
                    </a:lnTo>
                    <a:lnTo>
                      <a:pt x="38" y="15"/>
                    </a:lnTo>
                    <a:lnTo>
                      <a:pt x="31" y="18"/>
                    </a:lnTo>
                    <a:lnTo>
                      <a:pt x="25" y="23"/>
                    </a:lnTo>
                    <a:lnTo>
                      <a:pt x="21" y="29"/>
                    </a:lnTo>
                    <a:lnTo>
                      <a:pt x="17" y="36"/>
                    </a:lnTo>
                    <a:lnTo>
                      <a:pt x="14" y="43"/>
                    </a:lnTo>
                    <a:lnTo>
                      <a:pt x="14" y="51"/>
                    </a:lnTo>
                    <a:lnTo>
                      <a:pt x="14" y="51"/>
                    </a:lnTo>
                    <a:lnTo>
                      <a:pt x="14" y="59"/>
                    </a:lnTo>
                    <a:lnTo>
                      <a:pt x="17" y="66"/>
                    </a:lnTo>
                    <a:lnTo>
                      <a:pt x="20" y="73"/>
                    </a:lnTo>
                    <a:lnTo>
                      <a:pt x="25" y="79"/>
                    </a:lnTo>
                    <a:lnTo>
                      <a:pt x="31" y="83"/>
                    </a:lnTo>
                    <a:lnTo>
                      <a:pt x="38" y="87"/>
                    </a:lnTo>
                    <a:lnTo>
                      <a:pt x="45" y="90"/>
                    </a:lnTo>
                    <a:lnTo>
                      <a:pt x="53" y="90"/>
                    </a:lnTo>
                    <a:lnTo>
                      <a:pt x="53" y="9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37" name="Freeform 18"/>
              <p:cNvSpPr>
                <a:spLocks/>
              </p:cNvSpPr>
              <p:nvPr/>
            </p:nvSpPr>
            <p:spPr bwMode="auto">
              <a:xfrm>
                <a:off x="4143375" y="3516313"/>
                <a:ext cx="109537" cy="163512"/>
              </a:xfrm>
              <a:custGeom>
                <a:avLst/>
                <a:gdLst/>
                <a:ahLst/>
                <a:cxnLst>
                  <a:cxn ang="0">
                    <a:pos x="0" y="103"/>
                  </a:cxn>
                  <a:cxn ang="0">
                    <a:pos x="0" y="0"/>
                  </a:cxn>
                  <a:cxn ang="0">
                    <a:pos x="69" y="0"/>
                  </a:cxn>
                  <a:cxn ang="0">
                    <a:pos x="69" y="12"/>
                  </a:cxn>
                  <a:cxn ang="0">
                    <a:pos x="13" y="12"/>
                  </a:cxn>
                  <a:cxn ang="0">
                    <a:pos x="13" y="103"/>
                  </a:cxn>
                  <a:cxn ang="0">
                    <a:pos x="0" y="103"/>
                  </a:cxn>
                </a:cxnLst>
                <a:rect l="0" t="0" r="r" b="b"/>
                <a:pathLst>
                  <a:path w="69" h="103">
                    <a:moveTo>
                      <a:pt x="0" y="103"/>
                    </a:moveTo>
                    <a:lnTo>
                      <a:pt x="0" y="0"/>
                    </a:lnTo>
                    <a:lnTo>
                      <a:pt x="69" y="0"/>
                    </a:lnTo>
                    <a:lnTo>
                      <a:pt x="69" y="12"/>
                    </a:lnTo>
                    <a:lnTo>
                      <a:pt x="13" y="12"/>
                    </a:lnTo>
                    <a:lnTo>
                      <a:pt x="13" y="103"/>
                    </a:lnTo>
                    <a:lnTo>
                      <a:pt x="0" y="103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38" name="Freeform 19"/>
              <p:cNvSpPr>
                <a:spLocks/>
              </p:cNvSpPr>
              <p:nvPr/>
            </p:nvSpPr>
            <p:spPr bwMode="auto">
              <a:xfrm>
                <a:off x="4270375" y="3516313"/>
                <a:ext cx="134937" cy="16351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12" y="80"/>
                  </a:cxn>
                  <a:cxn ang="0">
                    <a:pos x="78" y="0"/>
                  </a:cxn>
                  <a:cxn ang="0">
                    <a:pos x="85" y="0"/>
                  </a:cxn>
                  <a:cxn ang="0">
                    <a:pos x="85" y="103"/>
                  </a:cxn>
                  <a:cxn ang="0">
                    <a:pos x="72" y="103"/>
                  </a:cxn>
                  <a:cxn ang="0">
                    <a:pos x="72" y="22"/>
                  </a:cxn>
                  <a:cxn ang="0">
                    <a:pos x="7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2" y="0"/>
                  </a:cxn>
                </a:cxnLst>
                <a:rect l="0" t="0" r="r" b="b"/>
                <a:pathLst>
                  <a:path w="85" h="103">
                    <a:moveTo>
                      <a:pt x="12" y="0"/>
                    </a:moveTo>
                    <a:lnTo>
                      <a:pt x="12" y="80"/>
                    </a:lnTo>
                    <a:lnTo>
                      <a:pt x="78" y="0"/>
                    </a:lnTo>
                    <a:lnTo>
                      <a:pt x="85" y="0"/>
                    </a:lnTo>
                    <a:lnTo>
                      <a:pt x="85" y="103"/>
                    </a:lnTo>
                    <a:lnTo>
                      <a:pt x="72" y="103"/>
                    </a:lnTo>
                    <a:lnTo>
                      <a:pt x="72" y="22"/>
                    </a:lnTo>
                    <a:lnTo>
                      <a:pt x="7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39" name="Freeform 20"/>
              <p:cNvSpPr>
                <a:spLocks/>
              </p:cNvSpPr>
              <p:nvPr/>
            </p:nvSpPr>
            <p:spPr bwMode="auto">
              <a:xfrm>
                <a:off x="4424363" y="3516313"/>
                <a:ext cx="120650" cy="163512"/>
              </a:xfrm>
              <a:custGeom>
                <a:avLst/>
                <a:gdLst/>
                <a:ahLst/>
                <a:cxnLst>
                  <a:cxn ang="0">
                    <a:pos x="76" y="0"/>
                  </a:cxn>
                  <a:cxn ang="0">
                    <a:pos x="76" y="103"/>
                  </a:cxn>
                  <a:cxn ang="0">
                    <a:pos x="63" y="103"/>
                  </a:cxn>
                  <a:cxn ang="0">
                    <a:pos x="63" y="58"/>
                  </a:cxn>
                  <a:cxn ang="0">
                    <a:pos x="63" y="58"/>
                  </a:cxn>
                  <a:cxn ang="0">
                    <a:pos x="49" y="62"/>
                  </a:cxn>
                  <a:cxn ang="0">
                    <a:pos x="35" y="64"/>
                  </a:cxn>
                  <a:cxn ang="0">
                    <a:pos x="35" y="64"/>
                  </a:cxn>
                  <a:cxn ang="0">
                    <a:pos x="26" y="64"/>
                  </a:cxn>
                  <a:cxn ang="0">
                    <a:pos x="21" y="62"/>
                  </a:cxn>
                  <a:cxn ang="0">
                    <a:pos x="14" y="59"/>
                  </a:cxn>
                  <a:cxn ang="0">
                    <a:pos x="10" y="57"/>
                  </a:cxn>
                  <a:cxn ang="0">
                    <a:pos x="6" y="53"/>
                  </a:cxn>
                  <a:cxn ang="0">
                    <a:pos x="3" y="47"/>
                  </a:cxn>
                  <a:cxn ang="0">
                    <a:pos x="1" y="41"/>
                  </a:cxn>
                  <a:cxn ang="0">
                    <a:pos x="0" y="33"/>
                  </a:cxn>
                  <a:cxn ang="0">
                    <a:pos x="0" y="0"/>
                  </a:cxn>
                  <a:cxn ang="0">
                    <a:pos x="14" y="0"/>
                  </a:cxn>
                  <a:cxn ang="0">
                    <a:pos x="14" y="32"/>
                  </a:cxn>
                  <a:cxn ang="0">
                    <a:pos x="14" y="32"/>
                  </a:cxn>
                  <a:cxn ang="0">
                    <a:pos x="14" y="36"/>
                  </a:cxn>
                  <a:cxn ang="0">
                    <a:pos x="15" y="41"/>
                  </a:cxn>
                  <a:cxn ang="0">
                    <a:pos x="17" y="44"/>
                  </a:cxn>
                  <a:cxn ang="0">
                    <a:pos x="19" y="47"/>
                  </a:cxn>
                  <a:cxn ang="0">
                    <a:pos x="22" y="50"/>
                  </a:cxn>
                  <a:cxn ang="0">
                    <a:pos x="26" y="51"/>
                  </a:cxn>
                  <a:cxn ang="0">
                    <a:pos x="36" y="53"/>
                  </a:cxn>
                  <a:cxn ang="0">
                    <a:pos x="36" y="53"/>
                  </a:cxn>
                  <a:cxn ang="0">
                    <a:pos x="49" y="51"/>
                  </a:cxn>
                  <a:cxn ang="0">
                    <a:pos x="63" y="47"/>
                  </a:cxn>
                  <a:cxn ang="0">
                    <a:pos x="63" y="0"/>
                  </a:cxn>
                  <a:cxn ang="0">
                    <a:pos x="76" y="0"/>
                  </a:cxn>
                </a:cxnLst>
                <a:rect l="0" t="0" r="r" b="b"/>
                <a:pathLst>
                  <a:path w="76" h="103">
                    <a:moveTo>
                      <a:pt x="76" y="0"/>
                    </a:moveTo>
                    <a:lnTo>
                      <a:pt x="76" y="103"/>
                    </a:lnTo>
                    <a:lnTo>
                      <a:pt x="63" y="103"/>
                    </a:lnTo>
                    <a:lnTo>
                      <a:pt x="63" y="58"/>
                    </a:lnTo>
                    <a:lnTo>
                      <a:pt x="63" y="58"/>
                    </a:lnTo>
                    <a:lnTo>
                      <a:pt x="49" y="62"/>
                    </a:lnTo>
                    <a:lnTo>
                      <a:pt x="35" y="64"/>
                    </a:lnTo>
                    <a:lnTo>
                      <a:pt x="35" y="64"/>
                    </a:lnTo>
                    <a:lnTo>
                      <a:pt x="26" y="64"/>
                    </a:lnTo>
                    <a:lnTo>
                      <a:pt x="21" y="62"/>
                    </a:lnTo>
                    <a:lnTo>
                      <a:pt x="14" y="59"/>
                    </a:lnTo>
                    <a:lnTo>
                      <a:pt x="10" y="57"/>
                    </a:lnTo>
                    <a:lnTo>
                      <a:pt x="6" y="53"/>
                    </a:lnTo>
                    <a:lnTo>
                      <a:pt x="3" y="47"/>
                    </a:lnTo>
                    <a:lnTo>
                      <a:pt x="1" y="41"/>
                    </a:lnTo>
                    <a:lnTo>
                      <a:pt x="0" y="33"/>
                    </a:lnTo>
                    <a:lnTo>
                      <a:pt x="0" y="0"/>
                    </a:lnTo>
                    <a:lnTo>
                      <a:pt x="14" y="0"/>
                    </a:lnTo>
                    <a:lnTo>
                      <a:pt x="14" y="32"/>
                    </a:lnTo>
                    <a:lnTo>
                      <a:pt x="14" y="32"/>
                    </a:lnTo>
                    <a:lnTo>
                      <a:pt x="14" y="36"/>
                    </a:lnTo>
                    <a:lnTo>
                      <a:pt x="15" y="41"/>
                    </a:lnTo>
                    <a:lnTo>
                      <a:pt x="17" y="44"/>
                    </a:lnTo>
                    <a:lnTo>
                      <a:pt x="19" y="47"/>
                    </a:lnTo>
                    <a:lnTo>
                      <a:pt x="22" y="50"/>
                    </a:lnTo>
                    <a:lnTo>
                      <a:pt x="26" y="51"/>
                    </a:lnTo>
                    <a:lnTo>
                      <a:pt x="36" y="53"/>
                    </a:lnTo>
                    <a:lnTo>
                      <a:pt x="36" y="53"/>
                    </a:lnTo>
                    <a:lnTo>
                      <a:pt x="49" y="51"/>
                    </a:lnTo>
                    <a:lnTo>
                      <a:pt x="63" y="47"/>
                    </a:lnTo>
                    <a:lnTo>
                      <a:pt x="63" y="0"/>
                    </a:lnTo>
                    <a:lnTo>
                      <a:pt x="76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40" name="Freeform 21"/>
              <p:cNvSpPr>
                <a:spLocks/>
              </p:cNvSpPr>
              <p:nvPr/>
            </p:nvSpPr>
            <p:spPr bwMode="auto">
              <a:xfrm>
                <a:off x="4583113" y="3516313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3" y="12"/>
                  </a:cxn>
                  <a:cxn ang="0">
                    <a:pos x="13" y="40"/>
                  </a:cxn>
                  <a:cxn ang="0">
                    <a:pos x="54" y="40"/>
                  </a:cxn>
                  <a:cxn ang="0">
                    <a:pos x="54" y="53"/>
                  </a:cxn>
                  <a:cxn ang="0">
                    <a:pos x="13" y="53"/>
                  </a:cxn>
                  <a:cxn ang="0">
                    <a:pos x="13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3" y="12"/>
                    </a:lnTo>
                    <a:lnTo>
                      <a:pt x="13" y="40"/>
                    </a:lnTo>
                    <a:lnTo>
                      <a:pt x="54" y="40"/>
                    </a:lnTo>
                    <a:lnTo>
                      <a:pt x="54" y="53"/>
                    </a:lnTo>
                    <a:lnTo>
                      <a:pt x="13" y="53"/>
                    </a:lnTo>
                    <a:lnTo>
                      <a:pt x="13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41" name="Freeform 22"/>
              <p:cNvSpPr>
                <a:spLocks/>
              </p:cNvSpPr>
              <p:nvPr/>
            </p:nvSpPr>
            <p:spPr bwMode="auto">
              <a:xfrm>
                <a:off x="4700588" y="3516313"/>
                <a:ext cx="160337" cy="163512"/>
              </a:xfrm>
              <a:custGeom>
                <a:avLst/>
                <a:gdLst/>
                <a:ahLst/>
                <a:cxnLst>
                  <a:cxn ang="0">
                    <a:pos x="101" y="66"/>
                  </a:cxn>
                  <a:cxn ang="0">
                    <a:pos x="94" y="82"/>
                  </a:cxn>
                  <a:cxn ang="0">
                    <a:pos x="83" y="93"/>
                  </a:cxn>
                  <a:cxn ang="0">
                    <a:pos x="68" y="100"/>
                  </a:cxn>
                  <a:cxn ang="0">
                    <a:pos x="53" y="103"/>
                  </a:cxn>
                  <a:cxn ang="0">
                    <a:pos x="41" y="101"/>
                  </a:cxn>
                  <a:cxn ang="0">
                    <a:pos x="22" y="93"/>
                  </a:cxn>
                  <a:cxn ang="0">
                    <a:pos x="8" y="79"/>
                  </a:cxn>
                  <a:cxn ang="0">
                    <a:pos x="1" y="61"/>
                  </a:cxn>
                  <a:cxn ang="0">
                    <a:pos x="0" y="51"/>
                  </a:cxn>
                  <a:cxn ang="0">
                    <a:pos x="4" y="32"/>
                  </a:cxn>
                  <a:cxn ang="0">
                    <a:pos x="15" y="15"/>
                  </a:cxn>
                  <a:cxn ang="0">
                    <a:pos x="32" y="4"/>
                  </a:cxn>
                  <a:cxn ang="0">
                    <a:pos x="53" y="0"/>
                  </a:cxn>
                  <a:cxn ang="0">
                    <a:pos x="61" y="1"/>
                  </a:cxn>
                  <a:cxn ang="0">
                    <a:pos x="76" y="5"/>
                  </a:cxn>
                  <a:cxn ang="0">
                    <a:pos x="89" y="15"/>
                  </a:cxn>
                  <a:cxn ang="0">
                    <a:pos x="98" y="28"/>
                  </a:cxn>
                  <a:cxn ang="0">
                    <a:pos x="90" y="40"/>
                  </a:cxn>
                  <a:cxn ang="0">
                    <a:pos x="87" y="33"/>
                  </a:cxn>
                  <a:cxn ang="0">
                    <a:pos x="80" y="23"/>
                  </a:cxn>
                  <a:cxn ang="0">
                    <a:pos x="71" y="16"/>
                  </a:cxn>
                  <a:cxn ang="0">
                    <a:pos x="58" y="12"/>
                  </a:cxn>
                  <a:cxn ang="0">
                    <a:pos x="53" y="12"/>
                  </a:cxn>
                  <a:cxn ang="0">
                    <a:pos x="37" y="15"/>
                  </a:cxn>
                  <a:cxn ang="0">
                    <a:pos x="25" y="23"/>
                  </a:cxn>
                  <a:cxn ang="0">
                    <a:pos x="16" y="36"/>
                  </a:cxn>
                  <a:cxn ang="0">
                    <a:pos x="14" y="51"/>
                  </a:cxn>
                  <a:cxn ang="0">
                    <a:pos x="14" y="59"/>
                  </a:cxn>
                  <a:cxn ang="0">
                    <a:pos x="19" y="73"/>
                  </a:cxn>
                  <a:cxn ang="0">
                    <a:pos x="30" y="83"/>
                  </a:cxn>
                  <a:cxn ang="0">
                    <a:pos x="44" y="90"/>
                  </a:cxn>
                  <a:cxn ang="0">
                    <a:pos x="53" y="90"/>
                  </a:cxn>
                  <a:cxn ang="0">
                    <a:pos x="65" y="89"/>
                  </a:cxn>
                  <a:cxn ang="0">
                    <a:pos x="75" y="83"/>
                  </a:cxn>
                  <a:cxn ang="0">
                    <a:pos x="85" y="73"/>
                  </a:cxn>
                  <a:cxn ang="0">
                    <a:pos x="90" y="62"/>
                  </a:cxn>
                </a:cxnLst>
                <a:rect l="0" t="0" r="r" b="b"/>
                <a:pathLst>
                  <a:path w="101" h="103">
                    <a:moveTo>
                      <a:pt x="101" y="66"/>
                    </a:moveTo>
                    <a:lnTo>
                      <a:pt x="101" y="66"/>
                    </a:lnTo>
                    <a:lnTo>
                      <a:pt x="98" y="75"/>
                    </a:lnTo>
                    <a:lnTo>
                      <a:pt x="94" y="82"/>
                    </a:lnTo>
                    <a:lnTo>
                      <a:pt x="89" y="87"/>
                    </a:lnTo>
                    <a:lnTo>
                      <a:pt x="83" y="93"/>
                    </a:lnTo>
                    <a:lnTo>
                      <a:pt x="76" y="97"/>
                    </a:lnTo>
                    <a:lnTo>
                      <a:pt x="68" y="100"/>
                    </a:lnTo>
                    <a:lnTo>
                      <a:pt x="61" y="101"/>
                    </a:lnTo>
                    <a:lnTo>
                      <a:pt x="53" y="103"/>
                    </a:lnTo>
                    <a:lnTo>
                      <a:pt x="53" y="103"/>
                    </a:lnTo>
                    <a:lnTo>
                      <a:pt x="41" y="101"/>
                    </a:lnTo>
                    <a:lnTo>
                      <a:pt x="32" y="98"/>
                    </a:lnTo>
                    <a:lnTo>
                      <a:pt x="22" y="93"/>
                    </a:lnTo>
                    <a:lnTo>
                      <a:pt x="15" y="87"/>
                    </a:lnTo>
                    <a:lnTo>
                      <a:pt x="8" y="79"/>
                    </a:lnTo>
                    <a:lnTo>
                      <a:pt x="4" y="71"/>
                    </a:lnTo>
                    <a:lnTo>
                      <a:pt x="1" y="61"/>
                    </a:lnTo>
                    <a:lnTo>
                      <a:pt x="0" y="51"/>
                    </a:lnTo>
                    <a:lnTo>
                      <a:pt x="0" y="51"/>
                    </a:lnTo>
                    <a:lnTo>
                      <a:pt x="1" y="41"/>
                    </a:lnTo>
                    <a:lnTo>
                      <a:pt x="4" y="32"/>
                    </a:lnTo>
                    <a:lnTo>
                      <a:pt x="8" y="22"/>
                    </a:lnTo>
                    <a:lnTo>
                      <a:pt x="15" y="15"/>
                    </a:lnTo>
                    <a:lnTo>
                      <a:pt x="23" y="8"/>
                    </a:lnTo>
                    <a:lnTo>
                      <a:pt x="32" y="4"/>
                    </a:lnTo>
                    <a:lnTo>
                      <a:pt x="41" y="1"/>
                    </a:lnTo>
                    <a:lnTo>
                      <a:pt x="53" y="0"/>
                    </a:lnTo>
                    <a:lnTo>
                      <a:pt x="53" y="0"/>
                    </a:lnTo>
                    <a:lnTo>
                      <a:pt x="61" y="1"/>
                    </a:lnTo>
                    <a:lnTo>
                      <a:pt x="68" y="2"/>
                    </a:lnTo>
                    <a:lnTo>
                      <a:pt x="76" y="5"/>
                    </a:lnTo>
                    <a:lnTo>
                      <a:pt x="83" y="9"/>
                    </a:lnTo>
                    <a:lnTo>
                      <a:pt x="89" y="15"/>
                    </a:lnTo>
                    <a:lnTo>
                      <a:pt x="94" y="21"/>
                    </a:lnTo>
                    <a:lnTo>
                      <a:pt x="98" y="28"/>
                    </a:lnTo>
                    <a:lnTo>
                      <a:pt x="101" y="36"/>
                    </a:lnTo>
                    <a:lnTo>
                      <a:pt x="90" y="40"/>
                    </a:lnTo>
                    <a:lnTo>
                      <a:pt x="90" y="40"/>
                    </a:lnTo>
                    <a:lnTo>
                      <a:pt x="87" y="33"/>
                    </a:lnTo>
                    <a:lnTo>
                      <a:pt x="85" y="29"/>
                    </a:lnTo>
                    <a:lnTo>
                      <a:pt x="80" y="23"/>
                    </a:lnTo>
                    <a:lnTo>
                      <a:pt x="75" y="19"/>
                    </a:lnTo>
                    <a:lnTo>
                      <a:pt x="71" y="16"/>
                    </a:lnTo>
                    <a:lnTo>
                      <a:pt x="65" y="14"/>
                    </a:lnTo>
                    <a:lnTo>
                      <a:pt x="58" y="12"/>
                    </a:lnTo>
                    <a:lnTo>
                      <a:pt x="53" y="12"/>
                    </a:lnTo>
                    <a:lnTo>
                      <a:pt x="53" y="12"/>
                    </a:lnTo>
                    <a:lnTo>
                      <a:pt x="44" y="12"/>
                    </a:lnTo>
                    <a:lnTo>
                      <a:pt x="37" y="15"/>
                    </a:lnTo>
                    <a:lnTo>
                      <a:pt x="30" y="18"/>
                    </a:lnTo>
                    <a:lnTo>
                      <a:pt x="25" y="23"/>
                    </a:lnTo>
                    <a:lnTo>
                      <a:pt x="19" y="29"/>
                    </a:lnTo>
                    <a:lnTo>
                      <a:pt x="16" y="36"/>
                    </a:lnTo>
                    <a:lnTo>
                      <a:pt x="14" y="43"/>
                    </a:lnTo>
                    <a:lnTo>
                      <a:pt x="14" y="51"/>
                    </a:lnTo>
                    <a:lnTo>
                      <a:pt x="14" y="51"/>
                    </a:lnTo>
                    <a:lnTo>
                      <a:pt x="14" y="59"/>
                    </a:lnTo>
                    <a:lnTo>
                      <a:pt x="16" y="66"/>
                    </a:lnTo>
                    <a:lnTo>
                      <a:pt x="19" y="73"/>
                    </a:lnTo>
                    <a:lnTo>
                      <a:pt x="25" y="79"/>
                    </a:lnTo>
                    <a:lnTo>
                      <a:pt x="30" y="83"/>
                    </a:lnTo>
                    <a:lnTo>
                      <a:pt x="36" y="87"/>
                    </a:lnTo>
                    <a:lnTo>
                      <a:pt x="44" y="90"/>
                    </a:lnTo>
                    <a:lnTo>
                      <a:pt x="53" y="90"/>
                    </a:lnTo>
                    <a:lnTo>
                      <a:pt x="53" y="90"/>
                    </a:lnTo>
                    <a:lnTo>
                      <a:pt x="58" y="90"/>
                    </a:lnTo>
                    <a:lnTo>
                      <a:pt x="65" y="89"/>
                    </a:lnTo>
                    <a:lnTo>
                      <a:pt x="71" y="86"/>
                    </a:lnTo>
                    <a:lnTo>
                      <a:pt x="75" y="83"/>
                    </a:lnTo>
                    <a:lnTo>
                      <a:pt x="80" y="79"/>
                    </a:lnTo>
                    <a:lnTo>
                      <a:pt x="85" y="73"/>
                    </a:lnTo>
                    <a:lnTo>
                      <a:pt x="87" y="69"/>
                    </a:lnTo>
                    <a:lnTo>
                      <a:pt x="90" y="62"/>
                    </a:lnTo>
                    <a:lnTo>
                      <a:pt x="101" y="66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42" name="Freeform 23"/>
              <p:cNvSpPr>
                <a:spLocks/>
              </p:cNvSpPr>
              <p:nvPr/>
            </p:nvSpPr>
            <p:spPr bwMode="auto">
              <a:xfrm>
                <a:off x="4887913" y="3516313"/>
                <a:ext cx="125412" cy="163512"/>
              </a:xfrm>
              <a:custGeom>
                <a:avLst/>
                <a:gdLst/>
                <a:ahLst/>
                <a:cxnLst>
                  <a:cxn ang="0">
                    <a:pos x="69" y="0"/>
                  </a:cxn>
                  <a:cxn ang="0">
                    <a:pos x="39" y="32"/>
                  </a:cxn>
                  <a:cxn ang="0">
                    <a:pos x="79" y="103"/>
                  </a:cxn>
                  <a:cxn ang="0">
                    <a:pos x="65" y="103"/>
                  </a:cxn>
                  <a:cxn ang="0">
                    <a:pos x="29" y="41"/>
                  </a:cxn>
                  <a:cxn ang="0">
                    <a:pos x="12" y="59"/>
                  </a:cxn>
                  <a:cxn ang="0">
                    <a:pos x="12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2" y="43"/>
                  </a:cxn>
                  <a:cxn ang="0">
                    <a:pos x="53" y="0"/>
                  </a:cxn>
                  <a:cxn ang="0">
                    <a:pos x="69" y="0"/>
                  </a:cxn>
                </a:cxnLst>
                <a:rect l="0" t="0" r="r" b="b"/>
                <a:pathLst>
                  <a:path w="79" h="103">
                    <a:moveTo>
                      <a:pt x="69" y="0"/>
                    </a:moveTo>
                    <a:lnTo>
                      <a:pt x="39" y="32"/>
                    </a:lnTo>
                    <a:lnTo>
                      <a:pt x="79" y="103"/>
                    </a:lnTo>
                    <a:lnTo>
                      <a:pt x="65" y="103"/>
                    </a:lnTo>
                    <a:lnTo>
                      <a:pt x="29" y="41"/>
                    </a:lnTo>
                    <a:lnTo>
                      <a:pt x="12" y="59"/>
                    </a:lnTo>
                    <a:lnTo>
                      <a:pt x="12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43"/>
                    </a:lnTo>
                    <a:lnTo>
                      <a:pt x="53" y="0"/>
                    </a:ln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43" name="Freeform 24"/>
              <p:cNvSpPr>
                <a:spLocks/>
              </p:cNvSpPr>
              <p:nvPr/>
            </p:nvSpPr>
            <p:spPr bwMode="auto">
              <a:xfrm>
                <a:off x="5037138" y="3516313"/>
                <a:ext cx="134937" cy="163512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3" y="80"/>
                  </a:cxn>
                  <a:cxn ang="0">
                    <a:pos x="78" y="0"/>
                  </a:cxn>
                  <a:cxn ang="0">
                    <a:pos x="85" y="0"/>
                  </a:cxn>
                  <a:cxn ang="0">
                    <a:pos x="85" y="103"/>
                  </a:cxn>
                  <a:cxn ang="0">
                    <a:pos x="73" y="103"/>
                  </a:cxn>
                  <a:cxn ang="0">
                    <a:pos x="73" y="22"/>
                  </a:cxn>
                  <a:cxn ang="0">
                    <a:pos x="7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</a:cxnLst>
                <a:rect l="0" t="0" r="r" b="b"/>
                <a:pathLst>
                  <a:path w="85" h="103">
                    <a:moveTo>
                      <a:pt x="13" y="0"/>
                    </a:moveTo>
                    <a:lnTo>
                      <a:pt x="13" y="80"/>
                    </a:lnTo>
                    <a:lnTo>
                      <a:pt x="78" y="0"/>
                    </a:lnTo>
                    <a:lnTo>
                      <a:pt x="85" y="0"/>
                    </a:lnTo>
                    <a:lnTo>
                      <a:pt x="85" y="103"/>
                    </a:lnTo>
                    <a:lnTo>
                      <a:pt x="73" y="103"/>
                    </a:lnTo>
                    <a:lnTo>
                      <a:pt x="73" y="22"/>
                    </a:lnTo>
                    <a:lnTo>
                      <a:pt x="7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44" name="Freeform 25"/>
              <p:cNvSpPr>
                <a:spLocks/>
              </p:cNvSpPr>
              <p:nvPr/>
            </p:nvSpPr>
            <p:spPr bwMode="auto">
              <a:xfrm>
                <a:off x="5203825" y="3516313"/>
                <a:ext cx="147637" cy="163512"/>
              </a:xfrm>
              <a:custGeom>
                <a:avLst/>
                <a:gdLst/>
                <a:ahLst/>
                <a:cxnLst>
                  <a:cxn ang="0">
                    <a:pos x="89" y="0"/>
                  </a:cxn>
                  <a:cxn ang="0">
                    <a:pos x="54" y="48"/>
                  </a:cxn>
                  <a:cxn ang="0">
                    <a:pos x="93" y="103"/>
                  </a:cxn>
                  <a:cxn ang="0">
                    <a:pos x="78" y="103"/>
                  </a:cxn>
                  <a:cxn ang="0">
                    <a:pos x="46" y="58"/>
                  </a:cxn>
                  <a:cxn ang="0">
                    <a:pos x="14" y="103"/>
                  </a:cxn>
                  <a:cxn ang="0">
                    <a:pos x="0" y="103"/>
                  </a:cxn>
                  <a:cxn ang="0">
                    <a:pos x="39" y="48"/>
                  </a:cxn>
                  <a:cxn ang="0">
                    <a:pos x="4" y="0"/>
                  </a:cxn>
                  <a:cxn ang="0">
                    <a:pos x="19" y="0"/>
                  </a:cxn>
                  <a:cxn ang="0">
                    <a:pos x="46" y="37"/>
                  </a:cxn>
                  <a:cxn ang="0">
                    <a:pos x="73" y="0"/>
                  </a:cxn>
                  <a:cxn ang="0">
                    <a:pos x="89" y="0"/>
                  </a:cxn>
                </a:cxnLst>
                <a:rect l="0" t="0" r="r" b="b"/>
                <a:pathLst>
                  <a:path w="93" h="103">
                    <a:moveTo>
                      <a:pt x="89" y="0"/>
                    </a:moveTo>
                    <a:lnTo>
                      <a:pt x="54" y="48"/>
                    </a:lnTo>
                    <a:lnTo>
                      <a:pt x="93" y="103"/>
                    </a:lnTo>
                    <a:lnTo>
                      <a:pt x="78" y="103"/>
                    </a:lnTo>
                    <a:lnTo>
                      <a:pt x="46" y="58"/>
                    </a:lnTo>
                    <a:lnTo>
                      <a:pt x="14" y="103"/>
                    </a:lnTo>
                    <a:lnTo>
                      <a:pt x="0" y="103"/>
                    </a:lnTo>
                    <a:lnTo>
                      <a:pt x="39" y="48"/>
                    </a:lnTo>
                    <a:lnTo>
                      <a:pt x="4" y="0"/>
                    </a:lnTo>
                    <a:lnTo>
                      <a:pt x="19" y="0"/>
                    </a:lnTo>
                    <a:lnTo>
                      <a:pt x="46" y="37"/>
                    </a:lnTo>
                    <a:lnTo>
                      <a:pt x="73" y="0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45" name="Freeform 26"/>
              <p:cNvSpPr>
                <a:spLocks/>
              </p:cNvSpPr>
              <p:nvPr/>
            </p:nvSpPr>
            <p:spPr bwMode="auto">
              <a:xfrm>
                <a:off x="3203575" y="3822700"/>
                <a:ext cx="134937" cy="163512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3" y="80"/>
                  </a:cxn>
                  <a:cxn ang="0">
                    <a:pos x="78" y="0"/>
                  </a:cxn>
                  <a:cxn ang="0">
                    <a:pos x="85" y="0"/>
                  </a:cxn>
                  <a:cxn ang="0">
                    <a:pos x="85" y="103"/>
                  </a:cxn>
                  <a:cxn ang="0">
                    <a:pos x="73" y="103"/>
                  </a:cxn>
                  <a:cxn ang="0">
                    <a:pos x="73" y="22"/>
                  </a:cxn>
                  <a:cxn ang="0">
                    <a:pos x="7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</a:cxnLst>
                <a:rect l="0" t="0" r="r" b="b"/>
                <a:pathLst>
                  <a:path w="85" h="103">
                    <a:moveTo>
                      <a:pt x="13" y="0"/>
                    </a:moveTo>
                    <a:lnTo>
                      <a:pt x="13" y="80"/>
                    </a:lnTo>
                    <a:lnTo>
                      <a:pt x="78" y="0"/>
                    </a:lnTo>
                    <a:lnTo>
                      <a:pt x="85" y="0"/>
                    </a:lnTo>
                    <a:lnTo>
                      <a:pt x="85" y="103"/>
                    </a:lnTo>
                    <a:lnTo>
                      <a:pt x="73" y="103"/>
                    </a:lnTo>
                    <a:lnTo>
                      <a:pt x="73" y="22"/>
                    </a:lnTo>
                    <a:lnTo>
                      <a:pt x="7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46" name="Freeform 27"/>
              <p:cNvSpPr>
                <a:spLocks/>
              </p:cNvSpPr>
              <p:nvPr/>
            </p:nvSpPr>
            <p:spPr bwMode="auto">
              <a:xfrm>
                <a:off x="3362325" y="3822700"/>
                <a:ext cx="133350" cy="163512"/>
              </a:xfrm>
              <a:custGeom>
                <a:avLst/>
                <a:gdLst/>
                <a:ahLst/>
                <a:cxnLst>
                  <a:cxn ang="0">
                    <a:pos x="9" y="75"/>
                  </a:cxn>
                  <a:cxn ang="0">
                    <a:pos x="23" y="86"/>
                  </a:cxn>
                  <a:cxn ang="0">
                    <a:pos x="43" y="90"/>
                  </a:cxn>
                  <a:cxn ang="0">
                    <a:pos x="50" y="90"/>
                  </a:cxn>
                  <a:cxn ang="0">
                    <a:pos x="60" y="86"/>
                  </a:cxn>
                  <a:cxn ang="0">
                    <a:pos x="67" y="82"/>
                  </a:cxn>
                  <a:cxn ang="0">
                    <a:pos x="71" y="72"/>
                  </a:cxn>
                  <a:cxn ang="0">
                    <a:pos x="70" y="67"/>
                  </a:cxn>
                  <a:cxn ang="0">
                    <a:pos x="63" y="61"/>
                  </a:cxn>
                  <a:cxn ang="0">
                    <a:pos x="46" y="57"/>
                  </a:cxn>
                  <a:cxn ang="0">
                    <a:pos x="23" y="57"/>
                  </a:cxn>
                  <a:cxn ang="0">
                    <a:pos x="38" y="44"/>
                  </a:cxn>
                  <a:cxn ang="0">
                    <a:pos x="46" y="44"/>
                  </a:cxn>
                  <a:cxn ang="0">
                    <a:pos x="59" y="40"/>
                  </a:cxn>
                  <a:cxn ang="0">
                    <a:pos x="64" y="33"/>
                  </a:cxn>
                  <a:cxn ang="0">
                    <a:pos x="66" y="29"/>
                  </a:cxn>
                  <a:cxn ang="0">
                    <a:pos x="63" y="21"/>
                  </a:cxn>
                  <a:cxn ang="0">
                    <a:pos x="57" y="15"/>
                  </a:cxn>
                  <a:cxn ang="0">
                    <a:pos x="41" y="11"/>
                  </a:cxn>
                  <a:cxn ang="0">
                    <a:pos x="35" y="12"/>
                  </a:cxn>
                  <a:cxn ang="0">
                    <a:pos x="20" y="17"/>
                  </a:cxn>
                  <a:cxn ang="0">
                    <a:pos x="3" y="12"/>
                  </a:cxn>
                  <a:cxn ang="0">
                    <a:pos x="14" y="7"/>
                  </a:cxn>
                  <a:cxn ang="0">
                    <a:pos x="32" y="0"/>
                  </a:cxn>
                  <a:cxn ang="0">
                    <a:pos x="41" y="0"/>
                  </a:cxn>
                  <a:cxn ang="0">
                    <a:pos x="57" y="3"/>
                  </a:cxn>
                  <a:cxn ang="0">
                    <a:pos x="70" y="10"/>
                  </a:cxn>
                  <a:cxn ang="0">
                    <a:pos x="77" y="22"/>
                  </a:cxn>
                  <a:cxn ang="0">
                    <a:pos x="78" y="30"/>
                  </a:cxn>
                  <a:cxn ang="0">
                    <a:pos x="74" y="43"/>
                  </a:cxn>
                  <a:cxn ang="0">
                    <a:pos x="62" y="50"/>
                  </a:cxn>
                  <a:cxn ang="0">
                    <a:pos x="70" y="53"/>
                  </a:cxn>
                  <a:cxn ang="0">
                    <a:pos x="80" y="60"/>
                  </a:cxn>
                  <a:cxn ang="0">
                    <a:pos x="82" y="67"/>
                  </a:cxn>
                  <a:cxn ang="0">
                    <a:pos x="84" y="72"/>
                  </a:cxn>
                  <a:cxn ang="0">
                    <a:pos x="80" y="85"/>
                  </a:cxn>
                  <a:cxn ang="0">
                    <a:pos x="71" y="94"/>
                  </a:cxn>
                  <a:cxn ang="0">
                    <a:pos x="57" y="100"/>
                  </a:cxn>
                  <a:cxn ang="0">
                    <a:pos x="43" y="103"/>
                  </a:cxn>
                  <a:cxn ang="0">
                    <a:pos x="36" y="101"/>
                  </a:cxn>
                  <a:cxn ang="0">
                    <a:pos x="18" y="96"/>
                  </a:cxn>
                  <a:cxn ang="0">
                    <a:pos x="0" y="85"/>
                  </a:cxn>
                </a:cxnLst>
                <a:rect l="0" t="0" r="r" b="b"/>
                <a:pathLst>
                  <a:path w="84" h="103">
                    <a:moveTo>
                      <a:pt x="9" y="75"/>
                    </a:moveTo>
                    <a:lnTo>
                      <a:pt x="9" y="75"/>
                    </a:lnTo>
                    <a:lnTo>
                      <a:pt x="14" y="80"/>
                    </a:lnTo>
                    <a:lnTo>
                      <a:pt x="23" y="86"/>
                    </a:lnTo>
                    <a:lnTo>
                      <a:pt x="32" y="89"/>
                    </a:lnTo>
                    <a:lnTo>
                      <a:pt x="43" y="90"/>
                    </a:lnTo>
                    <a:lnTo>
                      <a:pt x="43" y="90"/>
                    </a:lnTo>
                    <a:lnTo>
                      <a:pt x="50" y="90"/>
                    </a:lnTo>
                    <a:lnTo>
                      <a:pt x="56" y="89"/>
                    </a:lnTo>
                    <a:lnTo>
                      <a:pt x="60" y="86"/>
                    </a:lnTo>
                    <a:lnTo>
                      <a:pt x="64" y="85"/>
                    </a:lnTo>
                    <a:lnTo>
                      <a:pt x="67" y="82"/>
                    </a:lnTo>
                    <a:lnTo>
                      <a:pt x="68" y="78"/>
                    </a:lnTo>
                    <a:lnTo>
                      <a:pt x="71" y="72"/>
                    </a:lnTo>
                    <a:lnTo>
                      <a:pt x="71" y="72"/>
                    </a:lnTo>
                    <a:lnTo>
                      <a:pt x="70" y="67"/>
                    </a:lnTo>
                    <a:lnTo>
                      <a:pt x="67" y="64"/>
                    </a:lnTo>
                    <a:lnTo>
                      <a:pt x="63" y="61"/>
                    </a:lnTo>
                    <a:lnTo>
                      <a:pt x="57" y="58"/>
                    </a:lnTo>
                    <a:lnTo>
                      <a:pt x="46" y="57"/>
                    </a:lnTo>
                    <a:lnTo>
                      <a:pt x="38" y="57"/>
                    </a:lnTo>
                    <a:lnTo>
                      <a:pt x="23" y="57"/>
                    </a:lnTo>
                    <a:lnTo>
                      <a:pt x="23" y="44"/>
                    </a:lnTo>
                    <a:lnTo>
                      <a:pt x="38" y="44"/>
                    </a:lnTo>
                    <a:lnTo>
                      <a:pt x="38" y="44"/>
                    </a:lnTo>
                    <a:lnTo>
                      <a:pt x="46" y="44"/>
                    </a:lnTo>
                    <a:lnTo>
                      <a:pt x="55" y="42"/>
                    </a:lnTo>
                    <a:lnTo>
                      <a:pt x="59" y="40"/>
                    </a:lnTo>
                    <a:lnTo>
                      <a:pt x="63" y="37"/>
                    </a:lnTo>
                    <a:lnTo>
                      <a:pt x="64" y="33"/>
                    </a:lnTo>
                    <a:lnTo>
                      <a:pt x="66" y="29"/>
                    </a:lnTo>
                    <a:lnTo>
                      <a:pt x="66" y="29"/>
                    </a:lnTo>
                    <a:lnTo>
                      <a:pt x="64" y="25"/>
                    </a:lnTo>
                    <a:lnTo>
                      <a:pt x="63" y="21"/>
                    </a:lnTo>
                    <a:lnTo>
                      <a:pt x="60" y="18"/>
                    </a:lnTo>
                    <a:lnTo>
                      <a:pt x="57" y="15"/>
                    </a:lnTo>
                    <a:lnTo>
                      <a:pt x="49" y="12"/>
                    </a:lnTo>
                    <a:lnTo>
                      <a:pt x="41" y="11"/>
                    </a:lnTo>
                    <a:lnTo>
                      <a:pt x="41" y="11"/>
                    </a:lnTo>
                    <a:lnTo>
                      <a:pt x="35" y="12"/>
                    </a:lnTo>
                    <a:lnTo>
                      <a:pt x="27" y="14"/>
                    </a:lnTo>
                    <a:lnTo>
                      <a:pt x="20" y="17"/>
                    </a:lnTo>
                    <a:lnTo>
                      <a:pt x="11" y="21"/>
                    </a:lnTo>
                    <a:lnTo>
                      <a:pt x="3" y="12"/>
                    </a:lnTo>
                    <a:lnTo>
                      <a:pt x="3" y="12"/>
                    </a:lnTo>
                    <a:lnTo>
                      <a:pt x="14" y="7"/>
                    </a:lnTo>
                    <a:lnTo>
                      <a:pt x="24" y="3"/>
                    </a:lnTo>
                    <a:lnTo>
                      <a:pt x="32" y="0"/>
                    </a:lnTo>
                    <a:lnTo>
                      <a:pt x="41" y="0"/>
                    </a:lnTo>
                    <a:lnTo>
                      <a:pt x="41" y="0"/>
                    </a:lnTo>
                    <a:lnTo>
                      <a:pt x="52" y="1"/>
                    </a:lnTo>
                    <a:lnTo>
                      <a:pt x="57" y="3"/>
                    </a:lnTo>
                    <a:lnTo>
                      <a:pt x="64" y="5"/>
                    </a:lnTo>
                    <a:lnTo>
                      <a:pt x="70" y="10"/>
                    </a:lnTo>
                    <a:lnTo>
                      <a:pt x="74" y="15"/>
                    </a:lnTo>
                    <a:lnTo>
                      <a:pt x="77" y="22"/>
                    </a:lnTo>
                    <a:lnTo>
                      <a:pt x="78" y="30"/>
                    </a:lnTo>
                    <a:lnTo>
                      <a:pt x="78" y="30"/>
                    </a:lnTo>
                    <a:lnTo>
                      <a:pt x="77" y="37"/>
                    </a:lnTo>
                    <a:lnTo>
                      <a:pt x="74" y="43"/>
                    </a:lnTo>
                    <a:lnTo>
                      <a:pt x="68" y="47"/>
                    </a:lnTo>
                    <a:lnTo>
                      <a:pt x="62" y="50"/>
                    </a:lnTo>
                    <a:lnTo>
                      <a:pt x="62" y="50"/>
                    </a:lnTo>
                    <a:lnTo>
                      <a:pt x="70" y="53"/>
                    </a:lnTo>
                    <a:lnTo>
                      <a:pt x="77" y="57"/>
                    </a:lnTo>
                    <a:lnTo>
                      <a:pt x="80" y="60"/>
                    </a:lnTo>
                    <a:lnTo>
                      <a:pt x="81" y="62"/>
                    </a:lnTo>
                    <a:lnTo>
                      <a:pt x="82" y="67"/>
                    </a:lnTo>
                    <a:lnTo>
                      <a:pt x="84" y="72"/>
                    </a:lnTo>
                    <a:lnTo>
                      <a:pt x="84" y="72"/>
                    </a:lnTo>
                    <a:lnTo>
                      <a:pt x="82" y="79"/>
                    </a:lnTo>
                    <a:lnTo>
                      <a:pt x="80" y="85"/>
                    </a:lnTo>
                    <a:lnTo>
                      <a:pt x="75" y="90"/>
                    </a:lnTo>
                    <a:lnTo>
                      <a:pt x="71" y="94"/>
                    </a:lnTo>
                    <a:lnTo>
                      <a:pt x="64" y="98"/>
                    </a:lnTo>
                    <a:lnTo>
                      <a:pt x="57" y="100"/>
                    </a:lnTo>
                    <a:lnTo>
                      <a:pt x="50" y="101"/>
                    </a:lnTo>
                    <a:lnTo>
                      <a:pt x="43" y="103"/>
                    </a:lnTo>
                    <a:lnTo>
                      <a:pt x="43" y="103"/>
                    </a:lnTo>
                    <a:lnTo>
                      <a:pt x="36" y="101"/>
                    </a:lnTo>
                    <a:lnTo>
                      <a:pt x="30" y="100"/>
                    </a:lnTo>
                    <a:lnTo>
                      <a:pt x="18" y="96"/>
                    </a:lnTo>
                    <a:lnTo>
                      <a:pt x="7" y="90"/>
                    </a:lnTo>
                    <a:lnTo>
                      <a:pt x="0" y="85"/>
                    </a:lnTo>
                    <a:lnTo>
                      <a:pt x="9" y="7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47" name="Freeform 28"/>
              <p:cNvSpPr>
                <a:spLocks/>
              </p:cNvSpPr>
              <p:nvPr/>
            </p:nvSpPr>
            <p:spPr bwMode="auto">
              <a:xfrm>
                <a:off x="3521075" y="3822700"/>
                <a:ext cx="163512" cy="163512"/>
              </a:xfrm>
              <a:custGeom>
                <a:avLst/>
                <a:gdLst/>
                <a:ahLst/>
                <a:cxnLst>
                  <a:cxn ang="0">
                    <a:pos x="103" y="0"/>
                  </a:cxn>
                  <a:cxn ang="0">
                    <a:pos x="103" y="103"/>
                  </a:cxn>
                  <a:cxn ang="0">
                    <a:pos x="91" y="103"/>
                  </a:cxn>
                  <a:cxn ang="0">
                    <a:pos x="91" y="23"/>
                  </a:cxn>
                  <a:cxn ang="0">
                    <a:pos x="52" y="72"/>
                  </a:cxn>
                  <a:cxn ang="0">
                    <a:pos x="14" y="23"/>
                  </a:cxn>
                  <a:cxn ang="0">
                    <a:pos x="14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9" y="0"/>
                  </a:cxn>
                  <a:cxn ang="0">
                    <a:pos x="52" y="55"/>
                  </a:cxn>
                  <a:cxn ang="0">
                    <a:pos x="96" y="0"/>
                  </a:cxn>
                  <a:cxn ang="0">
                    <a:pos x="103" y="0"/>
                  </a:cxn>
                </a:cxnLst>
                <a:rect l="0" t="0" r="r" b="b"/>
                <a:pathLst>
                  <a:path w="103" h="103">
                    <a:moveTo>
                      <a:pt x="103" y="0"/>
                    </a:moveTo>
                    <a:lnTo>
                      <a:pt x="103" y="103"/>
                    </a:lnTo>
                    <a:lnTo>
                      <a:pt x="91" y="103"/>
                    </a:lnTo>
                    <a:lnTo>
                      <a:pt x="91" y="23"/>
                    </a:lnTo>
                    <a:lnTo>
                      <a:pt x="52" y="72"/>
                    </a:lnTo>
                    <a:lnTo>
                      <a:pt x="14" y="23"/>
                    </a:lnTo>
                    <a:lnTo>
                      <a:pt x="14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9" y="0"/>
                    </a:lnTo>
                    <a:lnTo>
                      <a:pt x="52" y="55"/>
                    </a:lnTo>
                    <a:lnTo>
                      <a:pt x="96" y="0"/>
                    </a:lnTo>
                    <a:lnTo>
                      <a:pt x="10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48" name="Freeform 29"/>
              <p:cNvSpPr>
                <a:spLocks/>
              </p:cNvSpPr>
              <p:nvPr/>
            </p:nvSpPr>
            <p:spPr bwMode="auto">
              <a:xfrm>
                <a:off x="3722688" y="3822700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4" y="12"/>
                  </a:cxn>
                  <a:cxn ang="0">
                    <a:pos x="14" y="40"/>
                  </a:cxn>
                  <a:cxn ang="0">
                    <a:pos x="56" y="40"/>
                  </a:cxn>
                  <a:cxn ang="0">
                    <a:pos x="56" y="53"/>
                  </a:cxn>
                  <a:cxn ang="0">
                    <a:pos x="14" y="53"/>
                  </a:cxn>
                  <a:cxn ang="0">
                    <a:pos x="14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4" y="12"/>
                    </a:lnTo>
                    <a:lnTo>
                      <a:pt x="14" y="40"/>
                    </a:lnTo>
                    <a:lnTo>
                      <a:pt x="56" y="40"/>
                    </a:lnTo>
                    <a:lnTo>
                      <a:pt x="56" y="53"/>
                    </a:lnTo>
                    <a:lnTo>
                      <a:pt x="14" y="53"/>
                    </a:lnTo>
                    <a:lnTo>
                      <a:pt x="14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49" name="Freeform 30"/>
              <p:cNvSpPr>
                <a:spLocks/>
              </p:cNvSpPr>
              <p:nvPr/>
            </p:nvSpPr>
            <p:spPr bwMode="auto">
              <a:xfrm>
                <a:off x="3851275" y="3822700"/>
                <a:ext cx="130175" cy="163512"/>
              </a:xfrm>
              <a:custGeom>
                <a:avLst/>
                <a:gdLst/>
                <a:ahLst/>
                <a:cxnLst>
                  <a:cxn ang="0">
                    <a:pos x="82" y="0"/>
                  </a:cxn>
                  <a:cxn ang="0">
                    <a:pos x="82" y="103"/>
                  </a:cxn>
                  <a:cxn ang="0">
                    <a:pos x="68" y="103"/>
                  </a:cxn>
                  <a:cxn ang="0">
                    <a:pos x="68" y="53"/>
                  </a:cxn>
                  <a:cxn ang="0">
                    <a:pos x="13" y="53"/>
                  </a:cxn>
                  <a:cxn ang="0">
                    <a:pos x="13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  <a:cxn ang="0">
                    <a:pos x="13" y="40"/>
                  </a:cxn>
                  <a:cxn ang="0">
                    <a:pos x="68" y="40"/>
                  </a:cxn>
                  <a:cxn ang="0">
                    <a:pos x="68" y="0"/>
                  </a:cxn>
                  <a:cxn ang="0">
                    <a:pos x="82" y="0"/>
                  </a:cxn>
                </a:cxnLst>
                <a:rect l="0" t="0" r="r" b="b"/>
                <a:pathLst>
                  <a:path w="82" h="103">
                    <a:moveTo>
                      <a:pt x="82" y="0"/>
                    </a:moveTo>
                    <a:lnTo>
                      <a:pt x="82" y="103"/>
                    </a:lnTo>
                    <a:lnTo>
                      <a:pt x="68" y="103"/>
                    </a:lnTo>
                    <a:lnTo>
                      <a:pt x="68" y="53"/>
                    </a:lnTo>
                    <a:lnTo>
                      <a:pt x="13" y="53"/>
                    </a:lnTo>
                    <a:lnTo>
                      <a:pt x="13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13" y="40"/>
                    </a:lnTo>
                    <a:lnTo>
                      <a:pt x="68" y="40"/>
                    </a:lnTo>
                    <a:lnTo>
                      <a:pt x="68" y="0"/>
                    </a:lnTo>
                    <a:lnTo>
                      <a:pt x="82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50" name="Freeform 31"/>
              <p:cNvSpPr>
                <a:spLocks/>
              </p:cNvSpPr>
              <p:nvPr/>
            </p:nvSpPr>
            <p:spPr bwMode="auto">
              <a:xfrm>
                <a:off x="4017963" y="3822700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3" y="12"/>
                  </a:cxn>
                  <a:cxn ang="0">
                    <a:pos x="13" y="40"/>
                  </a:cxn>
                  <a:cxn ang="0">
                    <a:pos x="54" y="40"/>
                  </a:cxn>
                  <a:cxn ang="0">
                    <a:pos x="54" y="53"/>
                  </a:cxn>
                  <a:cxn ang="0">
                    <a:pos x="13" y="53"/>
                  </a:cxn>
                  <a:cxn ang="0">
                    <a:pos x="13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3" y="12"/>
                    </a:lnTo>
                    <a:lnTo>
                      <a:pt x="13" y="40"/>
                    </a:lnTo>
                    <a:lnTo>
                      <a:pt x="54" y="40"/>
                    </a:lnTo>
                    <a:lnTo>
                      <a:pt x="54" y="53"/>
                    </a:lnTo>
                    <a:lnTo>
                      <a:pt x="13" y="53"/>
                    </a:lnTo>
                    <a:lnTo>
                      <a:pt x="13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51" name="Freeform 32"/>
              <p:cNvSpPr>
                <a:spLocks/>
              </p:cNvSpPr>
              <p:nvPr/>
            </p:nvSpPr>
            <p:spPr bwMode="auto">
              <a:xfrm>
                <a:off x="4146550" y="3822700"/>
                <a:ext cx="127000" cy="163512"/>
              </a:xfrm>
              <a:custGeom>
                <a:avLst/>
                <a:gdLst/>
                <a:ahLst/>
                <a:cxnLst>
                  <a:cxn ang="0">
                    <a:pos x="80" y="0"/>
                  </a:cxn>
                  <a:cxn ang="0">
                    <a:pos x="80" y="103"/>
                  </a:cxn>
                  <a:cxn ang="0">
                    <a:pos x="68" y="103"/>
                  </a:cxn>
                  <a:cxn ang="0">
                    <a:pos x="68" y="53"/>
                  </a:cxn>
                  <a:cxn ang="0">
                    <a:pos x="12" y="53"/>
                  </a:cxn>
                  <a:cxn ang="0">
                    <a:pos x="12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2" y="40"/>
                  </a:cxn>
                  <a:cxn ang="0">
                    <a:pos x="68" y="40"/>
                  </a:cxn>
                  <a:cxn ang="0">
                    <a:pos x="68" y="0"/>
                  </a:cxn>
                  <a:cxn ang="0">
                    <a:pos x="80" y="0"/>
                  </a:cxn>
                </a:cxnLst>
                <a:rect l="0" t="0" r="r" b="b"/>
                <a:pathLst>
                  <a:path w="80" h="103">
                    <a:moveTo>
                      <a:pt x="80" y="0"/>
                    </a:moveTo>
                    <a:lnTo>
                      <a:pt x="80" y="103"/>
                    </a:lnTo>
                    <a:lnTo>
                      <a:pt x="68" y="103"/>
                    </a:lnTo>
                    <a:lnTo>
                      <a:pt x="68" y="53"/>
                    </a:lnTo>
                    <a:lnTo>
                      <a:pt x="12" y="53"/>
                    </a:lnTo>
                    <a:lnTo>
                      <a:pt x="12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40"/>
                    </a:lnTo>
                    <a:lnTo>
                      <a:pt x="68" y="40"/>
                    </a:lnTo>
                    <a:lnTo>
                      <a:pt x="68" y="0"/>
                    </a:lnTo>
                    <a:lnTo>
                      <a:pt x="80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52" name="Freeform 33"/>
              <p:cNvSpPr>
                <a:spLocks/>
              </p:cNvSpPr>
              <p:nvPr/>
            </p:nvSpPr>
            <p:spPr bwMode="auto">
              <a:xfrm>
                <a:off x="4311650" y="3822700"/>
                <a:ext cx="136525" cy="163512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3" y="80"/>
                  </a:cxn>
                  <a:cxn ang="0">
                    <a:pos x="78" y="0"/>
                  </a:cxn>
                  <a:cxn ang="0">
                    <a:pos x="86" y="0"/>
                  </a:cxn>
                  <a:cxn ang="0">
                    <a:pos x="86" y="103"/>
                  </a:cxn>
                  <a:cxn ang="0">
                    <a:pos x="72" y="103"/>
                  </a:cxn>
                  <a:cxn ang="0">
                    <a:pos x="72" y="22"/>
                  </a:cxn>
                  <a:cxn ang="0">
                    <a:pos x="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</a:cxnLst>
                <a:rect l="0" t="0" r="r" b="b"/>
                <a:pathLst>
                  <a:path w="86" h="103">
                    <a:moveTo>
                      <a:pt x="13" y="0"/>
                    </a:moveTo>
                    <a:lnTo>
                      <a:pt x="13" y="80"/>
                    </a:lnTo>
                    <a:lnTo>
                      <a:pt x="78" y="0"/>
                    </a:lnTo>
                    <a:lnTo>
                      <a:pt x="86" y="0"/>
                    </a:lnTo>
                    <a:lnTo>
                      <a:pt x="86" y="103"/>
                    </a:lnTo>
                    <a:lnTo>
                      <a:pt x="72" y="103"/>
                    </a:lnTo>
                    <a:lnTo>
                      <a:pt x="72" y="22"/>
                    </a:lnTo>
                    <a:lnTo>
                      <a:pt x="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53" name="Freeform 34"/>
              <p:cNvSpPr>
                <a:spLocks noEditPoints="1"/>
              </p:cNvSpPr>
              <p:nvPr/>
            </p:nvSpPr>
            <p:spPr bwMode="auto">
              <a:xfrm>
                <a:off x="4475163" y="3776663"/>
                <a:ext cx="134937" cy="209550"/>
              </a:xfrm>
              <a:custGeom>
                <a:avLst/>
                <a:gdLst/>
                <a:ahLst/>
                <a:cxnLst>
                  <a:cxn ang="0">
                    <a:pos x="85" y="29"/>
                  </a:cxn>
                  <a:cxn ang="0">
                    <a:pos x="85" y="132"/>
                  </a:cxn>
                  <a:cxn ang="0">
                    <a:pos x="72" y="132"/>
                  </a:cxn>
                  <a:cxn ang="0">
                    <a:pos x="72" y="51"/>
                  </a:cxn>
                  <a:cxn ang="0">
                    <a:pos x="7" y="132"/>
                  </a:cxn>
                  <a:cxn ang="0">
                    <a:pos x="0" y="132"/>
                  </a:cxn>
                  <a:cxn ang="0">
                    <a:pos x="0" y="29"/>
                  </a:cxn>
                  <a:cxn ang="0">
                    <a:pos x="12" y="29"/>
                  </a:cxn>
                  <a:cxn ang="0">
                    <a:pos x="12" y="109"/>
                  </a:cxn>
                  <a:cxn ang="0">
                    <a:pos x="78" y="29"/>
                  </a:cxn>
                  <a:cxn ang="0">
                    <a:pos x="85" y="29"/>
                  </a:cxn>
                  <a:cxn ang="0">
                    <a:pos x="63" y="8"/>
                  </a:cxn>
                  <a:cxn ang="0">
                    <a:pos x="42" y="33"/>
                  </a:cxn>
                  <a:cxn ang="0">
                    <a:pos x="32" y="25"/>
                  </a:cxn>
                  <a:cxn ang="0">
                    <a:pos x="54" y="0"/>
                  </a:cxn>
                  <a:cxn ang="0">
                    <a:pos x="63" y="8"/>
                  </a:cxn>
                </a:cxnLst>
                <a:rect l="0" t="0" r="r" b="b"/>
                <a:pathLst>
                  <a:path w="85" h="132">
                    <a:moveTo>
                      <a:pt x="85" y="29"/>
                    </a:moveTo>
                    <a:lnTo>
                      <a:pt x="85" y="132"/>
                    </a:lnTo>
                    <a:lnTo>
                      <a:pt x="72" y="132"/>
                    </a:lnTo>
                    <a:lnTo>
                      <a:pt x="72" y="51"/>
                    </a:lnTo>
                    <a:lnTo>
                      <a:pt x="7" y="132"/>
                    </a:lnTo>
                    <a:lnTo>
                      <a:pt x="0" y="132"/>
                    </a:lnTo>
                    <a:lnTo>
                      <a:pt x="0" y="29"/>
                    </a:lnTo>
                    <a:lnTo>
                      <a:pt x="12" y="29"/>
                    </a:lnTo>
                    <a:lnTo>
                      <a:pt x="12" y="109"/>
                    </a:lnTo>
                    <a:lnTo>
                      <a:pt x="78" y="29"/>
                    </a:lnTo>
                    <a:lnTo>
                      <a:pt x="85" y="29"/>
                    </a:lnTo>
                    <a:close/>
                    <a:moveTo>
                      <a:pt x="63" y="8"/>
                    </a:moveTo>
                    <a:lnTo>
                      <a:pt x="42" y="33"/>
                    </a:lnTo>
                    <a:lnTo>
                      <a:pt x="32" y="25"/>
                    </a:lnTo>
                    <a:lnTo>
                      <a:pt x="54" y="0"/>
                    </a:lnTo>
                    <a:lnTo>
                      <a:pt x="63" y="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</p:grpSp>
        <p:grpSp>
          <p:nvGrpSpPr>
            <p:cNvPr id="11" name="Группа 48"/>
            <p:cNvGrpSpPr/>
            <p:nvPr/>
          </p:nvGrpSpPr>
          <p:grpSpPr>
            <a:xfrm>
              <a:off x="5580063" y="3001963"/>
              <a:ext cx="3187700" cy="1036637"/>
              <a:chOff x="5580063" y="3001963"/>
              <a:chExt cx="3187700" cy="1036637"/>
            </a:xfrm>
          </p:grpSpPr>
          <p:sp>
            <p:nvSpPr>
              <p:cNvPr id="21" name="Freeform 40"/>
              <p:cNvSpPr>
                <a:spLocks noEditPoints="1"/>
              </p:cNvSpPr>
              <p:nvPr/>
            </p:nvSpPr>
            <p:spPr bwMode="auto">
              <a:xfrm>
                <a:off x="5580063" y="3014663"/>
                <a:ext cx="909637" cy="1012825"/>
              </a:xfrm>
              <a:custGeom>
                <a:avLst/>
                <a:gdLst/>
                <a:ahLst/>
                <a:cxnLst>
                  <a:cxn ang="0">
                    <a:pos x="0" y="96"/>
                  </a:cxn>
                  <a:cxn ang="0">
                    <a:pos x="0" y="78"/>
                  </a:cxn>
                  <a:cxn ang="0">
                    <a:pos x="3" y="59"/>
                  </a:cxn>
                  <a:cxn ang="0">
                    <a:pos x="9" y="42"/>
                  </a:cxn>
                  <a:cxn ang="0">
                    <a:pos x="23" y="24"/>
                  </a:cxn>
                  <a:cxn ang="0">
                    <a:pos x="30" y="17"/>
                  </a:cxn>
                  <a:cxn ang="0">
                    <a:pos x="48" y="7"/>
                  </a:cxn>
                  <a:cxn ang="0">
                    <a:pos x="67" y="2"/>
                  </a:cxn>
                  <a:cxn ang="0">
                    <a:pos x="94" y="0"/>
                  </a:cxn>
                  <a:cxn ang="0">
                    <a:pos x="398" y="0"/>
                  </a:cxn>
                  <a:cxn ang="0">
                    <a:pos x="443" y="2"/>
                  </a:cxn>
                  <a:cxn ang="0">
                    <a:pos x="476" y="9"/>
                  </a:cxn>
                  <a:cxn ang="0">
                    <a:pos x="509" y="25"/>
                  </a:cxn>
                  <a:cxn ang="0">
                    <a:pos x="525" y="38"/>
                  </a:cxn>
                  <a:cxn ang="0">
                    <a:pos x="533" y="46"/>
                  </a:cxn>
                  <a:cxn ang="0">
                    <a:pos x="545" y="64"/>
                  </a:cxn>
                  <a:cxn ang="0">
                    <a:pos x="559" y="95"/>
                  </a:cxn>
                  <a:cxn ang="0">
                    <a:pos x="569" y="141"/>
                  </a:cxn>
                  <a:cxn ang="0">
                    <a:pos x="573" y="185"/>
                  </a:cxn>
                  <a:cxn ang="0">
                    <a:pos x="573" y="206"/>
                  </a:cxn>
                  <a:cxn ang="0">
                    <a:pos x="572" y="249"/>
                  </a:cxn>
                  <a:cxn ang="0">
                    <a:pos x="563" y="298"/>
                  </a:cxn>
                  <a:cxn ang="0">
                    <a:pos x="552" y="332"/>
                  </a:cxn>
                  <a:cxn ang="0">
                    <a:pos x="541" y="355"/>
                  </a:cxn>
                  <a:cxn ang="0">
                    <a:pos x="526" y="373"/>
                  </a:cxn>
                  <a:cxn ang="0">
                    <a:pos x="518" y="381"/>
                  </a:cxn>
                  <a:cxn ang="0">
                    <a:pos x="497" y="394"/>
                  </a:cxn>
                  <a:cxn ang="0">
                    <a:pos x="473" y="403"/>
                  </a:cxn>
                  <a:cxn ang="0">
                    <a:pos x="447" y="410"/>
                  </a:cxn>
                  <a:cxn ang="0">
                    <a:pos x="420" y="412"/>
                  </a:cxn>
                  <a:cxn ang="0">
                    <a:pos x="120" y="638"/>
                  </a:cxn>
                  <a:cxn ang="0">
                    <a:pos x="349" y="316"/>
                  </a:cxn>
                  <a:cxn ang="0">
                    <a:pos x="370" y="316"/>
                  </a:cxn>
                  <a:cxn ang="0">
                    <a:pos x="391" y="313"/>
                  </a:cxn>
                  <a:cxn ang="0">
                    <a:pos x="411" y="306"/>
                  </a:cxn>
                  <a:cxn ang="0">
                    <a:pos x="427" y="292"/>
                  </a:cxn>
                  <a:cxn ang="0">
                    <a:pos x="434" y="284"/>
                  </a:cxn>
                  <a:cxn ang="0">
                    <a:pos x="443" y="262"/>
                  </a:cxn>
                  <a:cxn ang="0">
                    <a:pos x="448" y="225"/>
                  </a:cxn>
                  <a:cxn ang="0">
                    <a:pos x="449" y="205"/>
                  </a:cxn>
                  <a:cxn ang="0">
                    <a:pos x="447" y="170"/>
                  </a:cxn>
                  <a:cxn ang="0">
                    <a:pos x="443" y="148"/>
                  </a:cxn>
                  <a:cxn ang="0">
                    <a:pos x="433" y="127"/>
                  </a:cxn>
                  <a:cxn ang="0">
                    <a:pos x="426" y="117"/>
                  </a:cxn>
                  <a:cxn ang="0">
                    <a:pos x="408" y="105"/>
                  </a:cxn>
                  <a:cxn ang="0">
                    <a:pos x="388" y="99"/>
                  </a:cxn>
                  <a:cxn ang="0">
                    <a:pos x="351" y="96"/>
                  </a:cxn>
                  <a:cxn ang="0">
                    <a:pos x="158" y="96"/>
                  </a:cxn>
                  <a:cxn ang="0">
                    <a:pos x="144" y="96"/>
                  </a:cxn>
                  <a:cxn ang="0">
                    <a:pos x="128" y="103"/>
                  </a:cxn>
                  <a:cxn ang="0">
                    <a:pos x="124" y="110"/>
                  </a:cxn>
                  <a:cxn ang="0">
                    <a:pos x="120" y="125"/>
                  </a:cxn>
                  <a:cxn ang="0">
                    <a:pos x="120" y="316"/>
                  </a:cxn>
                </a:cxnLst>
                <a:rect l="0" t="0" r="r" b="b"/>
                <a:pathLst>
                  <a:path w="573" h="638">
                    <a:moveTo>
                      <a:pt x="0" y="638"/>
                    </a:moveTo>
                    <a:lnTo>
                      <a:pt x="0" y="96"/>
                    </a:lnTo>
                    <a:lnTo>
                      <a:pt x="0" y="96"/>
                    </a:lnTo>
                    <a:lnTo>
                      <a:pt x="0" y="78"/>
                    </a:lnTo>
                    <a:lnTo>
                      <a:pt x="2" y="68"/>
                    </a:lnTo>
                    <a:lnTo>
                      <a:pt x="3" y="59"/>
                    </a:lnTo>
                    <a:lnTo>
                      <a:pt x="6" y="50"/>
                    </a:lnTo>
                    <a:lnTo>
                      <a:pt x="9" y="42"/>
                    </a:lnTo>
                    <a:lnTo>
                      <a:pt x="14" y="32"/>
                    </a:lnTo>
                    <a:lnTo>
                      <a:pt x="23" y="24"/>
                    </a:lnTo>
                    <a:lnTo>
                      <a:pt x="23" y="24"/>
                    </a:lnTo>
                    <a:lnTo>
                      <a:pt x="30" y="17"/>
                    </a:lnTo>
                    <a:lnTo>
                      <a:pt x="39" y="11"/>
                    </a:lnTo>
                    <a:lnTo>
                      <a:pt x="48" y="7"/>
                    </a:lnTo>
                    <a:lnTo>
                      <a:pt x="57" y="4"/>
                    </a:lnTo>
                    <a:lnTo>
                      <a:pt x="67" y="2"/>
                    </a:lnTo>
                    <a:lnTo>
                      <a:pt x="77" y="0"/>
                    </a:lnTo>
                    <a:lnTo>
                      <a:pt x="94" y="0"/>
                    </a:lnTo>
                    <a:lnTo>
                      <a:pt x="398" y="0"/>
                    </a:lnTo>
                    <a:lnTo>
                      <a:pt x="398" y="0"/>
                    </a:lnTo>
                    <a:lnTo>
                      <a:pt x="426" y="0"/>
                    </a:lnTo>
                    <a:lnTo>
                      <a:pt x="443" y="2"/>
                    </a:lnTo>
                    <a:lnTo>
                      <a:pt x="459" y="4"/>
                    </a:lnTo>
                    <a:lnTo>
                      <a:pt x="476" y="9"/>
                    </a:lnTo>
                    <a:lnTo>
                      <a:pt x="493" y="16"/>
                    </a:lnTo>
                    <a:lnTo>
                      <a:pt x="509" y="25"/>
                    </a:lnTo>
                    <a:lnTo>
                      <a:pt x="518" y="31"/>
                    </a:lnTo>
                    <a:lnTo>
                      <a:pt x="525" y="38"/>
                    </a:lnTo>
                    <a:lnTo>
                      <a:pt x="525" y="38"/>
                    </a:lnTo>
                    <a:lnTo>
                      <a:pt x="533" y="46"/>
                    </a:lnTo>
                    <a:lnTo>
                      <a:pt x="540" y="56"/>
                    </a:lnTo>
                    <a:lnTo>
                      <a:pt x="545" y="64"/>
                    </a:lnTo>
                    <a:lnTo>
                      <a:pt x="551" y="74"/>
                    </a:lnTo>
                    <a:lnTo>
                      <a:pt x="559" y="95"/>
                    </a:lnTo>
                    <a:lnTo>
                      <a:pt x="565" y="117"/>
                    </a:lnTo>
                    <a:lnTo>
                      <a:pt x="569" y="141"/>
                    </a:lnTo>
                    <a:lnTo>
                      <a:pt x="572" y="163"/>
                    </a:lnTo>
                    <a:lnTo>
                      <a:pt x="573" y="185"/>
                    </a:lnTo>
                    <a:lnTo>
                      <a:pt x="573" y="206"/>
                    </a:lnTo>
                    <a:lnTo>
                      <a:pt x="573" y="206"/>
                    </a:lnTo>
                    <a:lnTo>
                      <a:pt x="572" y="227"/>
                    </a:lnTo>
                    <a:lnTo>
                      <a:pt x="572" y="249"/>
                    </a:lnTo>
                    <a:lnTo>
                      <a:pt x="569" y="273"/>
                    </a:lnTo>
                    <a:lnTo>
                      <a:pt x="563" y="298"/>
                    </a:lnTo>
                    <a:lnTo>
                      <a:pt x="557" y="321"/>
                    </a:lnTo>
                    <a:lnTo>
                      <a:pt x="552" y="332"/>
                    </a:lnTo>
                    <a:lnTo>
                      <a:pt x="547" y="344"/>
                    </a:lnTo>
                    <a:lnTo>
                      <a:pt x="541" y="355"/>
                    </a:lnTo>
                    <a:lnTo>
                      <a:pt x="534" y="364"/>
                    </a:lnTo>
                    <a:lnTo>
                      <a:pt x="526" y="373"/>
                    </a:lnTo>
                    <a:lnTo>
                      <a:pt x="518" y="381"/>
                    </a:lnTo>
                    <a:lnTo>
                      <a:pt x="518" y="381"/>
                    </a:lnTo>
                    <a:lnTo>
                      <a:pt x="508" y="388"/>
                    </a:lnTo>
                    <a:lnTo>
                      <a:pt x="497" y="394"/>
                    </a:lnTo>
                    <a:lnTo>
                      <a:pt x="486" y="399"/>
                    </a:lnTo>
                    <a:lnTo>
                      <a:pt x="473" y="403"/>
                    </a:lnTo>
                    <a:lnTo>
                      <a:pt x="461" y="407"/>
                    </a:lnTo>
                    <a:lnTo>
                      <a:pt x="447" y="410"/>
                    </a:lnTo>
                    <a:lnTo>
                      <a:pt x="434" y="412"/>
                    </a:lnTo>
                    <a:lnTo>
                      <a:pt x="420" y="412"/>
                    </a:lnTo>
                    <a:lnTo>
                      <a:pt x="120" y="412"/>
                    </a:lnTo>
                    <a:lnTo>
                      <a:pt x="120" y="638"/>
                    </a:lnTo>
                    <a:lnTo>
                      <a:pt x="0" y="638"/>
                    </a:lnTo>
                    <a:close/>
                    <a:moveTo>
                      <a:pt x="349" y="316"/>
                    </a:moveTo>
                    <a:lnTo>
                      <a:pt x="349" y="316"/>
                    </a:lnTo>
                    <a:lnTo>
                      <a:pt x="370" y="316"/>
                    </a:lnTo>
                    <a:lnTo>
                      <a:pt x="380" y="314"/>
                    </a:lnTo>
                    <a:lnTo>
                      <a:pt x="391" y="313"/>
                    </a:lnTo>
                    <a:lnTo>
                      <a:pt x="401" y="310"/>
                    </a:lnTo>
                    <a:lnTo>
                      <a:pt x="411" y="306"/>
                    </a:lnTo>
                    <a:lnTo>
                      <a:pt x="419" y="300"/>
                    </a:lnTo>
                    <a:lnTo>
                      <a:pt x="427" y="292"/>
                    </a:lnTo>
                    <a:lnTo>
                      <a:pt x="427" y="292"/>
                    </a:lnTo>
                    <a:lnTo>
                      <a:pt x="434" y="284"/>
                    </a:lnTo>
                    <a:lnTo>
                      <a:pt x="440" y="273"/>
                    </a:lnTo>
                    <a:lnTo>
                      <a:pt x="443" y="262"/>
                    </a:lnTo>
                    <a:lnTo>
                      <a:pt x="445" y="250"/>
                    </a:lnTo>
                    <a:lnTo>
                      <a:pt x="448" y="225"/>
                    </a:lnTo>
                    <a:lnTo>
                      <a:pt x="449" y="205"/>
                    </a:lnTo>
                    <a:lnTo>
                      <a:pt x="449" y="205"/>
                    </a:lnTo>
                    <a:lnTo>
                      <a:pt x="448" y="182"/>
                    </a:lnTo>
                    <a:lnTo>
                      <a:pt x="447" y="170"/>
                    </a:lnTo>
                    <a:lnTo>
                      <a:pt x="445" y="159"/>
                    </a:lnTo>
                    <a:lnTo>
                      <a:pt x="443" y="148"/>
                    </a:lnTo>
                    <a:lnTo>
                      <a:pt x="438" y="136"/>
                    </a:lnTo>
                    <a:lnTo>
                      <a:pt x="433" y="127"/>
                    </a:lnTo>
                    <a:lnTo>
                      <a:pt x="426" y="117"/>
                    </a:lnTo>
                    <a:lnTo>
                      <a:pt x="426" y="117"/>
                    </a:lnTo>
                    <a:lnTo>
                      <a:pt x="417" y="110"/>
                    </a:lnTo>
                    <a:lnTo>
                      <a:pt x="408" y="105"/>
                    </a:lnTo>
                    <a:lnTo>
                      <a:pt x="398" y="102"/>
                    </a:lnTo>
                    <a:lnTo>
                      <a:pt x="388" y="99"/>
                    </a:lnTo>
                    <a:lnTo>
                      <a:pt x="369" y="96"/>
                    </a:lnTo>
                    <a:lnTo>
                      <a:pt x="351" y="96"/>
                    </a:lnTo>
                    <a:lnTo>
                      <a:pt x="158" y="96"/>
                    </a:lnTo>
                    <a:lnTo>
                      <a:pt x="158" y="96"/>
                    </a:lnTo>
                    <a:lnTo>
                      <a:pt x="151" y="96"/>
                    </a:lnTo>
                    <a:lnTo>
                      <a:pt x="144" y="96"/>
                    </a:lnTo>
                    <a:lnTo>
                      <a:pt x="135" y="99"/>
                    </a:lnTo>
                    <a:lnTo>
                      <a:pt x="128" y="103"/>
                    </a:lnTo>
                    <a:lnTo>
                      <a:pt x="128" y="103"/>
                    </a:lnTo>
                    <a:lnTo>
                      <a:pt x="124" y="110"/>
                    </a:lnTo>
                    <a:lnTo>
                      <a:pt x="121" y="118"/>
                    </a:lnTo>
                    <a:lnTo>
                      <a:pt x="120" y="125"/>
                    </a:lnTo>
                    <a:lnTo>
                      <a:pt x="120" y="134"/>
                    </a:lnTo>
                    <a:lnTo>
                      <a:pt x="120" y="316"/>
                    </a:lnTo>
                    <a:lnTo>
                      <a:pt x="349" y="316"/>
                    </a:lnTo>
                    <a:close/>
                  </a:path>
                </a:pathLst>
              </a:custGeom>
              <a:solidFill>
                <a:srgbClr val="F5821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22" name="Freeform 41"/>
              <p:cNvSpPr>
                <a:spLocks/>
              </p:cNvSpPr>
              <p:nvPr/>
            </p:nvSpPr>
            <p:spPr bwMode="auto">
              <a:xfrm>
                <a:off x="6662738" y="3014663"/>
                <a:ext cx="933450" cy="1012825"/>
              </a:xfrm>
              <a:custGeom>
                <a:avLst/>
                <a:gdLst/>
                <a:ahLst/>
                <a:cxnLst>
                  <a:cxn ang="0">
                    <a:pos x="0" y="109"/>
                  </a:cxn>
                  <a:cxn ang="0">
                    <a:pos x="2" y="77"/>
                  </a:cxn>
                  <a:cxn ang="0">
                    <a:pos x="7" y="56"/>
                  </a:cxn>
                  <a:cxn ang="0">
                    <a:pos x="18" y="35"/>
                  </a:cxn>
                  <a:cxn ang="0">
                    <a:pos x="26" y="25"/>
                  </a:cxn>
                  <a:cxn ang="0">
                    <a:pos x="45" y="13"/>
                  </a:cxn>
                  <a:cxn ang="0">
                    <a:pos x="65" y="4"/>
                  </a:cxn>
                  <a:cxn ang="0">
                    <a:pos x="84" y="0"/>
                  </a:cxn>
                  <a:cxn ang="0">
                    <a:pos x="406" y="0"/>
                  </a:cxn>
                  <a:cxn ang="0">
                    <a:pos x="424" y="0"/>
                  </a:cxn>
                  <a:cxn ang="0">
                    <a:pos x="460" y="3"/>
                  </a:cxn>
                  <a:cxn ang="0">
                    <a:pos x="495" y="16"/>
                  </a:cxn>
                  <a:cxn ang="0">
                    <a:pos x="513" y="25"/>
                  </a:cxn>
                  <a:cxn ang="0">
                    <a:pos x="528" y="39"/>
                  </a:cxn>
                  <a:cxn ang="0">
                    <a:pos x="543" y="59"/>
                  </a:cxn>
                  <a:cxn ang="0">
                    <a:pos x="553" y="75"/>
                  </a:cxn>
                  <a:cxn ang="0">
                    <a:pos x="567" y="110"/>
                  </a:cxn>
                  <a:cxn ang="0">
                    <a:pos x="572" y="145"/>
                  </a:cxn>
                  <a:cxn ang="0">
                    <a:pos x="575" y="199"/>
                  </a:cxn>
                  <a:cxn ang="0">
                    <a:pos x="574" y="234"/>
                  </a:cxn>
                  <a:cxn ang="0">
                    <a:pos x="571" y="270"/>
                  </a:cxn>
                  <a:cxn ang="0">
                    <a:pos x="563" y="306"/>
                  </a:cxn>
                  <a:cxn ang="0">
                    <a:pos x="547" y="342"/>
                  </a:cxn>
                  <a:cxn ang="0">
                    <a:pos x="540" y="355"/>
                  </a:cxn>
                  <a:cxn ang="0">
                    <a:pos x="521" y="377"/>
                  </a:cxn>
                  <a:cxn ang="0">
                    <a:pos x="493" y="395"/>
                  </a:cxn>
                  <a:cxn ang="0">
                    <a:pos x="453" y="406"/>
                  </a:cxn>
                  <a:cxn ang="0">
                    <a:pos x="344" y="409"/>
                  </a:cxn>
                  <a:cxn ang="0">
                    <a:pos x="588" y="638"/>
                  </a:cxn>
                  <a:cxn ang="0">
                    <a:pos x="226" y="431"/>
                  </a:cxn>
                  <a:cxn ang="0">
                    <a:pos x="216" y="420"/>
                  </a:cxn>
                  <a:cxn ang="0">
                    <a:pos x="203" y="399"/>
                  </a:cxn>
                  <a:cxn ang="0">
                    <a:pos x="197" y="384"/>
                  </a:cxn>
                  <a:cxn ang="0">
                    <a:pos x="196" y="363"/>
                  </a:cxn>
                  <a:cxn ang="0">
                    <a:pos x="197" y="353"/>
                  </a:cxn>
                  <a:cxn ang="0">
                    <a:pos x="204" y="338"/>
                  </a:cxn>
                  <a:cxn ang="0">
                    <a:pos x="218" y="325"/>
                  </a:cxn>
                  <a:cxn ang="0">
                    <a:pos x="237" y="320"/>
                  </a:cxn>
                  <a:cxn ang="0">
                    <a:pos x="371" y="318"/>
                  </a:cxn>
                  <a:cxn ang="0">
                    <a:pos x="387" y="318"/>
                  </a:cxn>
                  <a:cxn ang="0">
                    <a:pos x="406" y="314"/>
                  </a:cxn>
                  <a:cxn ang="0">
                    <a:pos x="422" y="306"/>
                  </a:cxn>
                  <a:cxn ang="0">
                    <a:pos x="436" y="291"/>
                  </a:cxn>
                  <a:cxn ang="0">
                    <a:pos x="440" y="282"/>
                  </a:cxn>
                  <a:cxn ang="0">
                    <a:pos x="446" y="260"/>
                  </a:cxn>
                  <a:cxn ang="0">
                    <a:pos x="450" y="223"/>
                  </a:cxn>
                  <a:cxn ang="0">
                    <a:pos x="450" y="203"/>
                  </a:cxn>
                  <a:cxn ang="0">
                    <a:pos x="449" y="170"/>
                  </a:cxn>
                  <a:cxn ang="0">
                    <a:pos x="444" y="145"/>
                  </a:cxn>
                  <a:cxn ang="0">
                    <a:pos x="438" y="127"/>
                  </a:cxn>
                  <a:cxn ang="0">
                    <a:pos x="428" y="114"/>
                  </a:cxn>
                  <a:cxn ang="0">
                    <a:pos x="421" y="109"/>
                  </a:cxn>
                  <a:cxn ang="0">
                    <a:pos x="403" y="100"/>
                  </a:cxn>
                  <a:cxn ang="0">
                    <a:pos x="376" y="96"/>
                  </a:cxn>
                  <a:cxn ang="0">
                    <a:pos x="165" y="96"/>
                  </a:cxn>
                  <a:cxn ang="0">
                    <a:pos x="157" y="96"/>
                  </a:cxn>
                  <a:cxn ang="0">
                    <a:pos x="141" y="100"/>
                  </a:cxn>
                  <a:cxn ang="0">
                    <a:pos x="133" y="106"/>
                  </a:cxn>
                  <a:cxn ang="0">
                    <a:pos x="126" y="114"/>
                  </a:cxn>
                  <a:cxn ang="0">
                    <a:pos x="121" y="132"/>
                  </a:cxn>
                  <a:cxn ang="0">
                    <a:pos x="121" y="638"/>
                  </a:cxn>
                  <a:cxn ang="0">
                    <a:pos x="0" y="109"/>
                  </a:cxn>
                </a:cxnLst>
                <a:rect l="0" t="0" r="r" b="b"/>
                <a:pathLst>
                  <a:path w="588" h="638">
                    <a:moveTo>
                      <a:pt x="0" y="109"/>
                    </a:moveTo>
                    <a:lnTo>
                      <a:pt x="0" y="109"/>
                    </a:lnTo>
                    <a:lnTo>
                      <a:pt x="1" y="88"/>
                    </a:lnTo>
                    <a:lnTo>
                      <a:pt x="2" y="77"/>
                    </a:lnTo>
                    <a:lnTo>
                      <a:pt x="4" y="66"/>
                    </a:lnTo>
                    <a:lnTo>
                      <a:pt x="7" y="56"/>
                    </a:lnTo>
                    <a:lnTo>
                      <a:pt x="12" y="45"/>
                    </a:lnTo>
                    <a:lnTo>
                      <a:pt x="18" y="35"/>
                    </a:lnTo>
                    <a:lnTo>
                      <a:pt x="26" y="25"/>
                    </a:lnTo>
                    <a:lnTo>
                      <a:pt x="26" y="25"/>
                    </a:lnTo>
                    <a:lnTo>
                      <a:pt x="36" y="18"/>
                    </a:lnTo>
                    <a:lnTo>
                      <a:pt x="45" y="13"/>
                    </a:lnTo>
                    <a:lnTo>
                      <a:pt x="55" y="7"/>
                    </a:lnTo>
                    <a:lnTo>
                      <a:pt x="65" y="4"/>
                    </a:lnTo>
                    <a:lnTo>
                      <a:pt x="75" y="2"/>
                    </a:lnTo>
                    <a:lnTo>
                      <a:pt x="84" y="0"/>
                    </a:lnTo>
                    <a:lnTo>
                      <a:pt x="104" y="0"/>
                    </a:lnTo>
                    <a:lnTo>
                      <a:pt x="406" y="0"/>
                    </a:lnTo>
                    <a:lnTo>
                      <a:pt x="406" y="0"/>
                    </a:lnTo>
                    <a:lnTo>
                      <a:pt x="424" y="0"/>
                    </a:lnTo>
                    <a:lnTo>
                      <a:pt x="440" y="2"/>
                    </a:lnTo>
                    <a:lnTo>
                      <a:pt x="460" y="3"/>
                    </a:lnTo>
                    <a:lnTo>
                      <a:pt x="478" y="9"/>
                    </a:lnTo>
                    <a:lnTo>
                      <a:pt x="495" y="16"/>
                    </a:lnTo>
                    <a:lnTo>
                      <a:pt x="503" y="20"/>
                    </a:lnTo>
                    <a:lnTo>
                      <a:pt x="513" y="25"/>
                    </a:lnTo>
                    <a:lnTo>
                      <a:pt x="520" y="32"/>
                    </a:lnTo>
                    <a:lnTo>
                      <a:pt x="528" y="39"/>
                    </a:lnTo>
                    <a:lnTo>
                      <a:pt x="536" y="49"/>
                    </a:lnTo>
                    <a:lnTo>
                      <a:pt x="543" y="59"/>
                    </a:lnTo>
                    <a:lnTo>
                      <a:pt x="543" y="59"/>
                    </a:lnTo>
                    <a:lnTo>
                      <a:pt x="553" y="75"/>
                    </a:lnTo>
                    <a:lnTo>
                      <a:pt x="560" y="92"/>
                    </a:lnTo>
                    <a:lnTo>
                      <a:pt x="567" y="110"/>
                    </a:lnTo>
                    <a:lnTo>
                      <a:pt x="570" y="127"/>
                    </a:lnTo>
                    <a:lnTo>
                      <a:pt x="572" y="145"/>
                    </a:lnTo>
                    <a:lnTo>
                      <a:pt x="574" y="163"/>
                    </a:lnTo>
                    <a:lnTo>
                      <a:pt x="575" y="199"/>
                    </a:lnTo>
                    <a:lnTo>
                      <a:pt x="575" y="199"/>
                    </a:lnTo>
                    <a:lnTo>
                      <a:pt x="574" y="234"/>
                    </a:lnTo>
                    <a:lnTo>
                      <a:pt x="572" y="252"/>
                    </a:lnTo>
                    <a:lnTo>
                      <a:pt x="571" y="270"/>
                    </a:lnTo>
                    <a:lnTo>
                      <a:pt x="567" y="288"/>
                    </a:lnTo>
                    <a:lnTo>
                      <a:pt x="563" y="306"/>
                    </a:lnTo>
                    <a:lnTo>
                      <a:pt x="556" y="324"/>
                    </a:lnTo>
                    <a:lnTo>
                      <a:pt x="547" y="342"/>
                    </a:lnTo>
                    <a:lnTo>
                      <a:pt x="547" y="342"/>
                    </a:lnTo>
                    <a:lnTo>
                      <a:pt x="540" y="355"/>
                    </a:lnTo>
                    <a:lnTo>
                      <a:pt x="532" y="366"/>
                    </a:lnTo>
                    <a:lnTo>
                      <a:pt x="521" y="377"/>
                    </a:lnTo>
                    <a:lnTo>
                      <a:pt x="508" y="387"/>
                    </a:lnTo>
                    <a:lnTo>
                      <a:pt x="493" y="395"/>
                    </a:lnTo>
                    <a:lnTo>
                      <a:pt x="474" y="402"/>
                    </a:lnTo>
                    <a:lnTo>
                      <a:pt x="453" y="406"/>
                    </a:lnTo>
                    <a:lnTo>
                      <a:pt x="426" y="409"/>
                    </a:lnTo>
                    <a:lnTo>
                      <a:pt x="344" y="409"/>
                    </a:lnTo>
                    <a:lnTo>
                      <a:pt x="344" y="413"/>
                    </a:lnTo>
                    <a:lnTo>
                      <a:pt x="588" y="638"/>
                    </a:lnTo>
                    <a:lnTo>
                      <a:pt x="436" y="638"/>
                    </a:lnTo>
                    <a:lnTo>
                      <a:pt x="226" y="431"/>
                    </a:lnTo>
                    <a:lnTo>
                      <a:pt x="226" y="431"/>
                    </a:lnTo>
                    <a:lnTo>
                      <a:pt x="216" y="420"/>
                    </a:lnTo>
                    <a:lnTo>
                      <a:pt x="207" y="406"/>
                    </a:lnTo>
                    <a:lnTo>
                      <a:pt x="203" y="399"/>
                    </a:lnTo>
                    <a:lnTo>
                      <a:pt x="200" y="392"/>
                    </a:lnTo>
                    <a:lnTo>
                      <a:pt x="197" y="384"/>
                    </a:lnTo>
                    <a:lnTo>
                      <a:pt x="196" y="377"/>
                    </a:lnTo>
                    <a:lnTo>
                      <a:pt x="196" y="363"/>
                    </a:lnTo>
                    <a:lnTo>
                      <a:pt x="196" y="363"/>
                    </a:lnTo>
                    <a:lnTo>
                      <a:pt x="197" y="353"/>
                    </a:lnTo>
                    <a:lnTo>
                      <a:pt x="200" y="345"/>
                    </a:lnTo>
                    <a:lnTo>
                      <a:pt x="204" y="338"/>
                    </a:lnTo>
                    <a:lnTo>
                      <a:pt x="210" y="331"/>
                    </a:lnTo>
                    <a:lnTo>
                      <a:pt x="218" y="325"/>
                    </a:lnTo>
                    <a:lnTo>
                      <a:pt x="228" y="323"/>
                    </a:lnTo>
                    <a:lnTo>
                      <a:pt x="237" y="320"/>
                    </a:lnTo>
                    <a:lnTo>
                      <a:pt x="250" y="318"/>
                    </a:lnTo>
                    <a:lnTo>
                      <a:pt x="371" y="318"/>
                    </a:lnTo>
                    <a:lnTo>
                      <a:pt x="371" y="318"/>
                    </a:lnTo>
                    <a:lnTo>
                      <a:pt x="387" y="318"/>
                    </a:lnTo>
                    <a:lnTo>
                      <a:pt x="396" y="317"/>
                    </a:lnTo>
                    <a:lnTo>
                      <a:pt x="406" y="314"/>
                    </a:lnTo>
                    <a:lnTo>
                      <a:pt x="414" y="310"/>
                    </a:lnTo>
                    <a:lnTo>
                      <a:pt x="422" y="306"/>
                    </a:lnTo>
                    <a:lnTo>
                      <a:pt x="429" y="299"/>
                    </a:lnTo>
                    <a:lnTo>
                      <a:pt x="436" y="291"/>
                    </a:lnTo>
                    <a:lnTo>
                      <a:pt x="436" y="291"/>
                    </a:lnTo>
                    <a:lnTo>
                      <a:pt x="440" y="282"/>
                    </a:lnTo>
                    <a:lnTo>
                      <a:pt x="444" y="271"/>
                    </a:lnTo>
                    <a:lnTo>
                      <a:pt x="446" y="260"/>
                    </a:lnTo>
                    <a:lnTo>
                      <a:pt x="449" y="248"/>
                    </a:lnTo>
                    <a:lnTo>
                      <a:pt x="450" y="223"/>
                    </a:lnTo>
                    <a:lnTo>
                      <a:pt x="450" y="203"/>
                    </a:lnTo>
                    <a:lnTo>
                      <a:pt x="450" y="203"/>
                    </a:lnTo>
                    <a:lnTo>
                      <a:pt x="450" y="185"/>
                    </a:lnTo>
                    <a:lnTo>
                      <a:pt x="449" y="170"/>
                    </a:lnTo>
                    <a:lnTo>
                      <a:pt x="447" y="156"/>
                    </a:lnTo>
                    <a:lnTo>
                      <a:pt x="444" y="145"/>
                    </a:lnTo>
                    <a:lnTo>
                      <a:pt x="440" y="135"/>
                    </a:lnTo>
                    <a:lnTo>
                      <a:pt x="438" y="127"/>
                    </a:lnTo>
                    <a:lnTo>
                      <a:pt x="432" y="120"/>
                    </a:lnTo>
                    <a:lnTo>
                      <a:pt x="428" y="114"/>
                    </a:lnTo>
                    <a:lnTo>
                      <a:pt x="428" y="114"/>
                    </a:lnTo>
                    <a:lnTo>
                      <a:pt x="421" y="109"/>
                    </a:lnTo>
                    <a:lnTo>
                      <a:pt x="412" y="103"/>
                    </a:lnTo>
                    <a:lnTo>
                      <a:pt x="403" y="100"/>
                    </a:lnTo>
                    <a:lnTo>
                      <a:pt x="394" y="98"/>
                    </a:lnTo>
                    <a:lnTo>
                      <a:pt x="376" y="96"/>
                    </a:lnTo>
                    <a:lnTo>
                      <a:pt x="361" y="96"/>
                    </a:lnTo>
                    <a:lnTo>
                      <a:pt x="165" y="96"/>
                    </a:lnTo>
                    <a:lnTo>
                      <a:pt x="165" y="96"/>
                    </a:lnTo>
                    <a:lnTo>
                      <a:pt x="157" y="96"/>
                    </a:lnTo>
                    <a:lnTo>
                      <a:pt x="148" y="98"/>
                    </a:lnTo>
                    <a:lnTo>
                      <a:pt x="141" y="100"/>
                    </a:lnTo>
                    <a:lnTo>
                      <a:pt x="133" y="106"/>
                    </a:lnTo>
                    <a:lnTo>
                      <a:pt x="133" y="106"/>
                    </a:lnTo>
                    <a:lnTo>
                      <a:pt x="129" y="110"/>
                    </a:lnTo>
                    <a:lnTo>
                      <a:pt x="126" y="114"/>
                    </a:lnTo>
                    <a:lnTo>
                      <a:pt x="122" y="123"/>
                    </a:lnTo>
                    <a:lnTo>
                      <a:pt x="121" y="132"/>
                    </a:lnTo>
                    <a:lnTo>
                      <a:pt x="121" y="141"/>
                    </a:lnTo>
                    <a:lnTo>
                      <a:pt x="121" y="638"/>
                    </a:lnTo>
                    <a:lnTo>
                      <a:pt x="0" y="638"/>
                    </a:lnTo>
                    <a:lnTo>
                      <a:pt x="0" y="109"/>
                    </a:lnTo>
                    <a:close/>
                  </a:path>
                </a:pathLst>
              </a:custGeom>
              <a:solidFill>
                <a:srgbClr val="F5821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23" name="Freeform 42"/>
              <p:cNvSpPr>
                <a:spLocks noEditPoints="1"/>
              </p:cNvSpPr>
              <p:nvPr/>
            </p:nvSpPr>
            <p:spPr bwMode="auto">
              <a:xfrm>
                <a:off x="7726363" y="3001963"/>
                <a:ext cx="1041400" cy="1036637"/>
              </a:xfrm>
              <a:custGeom>
                <a:avLst/>
                <a:gdLst/>
                <a:ahLst/>
                <a:cxnLst>
                  <a:cxn ang="0">
                    <a:pos x="595" y="81"/>
                  </a:cxn>
                  <a:cxn ang="0">
                    <a:pos x="621" y="124"/>
                  </a:cxn>
                  <a:cxn ang="0">
                    <a:pos x="639" y="172"/>
                  </a:cxn>
                  <a:cxn ang="0">
                    <a:pos x="653" y="260"/>
                  </a:cxn>
                  <a:cxn ang="0">
                    <a:pos x="656" y="326"/>
                  </a:cxn>
                  <a:cxn ang="0">
                    <a:pos x="649" y="429"/>
                  </a:cxn>
                  <a:cxn ang="0">
                    <a:pos x="634" y="497"/>
                  </a:cxn>
                  <a:cxn ang="0">
                    <a:pos x="613" y="545"/>
                  </a:cxn>
                  <a:cxn ang="0">
                    <a:pos x="582" y="586"/>
                  </a:cxn>
                  <a:cxn ang="0">
                    <a:pos x="554" y="609"/>
                  </a:cxn>
                  <a:cxn ang="0">
                    <a:pos x="507" y="631"/>
                  </a:cxn>
                  <a:cxn ang="0">
                    <a:pos x="457" y="645"/>
                  </a:cxn>
                  <a:cxn ang="0">
                    <a:pos x="357" y="653"/>
                  </a:cxn>
                  <a:cxn ang="0">
                    <a:pos x="299" y="653"/>
                  </a:cxn>
                  <a:cxn ang="0">
                    <a:pos x="198" y="645"/>
                  </a:cxn>
                  <a:cxn ang="0">
                    <a:pos x="148" y="631"/>
                  </a:cxn>
                  <a:cxn ang="0">
                    <a:pos x="101" y="609"/>
                  </a:cxn>
                  <a:cxn ang="0">
                    <a:pos x="73" y="586"/>
                  </a:cxn>
                  <a:cxn ang="0">
                    <a:pos x="39" y="542"/>
                  </a:cxn>
                  <a:cxn ang="0">
                    <a:pos x="18" y="492"/>
                  </a:cxn>
                  <a:cxn ang="0">
                    <a:pos x="4" y="422"/>
                  </a:cxn>
                  <a:cxn ang="0">
                    <a:pos x="0" y="326"/>
                  </a:cxn>
                  <a:cxn ang="0">
                    <a:pos x="1" y="260"/>
                  </a:cxn>
                  <a:cxn ang="0">
                    <a:pos x="15" y="172"/>
                  </a:cxn>
                  <a:cxn ang="0">
                    <a:pos x="33" y="124"/>
                  </a:cxn>
                  <a:cxn ang="0">
                    <a:pos x="61" y="81"/>
                  </a:cxn>
                  <a:cxn ang="0">
                    <a:pos x="87" y="56"/>
                  </a:cxn>
                  <a:cxn ang="0">
                    <a:pos x="132" y="29"/>
                  </a:cxn>
                  <a:cxn ang="0">
                    <a:pos x="182" y="12"/>
                  </a:cxn>
                  <a:cxn ang="0">
                    <a:pos x="265" y="1"/>
                  </a:cxn>
                  <a:cxn ang="0">
                    <a:pos x="328" y="0"/>
                  </a:cxn>
                  <a:cxn ang="0">
                    <a:pos x="424" y="4"/>
                  </a:cxn>
                  <a:cxn ang="0">
                    <a:pos x="490" y="17"/>
                  </a:cxn>
                  <a:cxn ang="0">
                    <a:pos x="539" y="36"/>
                  </a:cxn>
                  <a:cxn ang="0">
                    <a:pos x="582" y="68"/>
                  </a:cxn>
                  <a:cxn ang="0">
                    <a:pos x="162" y="504"/>
                  </a:cxn>
                  <a:cxn ang="0">
                    <a:pos x="186" y="528"/>
                  </a:cxn>
                  <a:cxn ang="0">
                    <a:pos x="214" y="543"/>
                  </a:cxn>
                  <a:cxn ang="0">
                    <a:pos x="279" y="556"/>
                  </a:cxn>
                  <a:cxn ang="0">
                    <a:pos x="326" y="557"/>
                  </a:cxn>
                  <a:cxn ang="0">
                    <a:pos x="397" y="553"/>
                  </a:cxn>
                  <a:cxn ang="0">
                    <a:pos x="450" y="538"/>
                  </a:cxn>
                  <a:cxn ang="0">
                    <a:pos x="476" y="521"/>
                  </a:cxn>
                  <a:cxn ang="0">
                    <a:pos x="492" y="504"/>
                  </a:cxn>
                  <a:cxn ang="0">
                    <a:pos x="514" y="464"/>
                  </a:cxn>
                  <a:cxn ang="0">
                    <a:pos x="528" y="395"/>
                  </a:cxn>
                  <a:cxn ang="0">
                    <a:pos x="531" y="326"/>
                  </a:cxn>
                  <a:cxn ang="0">
                    <a:pos x="524" y="228"/>
                  </a:cxn>
                  <a:cxn ang="0">
                    <a:pos x="507" y="171"/>
                  </a:cxn>
                  <a:cxn ang="0">
                    <a:pos x="492" y="149"/>
                  </a:cxn>
                  <a:cxn ang="0">
                    <a:pos x="468" y="126"/>
                  </a:cxn>
                  <a:cxn ang="0">
                    <a:pos x="440" y="111"/>
                  </a:cxn>
                  <a:cxn ang="0">
                    <a:pos x="375" y="97"/>
                  </a:cxn>
                  <a:cxn ang="0">
                    <a:pos x="326" y="96"/>
                  </a:cxn>
                  <a:cxn ang="0">
                    <a:pos x="255" y="100"/>
                  </a:cxn>
                  <a:cxn ang="0">
                    <a:pos x="194" y="121"/>
                  </a:cxn>
                  <a:cxn ang="0">
                    <a:pos x="171" y="140"/>
                  </a:cxn>
                  <a:cxn ang="0">
                    <a:pos x="154" y="161"/>
                  </a:cxn>
                  <a:cxn ang="0">
                    <a:pos x="135" y="213"/>
                  </a:cxn>
                  <a:cxn ang="0">
                    <a:pos x="125" y="293"/>
                  </a:cxn>
                  <a:cxn ang="0">
                    <a:pos x="125" y="363"/>
                  </a:cxn>
                  <a:cxn ang="0">
                    <a:pos x="136" y="445"/>
                  </a:cxn>
                  <a:cxn ang="0">
                    <a:pos x="155" y="493"/>
                  </a:cxn>
                </a:cxnLst>
                <a:rect l="0" t="0" r="r" b="b"/>
                <a:pathLst>
                  <a:path w="656" h="653">
                    <a:moveTo>
                      <a:pt x="582" y="68"/>
                    </a:moveTo>
                    <a:lnTo>
                      <a:pt x="582" y="68"/>
                    </a:lnTo>
                    <a:lnTo>
                      <a:pt x="595" y="81"/>
                    </a:lnTo>
                    <a:lnTo>
                      <a:pt x="604" y="94"/>
                    </a:lnTo>
                    <a:lnTo>
                      <a:pt x="614" y="108"/>
                    </a:lnTo>
                    <a:lnTo>
                      <a:pt x="621" y="124"/>
                    </a:lnTo>
                    <a:lnTo>
                      <a:pt x="628" y="139"/>
                    </a:lnTo>
                    <a:lnTo>
                      <a:pt x="635" y="156"/>
                    </a:lnTo>
                    <a:lnTo>
                      <a:pt x="639" y="172"/>
                    </a:lnTo>
                    <a:lnTo>
                      <a:pt x="643" y="190"/>
                    </a:lnTo>
                    <a:lnTo>
                      <a:pt x="650" y="225"/>
                    </a:lnTo>
                    <a:lnTo>
                      <a:pt x="653" y="260"/>
                    </a:lnTo>
                    <a:lnTo>
                      <a:pt x="654" y="295"/>
                    </a:lnTo>
                    <a:lnTo>
                      <a:pt x="656" y="326"/>
                    </a:lnTo>
                    <a:lnTo>
                      <a:pt x="656" y="326"/>
                    </a:lnTo>
                    <a:lnTo>
                      <a:pt x="654" y="360"/>
                    </a:lnTo>
                    <a:lnTo>
                      <a:pt x="653" y="393"/>
                    </a:lnTo>
                    <a:lnTo>
                      <a:pt x="649" y="429"/>
                    </a:lnTo>
                    <a:lnTo>
                      <a:pt x="643" y="464"/>
                    </a:lnTo>
                    <a:lnTo>
                      <a:pt x="639" y="481"/>
                    </a:lnTo>
                    <a:lnTo>
                      <a:pt x="634" y="497"/>
                    </a:lnTo>
                    <a:lnTo>
                      <a:pt x="628" y="514"/>
                    </a:lnTo>
                    <a:lnTo>
                      <a:pt x="621" y="531"/>
                    </a:lnTo>
                    <a:lnTo>
                      <a:pt x="613" y="545"/>
                    </a:lnTo>
                    <a:lnTo>
                      <a:pt x="604" y="560"/>
                    </a:lnTo>
                    <a:lnTo>
                      <a:pt x="593" y="574"/>
                    </a:lnTo>
                    <a:lnTo>
                      <a:pt x="582" y="586"/>
                    </a:lnTo>
                    <a:lnTo>
                      <a:pt x="582" y="586"/>
                    </a:lnTo>
                    <a:lnTo>
                      <a:pt x="568" y="597"/>
                    </a:lnTo>
                    <a:lnTo>
                      <a:pt x="554" y="609"/>
                    </a:lnTo>
                    <a:lnTo>
                      <a:pt x="539" y="617"/>
                    </a:lnTo>
                    <a:lnTo>
                      <a:pt x="524" y="625"/>
                    </a:lnTo>
                    <a:lnTo>
                      <a:pt x="507" y="631"/>
                    </a:lnTo>
                    <a:lnTo>
                      <a:pt x="490" y="636"/>
                    </a:lnTo>
                    <a:lnTo>
                      <a:pt x="474" y="640"/>
                    </a:lnTo>
                    <a:lnTo>
                      <a:pt x="457" y="645"/>
                    </a:lnTo>
                    <a:lnTo>
                      <a:pt x="422" y="650"/>
                    </a:lnTo>
                    <a:lnTo>
                      <a:pt x="389" y="652"/>
                    </a:lnTo>
                    <a:lnTo>
                      <a:pt x="357" y="653"/>
                    </a:lnTo>
                    <a:lnTo>
                      <a:pt x="328" y="653"/>
                    </a:lnTo>
                    <a:lnTo>
                      <a:pt x="328" y="653"/>
                    </a:lnTo>
                    <a:lnTo>
                      <a:pt x="299" y="653"/>
                    </a:lnTo>
                    <a:lnTo>
                      <a:pt x="267" y="652"/>
                    </a:lnTo>
                    <a:lnTo>
                      <a:pt x="233" y="650"/>
                    </a:lnTo>
                    <a:lnTo>
                      <a:pt x="198" y="645"/>
                    </a:lnTo>
                    <a:lnTo>
                      <a:pt x="182" y="640"/>
                    </a:lnTo>
                    <a:lnTo>
                      <a:pt x="165" y="636"/>
                    </a:lnTo>
                    <a:lnTo>
                      <a:pt x="148" y="631"/>
                    </a:lnTo>
                    <a:lnTo>
                      <a:pt x="132" y="625"/>
                    </a:lnTo>
                    <a:lnTo>
                      <a:pt x="116" y="617"/>
                    </a:lnTo>
                    <a:lnTo>
                      <a:pt x="101" y="609"/>
                    </a:lnTo>
                    <a:lnTo>
                      <a:pt x="87" y="597"/>
                    </a:lnTo>
                    <a:lnTo>
                      <a:pt x="73" y="586"/>
                    </a:lnTo>
                    <a:lnTo>
                      <a:pt x="73" y="586"/>
                    </a:lnTo>
                    <a:lnTo>
                      <a:pt x="61" y="572"/>
                    </a:lnTo>
                    <a:lnTo>
                      <a:pt x="48" y="557"/>
                    </a:lnTo>
                    <a:lnTo>
                      <a:pt x="39" y="542"/>
                    </a:lnTo>
                    <a:lnTo>
                      <a:pt x="30" y="525"/>
                    </a:lnTo>
                    <a:lnTo>
                      <a:pt x="23" y="509"/>
                    </a:lnTo>
                    <a:lnTo>
                      <a:pt x="18" y="492"/>
                    </a:lnTo>
                    <a:lnTo>
                      <a:pt x="12" y="474"/>
                    </a:lnTo>
                    <a:lnTo>
                      <a:pt x="9" y="457"/>
                    </a:lnTo>
                    <a:lnTo>
                      <a:pt x="4" y="422"/>
                    </a:lnTo>
                    <a:lnTo>
                      <a:pt x="1" y="388"/>
                    </a:lnTo>
                    <a:lnTo>
                      <a:pt x="0" y="356"/>
                    </a:lnTo>
                    <a:lnTo>
                      <a:pt x="0" y="326"/>
                    </a:lnTo>
                    <a:lnTo>
                      <a:pt x="0" y="326"/>
                    </a:lnTo>
                    <a:lnTo>
                      <a:pt x="0" y="293"/>
                    </a:lnTo>
                    <a:lnTo>
                      <a:pt x="1" y="260"/>
                    </a:lnTo>
                    <a:lnTo>
                      <a:pt x="5" y="224"/>
                    </a:lnTo>
                    <a:lnTo>
                      <a:pt x="11" y="189"/>
                    </a:lnTo>
                    <a:lnTo>
                      <a:pt x="15" y="172"/>
                    </a:lnTo>
                    <a:lnTo>
                      <a:pt x="19" y="156"/>
                    </a:lnTo>
                    <a:lnTo>
                      <a:pt x="26" y="140"/>
                    </a:lnTo>
                    <a:lnTo>
                      <a:pt x="33" y="124"/>
                    </a:lnTo>
                    <a:lnTo>
                      <a:pt x="41" y="108"/>
                    </a:lnTo>
                    <a:lnTo>
                      <a:pt x="50" y="94"/>
                    </a:lnTo>
                    <a:lnTo>
                      <a:pt x="61" y="81"/>
                    </a:lnTo>
                    <a:lnTo>
                      <a:pt x="73" y="68"/>
                    </a:lnTo>
                    <a:lnTo>
                      <a:pt x="73" y="68"/>
                    </a:lnTo>
                    <a:lnTo>
                      <a:pt x="87" y="56"/>
                    </a:lnTo>
                    <a:lnTo>
                      <a:pt x="101" y="46"/>
                    </a:lnTo>
                    <a:lnTo>
                      <a:pt x="116" y="36"/>
                    </a:lnTo>
                    <a:lnTo>
                      <a:pt x="132" y="29"/>
                    </a:lnTo>
                    <a:lnTo>
                      <a:pt x="148" y="22"/>
                    </a:lnTo>
                    <a:lnTo>
                      <a:pt x="165" y="17"/>
                    </a:lnTo>
                    <a:lnTo>
                      <a:pt x="182" y="12"/>
                    </a:lnTo>
                    <a:lnTo>
                      <a:pt x="198" y="10"/>
                    </a:lnTo>
                    <a:lnTo>
                      <a:pt x="232" y="4"/>
                    </a:lnTo>
                    <a:lnTo>
                      <a:pt x="265" y="1"/>
                    </a:lnTo>
                    <a:lnTo>
                      <a:pt x="297" y="1"/>
                    </a:lnTo>
                    <a:lnTo>
                      <a:pt x="328" y="0"/>
                    </a:lnTo>
                    <a:lnTo>
                      <a:pt x="328" y="0"/>
                    </a:lnTo>
                    <a:lnTo>
                      <a:pt x="357" y="1"/>
                    </a:lnTo>
                    <a:lnTo>
                      <a:pt x="389" y="1"/>
                    </a:lnTo>
                    <a:lnTo>
                      <a:pt x="424" y="4"/>
                    </a:lnTo>
                    <a:lnTo>
                      <a:pt x="457" y="10"/>
                    </a:lnTo>
                    <a:lnTo>
                      <a:pt x="474" y="12"/>
                    </a:lnTo>
                    <a:lnTo>
                      <a:pt x="490" y="17"/>
                    </a:lnTo>
                    <a:lnTo>
                      <a:pt x="507" y="22"/>
                    </a:lnTo>
                    <a:lnTo>
                      <a:pt x="524" y="29"/>
                    </a:lnTo>
                    <a:lnTo>
                      <a:pt x="539" y="36"/>
                    </a:lnTo>
                    <a:lnTo>
                      <a:pt x="554" y="46"/>
                    </a:lnTo>
                    <a:lnTo>
                      <a:pt x="568" y="56"/>
                    </a:lnTo>
                    <a:lnTo>
                      <a:pt x="582" y="68"/>
                    </a:lnTo>
                    <a:lnTo>
                      <a:pt x="582" y="68"/>
                    </a:lnTo>
                    <a:close/>
                    <a:moveTo>
                      <a:pt x="162" y="504"/>
                    </a:moveTo>
                    <a:lnTo>
                      <a:pt x="162" y="504"/>
                    </a:lnTo>
                    <a:lnTo>
                      <a:pt x="171" y="513"/>
                    </a:lnTo>
                    <a:lnTo>
                      <a:pt x="178" y="521"/>
                    </a:lnTo>
                    <a:lnTo>
                      <a:pt x="186" y="528"/>
                    </a:lnTo>
                    <a:lnTo>
                      <a:pt x="194" y="534"/>
                    </a:lnTo>
                    <a:lnTo>
                      <a:pt x="204" y="538"/>
                    </a:lnTo>
                    <a:lnTo>
                      <a:pt x="214" y="543"/>
                    </a:lnTo>
                    <a:lnTo>
                      <a:pt x="233" y="549"/>
                    </a:lnTo>
                    <a:lnTo>
                      <a:pt x="255" y="553"/>
                    </a:lnTo>
                    <a:lnTo>
                      <a:pt x="279" y="556"/>
                    </a:lnTo>
                    <a:lnTo>
                      <a:pt x="303" y="557"/>
                    </a:lnTo>
                    <a:lnTo>
                      <a:pt x="326" y="557"/>
                    </a:lnTo>
                    <a:lnTo>
                      <a:pt x="326" y="557"/>
                    </a:lnTo>
                    <a:lnTo>
                      <a:pt x="351" y="557"/>
                    </a:lnTo>
                    <a:lnTo>
                      <a:pt x="375" y="556"/>
                    </a:lnTo>
                    <a:lnTo>
                      <a:pt x="397" y="553"/>
                    </a:lnTo>
                    <a:lnTo>
                      <a:pt x="419" y="549"/>
                    </a:lnTo>
                    <a:lnTo>
                      <a:pt x="440" y="543"/>
                    </a:lnTo>
                    <a:lnTo>
                      <a:pt x="450" y="538"/>
                    </a:lnTo>
                    <a:lnTo>
                      <a:pt x="460" y="534"/>
                    </a:lnTo>
                    <a:lnTo>
                      <a:pt x="468" y="528"/>
                    </a:lnTo>
                    <a:lnTo>
                      <a:pt x="476" y="521"/>
                    </a:lnTo>
                    <a:lnTo>
                      <a:pt x="485" y="513"/>
                    </a:lnTo>
                    <a:lnTo>
                      <a:pt x="492" y="504"/>
                    </a:lnTo>
                    <a:lnTo>
                      <a:pt x="492" y="504"/>
                    </a:lnTo>
                    <a:lnTo>
                      <a:pt x="500" y="493"/>
                    </a:lnTo>
                    <a:lnTo>
                      <a:pt x="507" y="481"/>
                    </a:lnTo>
                    <a:lnTo>
                      <a:pt x="514" y="464"/>
                    </a:lnTo>
                    <a:lnTo>
                      <a:pt x="520" y="445"/>
                    </a:lnTo>
                    <a:lnTo>
                      <a:pt x="524" y="421"/>
                    </a:lnTo>
                    <a:lnTo>
                      <a:pt x="528" y="395"/>
                    </a:lnTo>
                    <a:lnTo>
                      <a:pt x="531" y="363"/>
                    </a:lnTo>
                    <a:lnTo>
                      <a:pt x="531" y="326"/>
                    </a:lnTo>
                    <a:lnTo>
                      <a:pt x="531" y="326"/>
                    </a:lnTo>
                    <a:lnTo>
                      <a:pt x="531" y="289"/>
                    </a:lnTo>
                    <a:lnTo>
                      <a:pt x="528" y="256"/>
                    </a:lnTo>
                    <a:lnTo>
                      <a:pt x="524" y="228"/>
                    </a:lnTo>
                    <a:lnTo>
                      <a:pt x="520" y="206"/>
                    </a:lnTo>
                    <a:lnTo>
                      <a:pt x="513" y="186"/>
                    </a:lnTo>
                    <a:lnTo>
                      <a:pt x="507" y="171"/>
                    </a:lnTo>
                    <a:lnTo>
                      <a:pt x="499" y="158"/>
                    </a:lnTo>
                    <a:lnTo>
                      <a:pt x="492" y="149"/>
                    </a:lnTo>
                    <a:lnTo>
                      <a:pt x="492" y="149"/>
                    </a:lnTo>
                    <a:lnTo>
                      <a:pt x="485" y="140"/>
                    </a:lnTo>
                    <a:lnTo>
                      <a:pt x="476" y="133"/>
                    </a:lnTo>
                    <a:lnTo>
                      <a:pt x="468" y="126"/>
                    </a:lnTo>
                    <a:lnTo>
                      <a:pt x="460" y="121"/>
                    </a:lnTo>
                    <a:lnTo>
                      <a:pt x="450" y="115"/>
                    </a:lnTo>
                    <a:lnTo>
                      <a:pt x="440" y="111"/>
                    </a:lnTo>
                    <a:lnTo>
                      <a:pt x="419" y="104"/>
                    </a:lnTo>
                    <a:lnTo>
                      <a:pt x="397" y="100"/>
                    </a:lnTo>
                    <a:lnTo>
                      <a:pt x="375" y="97"/>
                    </a:lnTo>
                    <a:lnTo>
                      <a:pt x="351" y="97"/>
                    </a:lnTo>
                    <a:lnTo>
                      <a:pt x="326" y="96"/>
                    </a:lnTo>
                    <a:lnTo>
                      <a:pt x="326" y="96"/>
                    </a:lnTo>
                    <a:lnTo>
                      <a:pt x="303" y="97"/>
                    </a:lnTo>
                    <a:lnTo>
                      <a:pt x="279" y="97"/>
                    </a:lnTo>
                    <a:lnTo>
                      <a:pt x="255" y="100"/>
                    </a:lnTo>
                    <a:lnTo>
                      <a:pt x="233" y="104"/>
                    </a:lnTo>
                    <a:lnTo>
                      <a:pt x="214" y="111"/>
                    </a:lnTo>
                    <a:lnTo>
                      <a:pt x="194" y="121"/>
                    </a:lnTo>
                    <a:lnTo>
                      <a:pt x="186" y="126"/>
                    </a:lnTo>
                    <a:lnTo>
                      <a:pt x="178" y="133"/>
                    </a:lnTo>
                    <a:lnTo>
                      <a:pt x="171" y="140"/>
                    </a:lnTo>
                    <a:lnTo>
                      <a:pt x="162" y="149"/>
                    </a:lnTo>
                    <a:lnTo>
                      <a:pt x="162" y="149"/>
                    </a:lnTo>
                    <a:lnTo>
                      <a:pt x="154" y="161"/>
                    </a:lnTo>
                    <a:lnTo>
                      <a:pt x="146" y="175"/>
                    </a:lnTo>
                    <a:lnTo>
                      <a:pt x="140" y="193"/>
                    </a:lnTo>
                    <a:lnTo>
                      <a:pt x="135" y="213"/>
                    </a:lnTo>
                    <a:lnTo>
                      <a:pt x="129" y="236"/>
                    </a:lnTo>
                    <a:lnTo>
                      <a:pt x="126" y="263"/>
                    </a:lnTo>
                    <a:lnTo>
                      <a:pt x="125" y="293"/>
                    </a:lnTo>
                    <a:lnTo>
                      <a:pt x="123" y="326"/>
                    </a:lnTo>
                    <a:lnTo>
                      <a:pt x="123" y="326"/>
                    </a:lnTo>
                    <a:lnTo>
                      <a:pt x="125" y="363"/>
                    </a:lnTo>
                    <a:lnTo>
                      <a:pt x="126" y="395"/>
                    </a:lnTo>
                    <a:lnTo>
                      <a:pt x="130" y="422"/>
                    </a:lnTo>
                    <a:lnTo>
                      <a:pt x="136" y="445"/>
                    </a:lnTo>
                    <a:lnTo>
                      <a:pt x="141" y="464"/>
                    </a:lnTo>
                    <a:lnTo>
                      <a:pt x="148" y="481"/>
                    </a:lnTo>
                    <a:lnTo>
                      <a:pt x="155" y="493"/>
                    </a:lnTo>
                    <a:lnTo>
                      <a:pt x="162" y="504"/>
                    </a:lnTo>
                    <a:lnTo>
                      <a:pt x="162" y="504"/>
                    </a:lnTo>
                    <a:close/>
                  </a:path>
                </a:pathLst>
              </a:custGeom>
              <a:solidFill>
                <a:srgbClr val="F5821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</p:grpSp>
        <p:sp>
          <p:nvSpPr>
            <p:cNvPr id="12" name="Freeform 43"/>
            <p:cNvSpPr>
              <a:spLocks/>
            </p:cNvSpPr>
            <p:nvPr/>
          </p:nvSpPr>
          <p:spPr bwMode="auto">
            <a:xfrm>
              <a:off x="2636838" y="2305050"/>
              <a:ext cx="323850" cy="1336675"/>
            </a:xfrm>
            <a:custGeom>
              <a:avLst/>
              <a:gdLst/>
              <a:ahLst/>
              <a:cxnLst>
                <a:cxn ang="0">
                  <a:pos x="46" y="800"/>
                </a:cxn>
                <a:cxn ang="0">
                  <a:pos x="204" y="800"/>
                </a:cxn>
                <a:cxn ang="0">
                  <a:pos x="204" y="842"/>
                </a:cxn>
                <a:cxn ang="0">
                  <a:pos x="0" y="842"/>
                </a:cxn>
                <a:cxn ang="0">
                  <a:pos x="0" y="0"/>
                </a:cxn>
                <a:cxn ang="0">
                  <a:pos x="204" y="0"/>
                </a:cxn>
                <a:cxn ang="0">
                  <a:pos x="204" y="43"/>
                </a:cxn>
                <a:cxn ang="0">
                  <a:pos x="46" y="43"/>
                </a:cxn>
                <a:cxn ang="0">
                  <a:pos x="46" y="800"/>
                </a:cxn>
              </a:cxnLst>
              <a:rect l="0" t="0" r="r" b="b"/>
              <a:pathLst>
                <a:path w="204" h="842">
                  <a:moveTo>
                    <a:pt x="46" y="800"/>
                  </a:moveTo>
                  <a:lnTo>
                    <a:pt x="204" y="800"/>
                  </a:lnTo>
                  <a:lnTo>
                    <a:pt x="204" y="842"/>
                  </a:lnTo>
                  <a:lnTo>
                    <a:pt x="0" y="842"/>
                  </a:lnTo>
                  <a:lnTo>
                    <a:pt x="0" y="0"/>
                  </a:lnTo>
                  <a:lnTo>
                    <a:pt x="204" y="0"/>
                  </a:lnTo>
                  <a:lnTo>
                    <a:pt x="204" y="43"/>
                  </a:lnTo>
                  <a:lnTo>
                    <a:pt x="46" y="43"/>
                  </a:lnTo>
                  <a:lnTo>
                    <a:pt x="46" y="800"/>
                  </a:lnTo>
                  <a:close/>
                </a:path>
              </a:pathLst>
            </a:custGeom>
            <a:solidFill>
              <a:srgbClr val="2162AE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/>
            </a:p>
          </p:txBody>
        </p:sp>
        <p:sp>
          <p:nvSpPr>
            <p:cNvPr id="13" name="Freeform 44"/>
            <p:cNvSpPr>
              <a:spLocks/>
            </p:cNvSpPr>
            <p:nvPr/>
          </p:nvSpPr>
          <p:spPr bwMode="auto">
            <a:xfrm>
              <a:off x="8982075" y="2305050"/>
              <a:ext cx="323850" cy="1336675"/>
            </a:xfrm>
            <a:custGeom>
              <a:avLst/>
              <a:gdLst/>
              <a:ahLst/>
              <a:cxnLst>
                <a:cxn ang="0">
                  <a:pos x="158" y="800"/>
                </a:cxn>
                <a:cxn ang="0">
                  <a:pos x="0" y="800"/>
                </a:cxn>
                <a:cxn ang="0">
                  <a:pos x="0" y="842"/>
                </a:cxn>
                <a:cxn ang="0">
                  <a:pos x="204" y="842"/>
                </a:cxn>
                <a:cxn ang="0">
                  <a:pos x="204" y="0"/>
                </a:cxn>
                <a:cxn ang="0">
                  <a:pos x="0" y="0"/>
                </a:cxn>
                <a:cxn ang="0">
                  <a:pos x="0" y="43"/>
                </a:cxn>
                <a:cxn ang="0">
                  <a:pos x="158" y="43"/>
                </a:cxn>
                <a:cxn ang="0">
                  <a:pos x="158" y="800"/>
                </a:cxn>
              </a:cxnLst>
              <a:rect l="0" t="0" r="r" b="b"/>
              <a:pathLst>
                <a:path w="204" h="842">
                  <a:moveTo>
                    <a:pt x="158" y="800"/>
                  </a:moveTo>
                  <a:lnTo>
                    <a:pt x="0" y="800"/>
                  </a:lnTo>
                  <a:lnTo>
                    <a:pt x="0" y="842"/>
                  </a:lnTo>
                  <a:lnTo>
                    <a:pt x="204" y="842"/>
                  </a:lnTo>
                  <a:lnTo>
                    <a:pt x="204" y="0"/>
                  </a:lnTo>
                  <a:lnTo>
                    <a:pt x="0" y="0"/>
                  </a:lnTo>
                  <a:lnTo>
                    <a:pt x="0" y="43"/>
                  </a:lnTo>
                  <a:lnTo>
                    <a:pt x="158" y="43"/>
                  </a:lnTo>
                  <a:lnTo>
                    <a:pt x="158" y="800"/>
                  </a:lnTo>
                  <a:close/>
                </a:path>
              </a:pathLst>
            </a:custGeom>
            <a:solidFill>
              <a:srgbClr val="2162AE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/>
            </a:p>
          </p:txBody>
        </p:sp>
        <p:grpSp>
          <p:nvGrpSpPr>
            <p:cNvPr id="14" name="Группа 49"/>
            <p:cNvGrpSpPr/>
            <p:nvPr/>
          </p:nvGrpSpPr>
          <p:grpSpPr>
            <a:xfrm>
              <a:off x="3184525" y="1795463"/>
              <a:ext cx="5583237" cy="1025524"/>
              <a:chOff x="3184525" y="1795463"/>
              <a:chExt cx="5583237" cy="1025524"/>
            </a:xfrm>
          </p:grpSpPr>
          <p:sp>
            <p:nvSpPr>
              <p:cNvPr id="15" name="Freeform 35"/>
              <p:cNvSpPr>
                <a:spLocks noEditPoints="1"/>
              </p:cNvSpPr>
              <p:nvPr/>
            </p:nvSpPr>
            <p:spPr bwMode="auto">
              <a:xfrm>
                <a:off x="3184525" y="1795463"/>
                <a:ext cx="1001712" cy="1023937"/>
              </a:xfrm>
              <a:custGeom>
                <a:avLst/>
                <a:gdLst/>
                <a:ahLst/>
                <a:cxnLst>
                  <a:cxn ang="0">
                    <a:pos x="244" y="68"/>
                  </a:cxn>
                  <a:cxn ang="0">
                    <a:pos x="244" y="68"/>
                  </a:cxn>
                  <a:cxn ang="0">
                    <a:pos x="257" y="42"/>
                  </a:cxn>
                  <a:cxn ang="0">
                    <a:pos x="264" y="31"/>
                  </a:cxn>
                  <a:cxn ang="0">
                    <a:pos x="271" y="21"/>
                  </a:cxn>
                  <a:cxn ang="0">
                    <a:pos x="281" y="13"/>
                  </a:cxn>
                  <a:cxn ang="0">
                    <a:pos x="290" y="6"/>
                  </a:cxn>
                  <a:cxn ang="0">
                    <a:pos x="303" y="1"/>
                  </a:cxn>
                  <a:cxn ang="0">
                    <a:pos x="315" y="0"/>
                  </a:cxn>
                  <a:cxn ang="0">
                    <a:pos x="315" y="0"/>
                  </a:cxn>
                  <a:cxn ang="0">
                    <a:pos x="329" y="1"/>
                  </a:cxn>
                  <a:cxn ang="0">
                    <a:pos x="340" y="6"/>
                  </a:cxn>
                  <a:cxn ang="0">
                    <a:pos x="351" y="13"/>
                  </a:cxn>
                  <a:cxn ang="0">
                    <a:pos x="360" y="21"/>
                  </a:cxn>
                  <a:cxn ang="0">
                    <a:pos x="368" y="32"/>
                  </a:cxn>
                  <a:cxn ang="0">
                    <a:pos x="375" y="43"/>
                  </a:cxn>
                  <a:cxn ang="0">
                    <a:pos x="386" y="68"/>
                  </a:cxn>
                  <a:cxn ang="0">
                    <a:pos x="631" y="645"/>
                  </a:cxn>
                  <a:cxn ang="0">
                    <a:pos x="578" y="645"/>
                  </a:cxn>
                  <a:cxn ang="0">
                    <a:pos x="500" y="460"/>
                  </a:cxn>
                  <a:cxn ang="0">
                    <a:pos x="130" y="460"/>
                  </a:cxn>
                  <a:cxn ang="0">
                    <a:pos x="53" y="645"/>
                  </a:cxn>
                  <a:cxn ang="0">
                    <a:pos x="0" y="645"/>
                  </a:cxn>
                  <a:cxn ang="0">
                    <a:pos x="244" y="68"/>
                  </a:cxn>
                  <a:cxn ang="0">
                    <a:pos x="150" y="415"/>
                  </a:cxn>
                  <a:cxn ang="0">
                    <a:pos x="482" y="415"/>
                  </a:cxn>
                  <a:cxn ang="0">
                    <a:pos x="342" y="82"/>
                  </a:cxn>
                  <a:cxn ang="0">
                    <a:pos x="342" y="82"/>
                  </a:cxn>
                  <a:cxn ang="0">
                    <a:pos x="338" y="71"/>
                  </a:cxn>
                  <a:cxn ang="0">
                    <a:pos x="332" y="58"/>
                  </a:cxn>
                  <a:cxn ang="0">
                    <a:pos x="328" y="54"/>
                  </a:cxn>
                  <a:cxn ang="0">
                    <a:pos x="325" y="50"/>
                  </a:cxn>
                  <a:cxn ang="0">
                    <a:pos x="321" y="47"/>
                  </a:cxn>
                  <a:cxn ang="0">
                    <a:pos x="315" y="46"/>
                  </a:cxn>
                  <a:cxn ang="0">
                    <a:pos x="315" y="46"/>
                  </a:cxn>
                  <a:cxn ang="0">
                    <a:pos x="311" y="47"/>
                  </a:cxn>
                  <a:cxn ang="0">
                    <a:pos x="307" y="50"/>
                  </a:cxn>
                  <a:cxn ang="0">
                    <a:pos x="303" y="54"/>
                  </a:cxn>
                  <a:cxn ang="0">
                    <a:pos x="300" y="58"/>
                  </a:cxn>
                  <a:cxn ang="0">
                    <a:pos x="294" y="71"/>
                  </a:cxn>
                  <a:cxn ang="0">
                    <a:pos x="289" y="82"/>
                  </a:cxn>
                  <a:cxn ang="0">
                    <a:pos x="150" y="415"/>
                  </a:cxn>
                </a:cxnLst>
                <a:rect l="0" t="0" r="r" b="b"/>
                <a:pathLst>
                  <a:path w="631" h="645">
                    <a:moveTo>
                      <a:pt x="244" y="68"/>
                    </a:moveTo>
                    <a:lnTo>
                      <a:pt x="244" y="68"/>
                    </a:lnTo>
                    <a:lnTo>
                      <a:pt x="257" y="42"/>
                    </a:lnTo>
                    <a:lnTo>
                      <a:pt x="264" y="31"/>
                    </a:lnTo>
                    <a:lnTo>
                      <a:pt x="271" y="21"/>
                    </a:lnTo>
                    <a:lnTo>
                      <a:pt x="281" y="13"/>
                    </a:lnTo>
                    <a:lnTo>
                      <a:pt x="290" y="6"/>
                    </a:lnTo>
                    <a:lnTo>
                      <a:pt x="303" y="1"/>
                    </a:lnTo>
                    <a:lnTo>
                      <a:pt x="315" y="0"/>
                    </a:lnTo>
                    <a:lnTo>
                      <a:pt x="315" y="0"/>
                    </a:lnTo>
                    <a:lnTo>
                      <a:pt x="329" y="1"/>
                    </a:lnTo>
                    <a:lnTo>
                      <a:pt x="340" y="6"/>
                    </a:lnTo>
                    <a:lnTo>
                      <a:pt x="351" y="13"/>
                    </a:lnTo>
                    <a:lnTo>
                      <a:pt x="360" y="21"/>
                    </a:lnTo>
                    <a:lnTo>
                      <a:pt x="368" y="32"/>
                    </a:lnTo>
                    <a:lnTo>
                      <a:pt x="375" y="43"/>
                    </a:lnTo>
                    <a:lnTo>
                      <a:pt x="386" y="68"/>
                    </a:lnTo>
                    <a:lnTo>
                      <a:pt x="631" y="645"/>
                    </a:lnTo>
                    <a:lnTo>
                      <a:pt x="578" y="645"/>
                    </a:lnTo>
                    <a:lnTo>
                      <a:pt x="500" y="460"/>
                    </a:lnTo>
                    <a:lnTo>
                      <a:pt x="130" y="460"/>
                    </a:lnTo>
                    <a:lnTo>
                      <a:pt x="53" y="645"/>
                    </a:lnTo>
                    <a:lnTo>
                      <a:pt x="0" y="645"/>
                    </a:lnTo>
                    <a:lnTo>
                      <a:pt x="244" y="68"/>
                    </a:lnTo>
                    <a:close/>
                    <a:moveTo>
                      <a:pt x="150" y="415"/>
                    </a:moveTo>
                    <a:lnTo>
                      <a:pt x="482" y="415"/>
                    </a:lnTo>
                    <a:lnTo>
                      <a:pt x="342" y="82"/>
                    </a:lnTo>
                    <a:lnTo>
                      <a:pt x="342" y="82"/>
                    </a:lnTo>
                    <a:lnTo>
                      <a:pt x="338" y="71"/>
                    </a:lnTo>
                    <a:lnTo>
                      <a:pt x="332" y="58"/>
                    </a:lnTo>
                    <a:lnTo>
                      <a:pt x="328" y="54"/>
                    </a:lnTo>
                    <a:lnTo>
                      <a:pt x="325" y="50"/>
                    </a:lnTo>
                    <a:lnTo>
                      <a:pt x="321" y="47"/>
                    </a:lnTo>
                    <a:lnTo>
                      <a:pt x="315" y="46"/>
                    </a:lnTo>
                    <a:lnTo>
                      <a:pt x="315" y="46"/>
                    </a:lnTo>
                    <a:lnTo>
                      <a:pt x="311" y="47"/>
                    </a:lnTo>
                    <a:lnTo>
                      <a:pt x="307" y="50"/>
                    </a:lnTo>
                    <a:lnTo>
                      <a:pt x="303" y="54"/>
                    </a:lnTo>
                    <a:lnTo>
                      <a:pt x="300" y="58"/>
                    </a:lnTo>
                    <a:lnTo>
                      <a:pt x="294" y="71"/>
                    </a:lnTo>
                    <a:lnTo>
                      <a:pt x="289" y="82"/>
                    </a:lnTo>
                    <a:lnTo>
                      <a:pt x="150" y="41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16" name="Freeform 36"/>
              <p:cNvSpPr>
                <a:spLocks noEditPoints="1"/>
              </p:cNvSpPr>
              <p:nvPr/>
            </p:nvSpPr>
            <p:spPr bwMode="auto">
              <a:xfrm>
                <a:off x="4303713" y="1806575"/>
                <a:ext cx="811212" cy="1014412"/>
              </a:xfrm>
              <a:custGeom>
                <a:avLst/>
                <a:gdLst/>
                <a:ahLst/>
                <a:cxnLst>
                  <a:cxn ang="0">
                    <a:pos x="1" y="67"/>
                  </a:cxn>
                  <a:cxn ang="0">
                    <a:pos x="13" y="28"/>
                  </a:cxn>
                  <a:cxn ang="0">
                    <a:pos x="23" y="15"/>
                  </a:cxn>
                  <a:cxn ang="0">
                    <a:pos x="44" y="4"/>
                  </a:cxn>
                  <a:cxn ang="0">
                    <a:pos x="368" y="0"/>
                  </a:cxn>
                  <a:cxn ang="0">
                    <a:pos x="400" y="3"/>
                  </a:cxn>
                  <a:cxn ang="0">
                    <a:pos x="437" y="17"/>
                  </a:cxn>
                  <a:cxn ang="0">
                    <a:pos x="464" y="36"/>
                  </a:cxn>
                  <a:cxn ang="0">
                    <a:pos x="476" y="50"/>
                  </a:cxn>
                  <a:cxn ang="0">
                    <a:pos x="497" y="103"/>
                  </a:cxn>
                  <a:cxn ang="0">
                    <a:pos x="504" y="172"/>
                  </a:cxn>
                  <a:cxn ang="0">
                    <a:pos x="501" y="215"/>
                  </a:cxn>
                  <a:cxn ang="0">
                    <a:pos x="492" y="256"/>
                  </a:cxn>
                  <a:cxn ang="0">
                    <a:pos x="476" y="281"/>
                  </a:cxn>
                  <a:cxn ang="0">
                    <a:pos x="457" y="299"/>
                  </a:cxn>
                  <a:cxn ang="0">
                    <a:pos x="435" y="310"/>
                  </a:cxn>
                  <a:cxn ang="0">
                    <a:pos x="418" y="317"/>
                  </a:cxn>
                  <a:cxn ang="0">
                    <a:pos x="450" y="326"/>
                  </a:cxn>
                  <a:cxn ang="0">
                    <a:pos x="474" y="340"/>
                  </a:cxn>
                  <a:cxn ang="0">
                    <a:pos x="493" y="365"/>
                  </a:cxn>
                  <a:cxn ang="0">
                    <a:pos x="508" y="406"/>
                  </a:cxn>
                  <a:cxn ang="0">
                    <a:pos x="511" y="465"/>
                  </a:cxn>
                  <a:cxn ang="0">
                    <a:pos x="508" y="518"/>
                  </a:cxn>
                  <a:cxn ang="0">
                    <a:pos x="494" y="568"/>
                  </a:cxn>
                  <a:cxn ang="0">
                    <a:pos x="472" y="600"/>
                  </a:cxn>
                  <a:cxn ang="0">
                    <a:pos x="439" y="628"/>
                  </a:cxn>
                  <a:cxn ang="0">
                    <a:pos x="405" y="638"/>
                  </a:cxn>
                  <a:cxn ang="0">
                    <a:pos x="100" y="638"/>
                  </a:cxn>
                  <a:cxn ang="0">
                    <a:pos x="59" y="636"/>
                  </a:cxn>
                  <a:cxn ang="0">
                    <a:pos x="27" y="625"/>
                  </a:cxn>
                  <a:cxn ang="0">
                    <a:pos x="12" y="610"/>
                  </a:cxn>
                  <a:cxn ang="0">
                    <a:pos x="2" y="588"/>
                  </a:cxn>
                  <a:cxn ang="0">
                    <a:pos x="0" y="85"/>
                  </a:cxn>
                  <a:cxn ang="0">
                    <a:pos x="347" y="296"/>
                  </a:cxn>
                  <a:cxn ang="0">
                    <a:pos x="392" y="292"/>
                  </a:cxn>
                  <a:cxn ang="0">
                    <a:pos x="424" y="276"/>
                  </a:cxn>
                  <a:cxn ang="0">
                    <a:pos x="437" y="258"/>
                  </a:cxn>
                  <a:cxn ang="0">
                    <a:pos x="447" y="218"/>
                  </a:cxn>
                  <a:cxn ang="0">
                    <a:pos x="451" y="167"/>
                  </a:cxn>
                  <a:cxn ang="0">
                    <a:pos x="444" y="106"/>
                  </a:cxn>
                  <a:cxn ang="0">
                    <a:pos x="430" y="74"/>
                  </a:cxn>
                  <a:cxn ang="0">
                    <a:pos x="415" y="57"/>
                  </a:cxn>
                  <a:cxn ang="0">
                    <a:pos x="390" y="46"/>
                  </a:cxn>
                  <a:cxn ang="0">
                    <a:pos x="84" y="44"/>
                  </a:cxn>
                  <a:cxn ang="0">
                    <a:pos x="70" y="44"/>
                  </a:cxn>
                  <a:cxn ang="0">
                    <a:pos x="58" y="51"/>
                  </a:cxn>
                  <a:cxn ang="0">
                    <a:pos x="48" y="74"/>
                  </a:cxn>
                  <a:cxn ang="0">
                    <a:pos x="48" y="545"/>
                  </a:cxn>
                  <a:cxn ang="0">
                    <a:pos x="50" y="572"/>
                  </a:cxn>
                  <a:cxn ang="0">
                    <a:pos x="55" y="585"/>
                  </a:cxn>
                  <a:cxn ang="0">
                    <a:pos x="73" y="593"/>
                  </a:cxn>
                  <a:cxn ang="0">
                    <a:pos x="351" y="595"/>
                  </a:cxn>
                  <a:cxn ang="0">
                    <a:pos x="383" y="593"/>
                  </a:cxn>
                  <a:cxn ang="0">
                    <a:pos x="418" y="582"/>
                  </a:cxn>
                  <a:cxn ang="0">
                    <a:pos x="437" y="564"/>
                  </a:cxn>
                  <a:cxn ang="0">
                    <a:pos x="451" y="531"/>
                  </a:cxn>
                  <a:cxn ang="0">
                    <a:pos x="458" y="467"/>
                  </a:cxn>
                  <a:cxn ang="0">
                    <a:pos x="454" y="417"/>
                  </a:cxn>
                  <a:cxn ang="0">
                    <a:pos x="446" y="382"/>
                  </a:cxn>
                  <a:cxn ang="0">
                    <a:pos x="436" y="367"/>
                  </a:cxn>
                  <a:cxn ang="0">
                    <a:pos x="414" y="349"/>
                  </a:cxn>
                  <a:cxn ang="0">
                    <a:pos x="386" y="340"/>
                  </a:cxn>
                  <a:cxn ang="0">
                    <a:pos x="48" y="545"/>
                  </a:cxn>
                </a:cxnLst>
                <a:rect l="0" t="0" r="r" b="b"/>
                <a:pathLst>
                  <a:path w="511" h="639">
                    <a:moveTo>
                      <a:pt x="0" y="85"/>
                    </a:moveTo>
                    <a:lnTo>
                      <a:pt x="0" y="85"/>
                    </a:lnTo>
                    <a:lnTo>
                      <a:pt x="1" y="67"/>
                    </a:lnTo>
                    <a:lnTo>
                      <a:pt x="4" y="50"/>
                    </a:lnTo>
                    <a:lnTo>
                      <a:pt x="9" y="35"/>
                    </a:lnTo>
                    <a:lnTo>
                      <a:pt x="13" y="28"/>
                    </a:lnTo>
                    <a:lnTo>
                      <a:pt x="18" y="22"/>
                    </a:lnTo>
                    <a:lnTo>
                      <a:pt x="18" y="22"/>
                    </a:lnTo>
                    <a:lnTo>
                      <a:pt x="23" y="15"/>
                    </a:lnTo>
                    <a:lnTo>
                      <a:pt x="30" y="11"/>
                    </a:lnTo>
                    <a:lnTo>
                      <a:pt x="37" y="7"/>
                    </a:lnTo>
                    <a:lnTo>
                      <a:pt x="44" y="4"/>
                    </a:lnTo>
                    <a:lnTo>
                      <a:pt x="59" y="1"/>
                    </a:lnTo>
                    <a:lnTo>
                      <a:pt x="73" y="0"/>
                    </a:lnTo>
                    <a:lnTo>
                      <a:pt x="368" y="0"/>
                    </a:lnTo>
                    <a:lnTo>
                      <a:pt x="368" y="0"/>
                    </a:lnTo>
                    <a:lnTo>
                      <a:pt x="385" y="1"/>
                    </a:lnTo>
                    <a:lnTo>
                      <a:pt x="400" y="3"/>
                    </a:lnTo>
                    <a:lnTo>
                      <a:pt x="414" y="7"/>
                    </a:lnTo>
                    <a:lnTo>
                      <a:pt x="426" y="11"/>
                    </a:lnTo>
                    <a:lnTo>
                      <a:pt x="437" y="17"/>
                    </a:lnTo>
                    <a:lnTo>
                      <a:pt x="449" y="22"/>
                    </a:lnTo>
                    <a:lnTo>
                      <a:pt x="457" y="29"/>
                    </a:lnTo>
                    <a:lnTo>
                      <a:pt x="464" y="36"/>
                    </a:lnTo>
                    <a:lnTo>
                      <a:pt x="464" y="36"/>
                    </a:lnTo>
                    <a:lnTo>
                      <a:pt x="471" y="43"/>
                    </a:lnTo>
                    <a:lnTo>
                      <a:pt x="476" y="50"/>
                    </a:lnTo>
                    <a:lnTo>
                      <a:pt x="485" y="67"/>
                    </a:lnTo>
                    <a:lnTo>
                      <a:pt x="493" y="85"/>
                    </a:lnTo>
                    <a:lnTo>
                      <a:pt x="497" y="103"/>
                    </a:lnTo>
                    <a:lnTo>
                      <a:pt x="501" y="121"/>
                    </a:lnTo>
                    <a:lnTo>
                      <a:pt x="503" y="139"/>
                    </a:lnTo>
                    <a:lnTo>
                      <a:pt x="504" y="172"/>
                    </a:lnTo>
                    <a:lnTo>
                      <a:pt x="504" y="172"/>
                    </a:lnTo>
                    <a:lnTo>
                      <a:pt x="503" y="201"/>
                    </a:lnTo>
                    <a:lnTo>
                      <a:pt x="501" y="215"/>
                    </a:lnTo>
                    <a:lnTo>
                      <a:pt x="500" y="229"/>
                    </a:lnTo>
                    <a:lnTo>
                      <a:pt x="496" y="243"/>
                    </a:lnTo>
                    <a:lnTo>
                      <a:pt x="492" y="256"/>
                    </a:lnTo>
                    <a:lnTo>
                      <a:pt x="485" y="268"/>
                    </a:lnTo>
                    <a:lnTo>
                      <a:pt x="476" y="281"/>
                    </a:lnTo>
                    <a:lnTo>
                      <a:pt x="476" y="281"/>
                    </a:lnTo>
                    <a:lnTo>
                      <a:pt x="471" y="288"/>
                    </a:lnTo>
                    <a:lnTo>
                      <a:pt x="464" y="293"/>
                    </a:lnTo>
                    <a:lnTo>
                      <a:pt x="457" y="299"/>
                    </a:lnTo>
                    <a:lnTo>
                      <a:pt x="450" y="304"/>
                    </a:lnTo>
                    <a:lnTo>
                      <a:pt x="443" y="307"/>
                    </a:lnTo>
                    <a:lnTo>
                      <a:pt x="435" y="310"/>
                    </a:lnTo>
                    <a:lnTo>
                      <a:pt x="418" y="314"/>
                    </a:lnTo>
                    <a:lnTo>
                      <a:pt x="418" y="317"/>
                    </a:lnTo>
                    <a:lnTo>
                      <a:pt x="418" y="317"/>
                    </a:lnTo>
                    <a:lnTo>
                      <a:pt x="430" y="320"/>
                    </a:lnTo>
                    <a:lnTo>
                      <a:pt x="440" y="322"/>
                    </a:lnTo>
                    <a:lnTo>
                      <a:pt x="450" y="326"/>
                    </a:lnTo>
                    <a:lnTo>
                      <a:pt x="458" y="331"/>
                    </a:lnTo>
                    <a:lnTo>
                      <a:pt x="467" y="336"/>
                    </a:lnTo>
                    <a:lnTo>
                      <a:pt x="474" y="340"/>
                    </a:lnTo>
                    <a:lnTo>
                      <a:pt x="485" y="351"/>
                    </a:lnTo>
                    <a:lnTo>
                      <a:pt x="485" y="351"/>
                    </a:lnTo>
                    <a:lnTo>
                      <a:pt x="493" y="365"/>
                    </a:lnTo>
                    <a:lnTo>
                      <a:pt x="500" y="378"/>
                    </a:lnTo>
                    <a:lnTo>
                      <a:pt x="504" y="392"/>
                    </a:lnTo>
                    <a:lnTo>
                      <a:pt x="508" y="406"/>
                    </a:lnTo>
                    <a:lnTo>
                      <a:pt x="510" y="421"/>
                    </a:lnTo>
                    <a:lnTo>
                      <a:pt x="510" y="436"/>
                    </a:lnTo>
                    <a:lnTo>
                      <a:pt x="511" y="465"/>
                    </a:lnTo>
                    <a:lnTo>
                      <a:pt x="511" y="465"/>
                    </a:lnTo>
                    <a:lnTo>
                      <a:pt x="510" y="500"/>
                    </a:lnTo>
                    <a:lnTo>
                      <a:pt x="508" y="518"/>
                    </a:lnTo>
                    <a:lnTo>
                      <a:pt x="506" y="535"/>
                    </a:lnTo>
                    <a:lnTo>
                      <a:pt x="501" y="552"/>
                    </a:lnTo>
                    <a:lnTo>
                      <a:pt x="494" y="568"/>
                    </a:lnTo>
                    <a:lnTo>
                      <a:pt x="485" y="585"/>
                    </a:lnTo>
                    <a:lnTo>
                      <a:pt x="472" y="600"/>
                    </a:lnTo>
                    <a:lnTo>
                      <a:pt x="472" y="600"/>
                    </a:lnTo>
                    <a:lnTo>
                      <a:pt x="461" y="613"/>
                    </a:lnTo>
                    <a:lnTo>
                      <a:pt x="450" y="621"/>
                    </a:lnTo>
                    <a:lnTo>
                      <a:pt x="439" y="628"/>
                    </a:lnTo>
                    <a:lnTo>
                      <a:pt x="428" y="632"/>
                    </a:lnTo>
                    <a:lnTo>
                      <a:pt x="417" y="635"/>
                    </a:lnTo>
                    <a:lnTo>
                      <a:pt x="405" y="638"/>
                    </a:lnTo>
                    <a:lnTo>
                      <a:pt x="382" y="638"/>
                    </a:lnTo>
                    <a:lnTo>
                      <a:pt x="100" y="638"/>
                    </a:lnTo>
                    <a:lnTo>
                      <a:pt x="100" y="638"/>
                    </a:lnTo>
                    <a:lnTo>
                      <a:pt x="80" y="639"/>
                    </a:lnTo>
                    <a:lnTo>
                      <a:pt x="70" y="638"/>
                    </a:lnTo>
                    <a:lnTo>
                      <a:pt x="59" y="636"/>
                    </a:lnTo>
                    <a:lnTo>
                      <a:pt x="48" y="635"/>
                    </a:lnTo>
                    <a:lnTo>
                      <a:pt x="37" y="631"/>
                    </a:lnTo>
                    <a:lnTo>
                      <a:pt x="27" y="625"/>
                    </a:lnTo>
                    <a:lnTo>
                      <a:pt x="18" y="617"/>
                    </a:lnTo>
                    <a:lnTo>
                      <a:pt x="18" y="617"/>
                    </a:lnTo>
                    <a:lnTo>
                      <a:pt x="12" y="610"/>
                    </a:lnTo>
                    <a:lnTo>
                      <a:pt x="8" y="603"/>
                    </a:lnTo>
                    <a:lnTo>
                      <a:pt x="5" y="595"/>
                    </a:lnTo>
                    <a:lnTo>
                      <a:pt x="2" y="588"/>
                    </a:lnTo>
                    <a:lnTo>
                      <a:pt x="0" y="571"/>
                    </a:lnTo>
                    <a:lnTo>
                      <a:pt x="0" y="556"/>
                    </a:lnTo>
                    <a:lnTo>
                      <a:pt x="0" y="85"/>
                    </a:lnTo>
                    <a:close/>
                    <a:moveTo>
                      <a:pt x="48" y="296"/>
                    </a:moveTo>
                    <a:lnTo>
                      <a:pt x="347" y="296"/>
                    </a:lnTo>
                    <a:lnTo>
                      <a:pt x="347" y="296"/>
                    </a:lnTo>
                    <a:lnTo>
                      <a:pt x="369" y="294"/>
                    </a:lnTo>
                    <a:lnTo>
                      <a:pt x="380" y="293"/>
                    </a:lnTo>
                    <a:lnTo>
                      <a:pt x="392" y="292"/>
                    </a:lnTo>
                    <a:lnTo>
                      <a:pt x="403" y="288"/>
                    </a:lnTo>
                    <a:lnTo>
                      <a:pt x="414" y="283"/>
                    </a:lnTo>
                    <a:lnTo>
                      <a:pt x="424" y="276"/>
                    </a:lnTo>
                    <a:lnTo>
                      <a:pt x="432" y="267"/>
                    </a:lnTo>
                    <a:lnTo>
                      <a:pt x="432" y="267"/>
                    </a:lnTo>
                    <a:lnTo>
                      <a:pt x="437" y="258"/>
                    </a:lnTo>
                    <a:lnTo>
                      <a:pt x="442" y="246"/>
                    </a:lnTo>
                    <a:lnTo>
                      <a:pt x="446" y="232"/>
                    </a:lnTo>
                    <a:lnTo>
                      <a:pt x="447" y="218"/>
                    </a:lnTo>
                    <a:lnTo>
                      <a:pt x="451" y="190"/>
                    </a:lnTo>
                    <a:lnTo>
                      <a:pt x="451" y="167"/>
                    </a:lnTo>
                    <a:lnTo>
                      <a:pt x="451" y="167"/>
                    </a:lnTo>
                    <a:lnTo>
                      <a:pt x="450" y="142"/>
                    </a:lnTo>
                    <a:lnTo>
                      <a:pt x="449" y="122"/>
                    </a:lnTo>
                    <a:lnTo>
                      <a:pt x="444" y="106"/>
                    </a:lnTo>
                    <a:lnTo>
                      <a:pt x="440" y="92"/>
                    </a:lnTo>
                    <a:lnTo>
                      <a:pt x="436" y="82"/>
                    </a:lnTo>
                    <a:lnTo>
                      <a:pt x="430" y="74"/>
                    </a:lnTo>
                    <a:lnTo>
                      <a:pt x="422" y="62"/>
                    </a:lnTo>
                    <a:lnTo>
                      <a:pt x="422" y="62"/>
                    </a:lnTo>
                    <a:lnTo>
                      <a:pt x="415" y="57"/>
                    </a:lnTo>
                    <a:lnTo>
                      <a:pt x="407" y="53"/>
                    </a:lnTo>
                    <a:lnTo>
                      <a:pt x="399" y="49"/>
                    </a:lnTo>
                    <a:lnTo>
                      <a:pt x="390" y="46"/>
                    </a:lnTo>
                    <a:lnTo>
                      <a:pt x="375" y="44"/>
                    </a:lnTo>
                    <a:lnTo>
                      <a:pt x="361" y="44"/>
                    </a:lnTo>
                    <a:lnTo>
                      <a:pt x="84" y="44"/>
                    </a:lnTo>
                    <a:lnTo>
                      <a:pt x="84" y="44"/>
                    </a:lnTo>
                    <a:lnTo>
                      <a:pt x="77" y="44"/>
                    </a:lnTo>
                    <a:lnTo>
                      <a:pt x="70" y="44"/>
                    </a:lnTo>
                    <a:lnTo>
                      <a:pt x="64" y="47"/>
                    </a:lnTo>
                    <a:lnTo>
                      <a:pt x="58" y="51"/>
                    </a:lnTo>
                    <a:lnTo>
                      <a:pt x="58" y="51"/>
                    </a:lnTo>
                    <a:lnTo>
                      <a:pt x="54" y="57"/>
                    </a:lnTo>
                    <a:lnTo>
                      <a:pt x="51" y="65"/>
                    </a:lnTo>
                    <a:lnTo>
                      <a:pt x="48" y="74"/>
                    </a:lnTo>
                    <a:lnTo>
                      <a:pt x="48" y="81"/>
                    </a:lnTo>
                    <a:lnTo>
                      <a:pt x="48" y="296"/>
                    </a:lnTo>
                    <a:close/>
                    <a:moveTo>
                      <a:pt x="48" y="545"/>
                    </a:moveTo>
                    <a:lnTo>
                      <a:pt x="48" y="545"/>
                    </a:lnTo>
                    <a:lnTo>
                      <a:pt x="48" y="561"/>
                    </a:lnTo>
                    <a:lnTo>
                      <a:pt x="50" y="572"/>
                    </a:lnTo>
                    <a:lnTo>
                      <a:pt x="52" y="581"/>
                    </a:lnTo>
                    <a:lnTo>
                      <a:pt x="55" y="585"/>
                    </a:lnTo>
                    <a:lnTo>
                      <a:pt x="55" y="585"/>
                    </a:lnTo>
                    <a:lnTo>
                      <a:pt x="58" y="588"/>
                    </a:lnTo>
                    <a:lnTo>
                      <a:pt x="62" y="590"/>
                    </a:lnTo>
                    <a:lnTo>
                      <a:pt x="73" y="593"/>
                    </a:lnTo>
                    <a:lnTo>
                      <a:pt x="86" y="595"/>
                    </a:lnTo>
                    <a:lnTo>
                      <a:pt x="97" y="595"/>
                    </a:lnTo>
                    <a:lnTo>
                      <a:pt x="351" y="595"/>
                    </a:lnTo>
                    <a:lnTo>
                      <a:pt x="351" y="595"/>
                    </a:lnTo>
                    <a:lnTo>
                      <a:pt x="372" y="595"/>
                    </a:lnTo>
                    <a:lnTo>
                      <a:pt x="383" y="593"/>
                    </a:lnTo>
                    <a:lnTo>
                      <a:pt x="396" y="590"/>
                    </a:lnTo>
                    <a:lnTo>
                      <a:pt x="407" y="588"/>
                    </a:lnTo>
                    <a:lnTo>
                      <a:pt x="418" y="582"/>
                    </a:lnTo>
                    <a:lnTo>
                      <a:pt x="429" y="575"/>
                    </a:lnTo>
                    <a:lnTo>
                      <a:pt x="437" y="564"/>
                    </a:lnTo>
                    <a:lnTo>
                      <a:pt x="437" y="564"/>
                    </a:lnTo>
                    <a:lnTo>
                      <a:pt x="443" y="556"/>
                    </a:lnTo>
                    <a:lnTo>
                      <a:pt x="447" y="545"/>
                    </a:lnTo>
                    <a:lnTo>
                      <a:pt x="451" y="531"/>
                    </a:lnTo>
                    <a:lnTo>
                      <a:pt x="454" y="518"/>
                    </a:lnTo>
                    <a:lnTo>
                      <a:pt x="457" y="490"/>
                    </a:lnTo>
                    <a:lnTo>
                      <a:pt x="458" y="467"/>
                    </a:lnTo>
                    <a:lnTo>
                      <a:pt x="458" y="467"/>
                    </a:lnTo>
                    <a:lnTo>
                      <a:pt x="457" y="443"/>
                    </a:lnTo>
                    <a:lnTo>
                      <a:pt x="454" y="417"/>
                    </a:lnTo>
                    <a:lnTo>
                      <a:pt x="453" y="404"/>
                    </a:lnTo>
                    <a:lnTo>
                      <a:pt x="450" y="392"/>
                    </a:lnTo>
                    <a:lnTo>
                      <a:pt x="446" y="382"/>
                    </a:lnTo>
                    <a:lnTo>
                      <a:pt x="442" y="374"/>
                    </a:lnTo>
                    <a:lnTo>
                      <a:pt x="442" y="374"/>
                    </a:lnTo>
                    <a:lnTo>
                      <a:pt x="436" y="367"/>
                    </a:lnTo>
                    <a:lnTo>
                      <a:pt x="429" y="360"/>
                    </a:lnTo>
                    <a:lnTo>
                      <a:pt x="422" y="354"/>
                    </a:lnTo>
                    <a:lnTo>
                      <a:pt x="414" y="349"/>
                    </a:lnTo>
                    <a:lnTo>
                      <a:pt x="405" y="345"/>
                    </a:lnTo>
                    <a:lnTo>
                      <a:pt x="396" y="342"/>
                    </a:lnTo>
                    <a:lnTo>
                      <a:pt x="386" y="340"/>
                    </a:lnTo>
                    <a:lnTo>
                      <a:pt x="376" y="339"/>
                    </a:lnTo>
                    <a:lnTo>
                      <a:pt x="48" y="339"/>
                    </a:lnTo>
                    <a:lnTo>
                      <a:pt x="48" y="54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17" name="Freeform 37"/>
              <p:cNvSpPr>
                <a:spLocks/>
              </p:cNvSpPr>
              <p:nvPr/>
            </p:nvSpPr>
            <p:spPr bwMode="auto">
              <a:xfrm>
                <a:off x="5276850" y="1806575"/>
                <a:ext cx="685800" cy="1012825"/>
              </a:xfrm>
              <a:custGeom>
                <a:avLst/>
                <a:gdLst/>
                <a:ahLst/>
                <a:cxnLst>
                  <a:cxn ang="0">
                    <a:pos x="0" y="638"/>
                  </a:cxn>
                  <a:cxn ang="0">
                    <a:pos x="0" y="72"/>
                  </a:cxn>
                  <a:cxn ang="0">
                    <a:pos x="0" y="72"/>
                  </a:cxn>
                  <a:cxn ang="0">
                    <a:pos x="0" y="60"/>
                  </a:cxn>
                  <a:cxn ang="0">
                    <a:pos x="2" y="46"/>
                  </a:cxn>
                  <a:cxn ang="0">
                    <a:pos x="5" y="40"/>
                  </a:cxn>
                  <a:cxn ang="0">
                    <a:pos x="8" y="33"/>
                  </a:cxn>
                  <a:cxn ang="0">
                    <a:pos x="12" y="26"/>
                  </a:cxn>
                  <a:cxn ang="0">
                    <a:pos x="18" y="21"/>
                  </a:cxn>
                  <a:cxn ang="0">
                    <a:pos x="18" y="21"/>
                  </a:cxn>
                  <a:cxn ang="0">
                    <a:pos x="25" y="14"/>
                  </a:cxn>
                  <a:cxn ang="0">
                    <a:pos x="32" y="10"/>
                  </a:cxn>
                  <a:cxn ang="0">
                    <a:pos x="39" y="7"/>
                  </a:cxn>
                  <a:cxn ang="0">
                    <a:pos x="45" y="4"/>
                  </a:cxn>
                  <a:cxn ang="0">
                    <a:pos x="58" y="1"/>
                  </a:cxn>
                  <a:cxn ang="0">
                    <a:pos x="71" y="0"/>
                  </a:cxn>
                  <a:cxn ang="0">
                    <a:pos x="432" y="0"/>
                  </a:cxn>
                  <a:cxn ang="0">
                    <a:pos x="432" y="44"/>
                  </a:cxn>
                  <a:cxn ang="0">
                    <a:pos x="100" y="44"/>
                  </a:cxn>
                  <a:cxn ang="0">
                    <a:pos x="100" y="44"/>
                  </a:cxn>
                  <a:cxn ang="0">
                    <a:pos x="89" y="44"/>
                  </a:cxn>
                  <a:cxn ang="0">
                    <a:pos x="76" y="44"/>
                  </a:cxn>
                  <a:cxn ang="0">
                    <a:pos x="69" y="46"/>
                  </a:cxn>
                  <a:cxn ang="0">
                    <a:pos x="64" y="47"/>
                  </a:cxn>
                  <a:cxn ang="0">
                    <a:pos x="58" y="50"/>
                  </a:cxn>
                  <a:cxn ang="0">
                    <a:pos x="54" y="54"/>
                  </a:cxn>
                  <a:cxn ang="0">
                    <a:pos x="54" y="54"/>
                  </a:cxn>
                  <a:cxn ang="0">
                    <a:pos x="51" y="61"/>
                  </a:cxn>
                  <a:cxn ang="0">
                    <a:pos x="50" y="69"/>
                  </a:cxn>
                  <a:cxn ang="0">
                    <a:pos x="48" y="87"/>
                  </a:cxn>
                  <a:cxn ang="0">
                    <a:pos x="48" y="638"/>
                  </a:cxn>
                  <a:cxn ang="0">
                    <a:pos x="0" y="638"/>
                  </a:cxn>
                </a:cxnLst>
                <a:rect l="0" t="0" r="r" b="b"/>
                <a:pathLst>
                  <a:path w="432" h="638">
                    <a:moveTo>
                      <a:pt x="0" y="638"/>
                    </a:moveTo>
                    <a:lnTo>
                      <a:pt x="0" y="72"/>
                    </a:lnTo>
                    <a:lnTo>
                      <a:pt x="0" y="72"/>
                    </a:lnTo>
                    <a:lnTo>
                      <a:pt x="0" y="60"/>
                    </a:lnTo>
                    <a:lnTo>
                      <a:pt x="2" y="46"/>
                    </a:lnTo>
                    <a:lnTo>
                      <a:pt x="5" y="40"/>
                    </a:lnTo>
                    <a:lnTo>
                      <a:pt x="8" y="33"/>
                    </a:lnTo>
                    <a:lnTo>
                      <a:pt x="12" y="26"/>
                    </a:lnTo>
                    <a:lnTo>
                      <a:pt x="18" y="21"/>
                    </a:lnTo>
                    <a:lnTo>
                      <a:pt x="18" y="21"/>
                    </a:lnTo>
                    <a:lnTo>
                      <a:pt x="25" y="14"/>
                    </a:lnTo>
                    <a:lnTo>
                      <a:pt x="32" y="10"/>
                    </a:lnTo>
                    <a:lnTo>
                      <a:pt x="39" y="7"/>
                    </a:lnTo>
                    <a:lnTo>
                      <a:pt x="45" y="4"/>
                    </a:lnTo>
                    <a:lnTo>
                      <a:pt x="58" y="1"/>
                    </a:lnTo>
                    <a:lnTo>
                      <a:pt x="71" y="0"/>
                    </a:lnTo>
                    <a:lnTo>
                      <a:pt x="432" y="0"/>
                    </a:lnTo>
                    <a:lnTo>
                      <a:pt x="432" y="44"/>
                    </a:lnTo>
                    <a:lnTo>
                      <a:pt x="100" y="44"/>
                    </a:lnTo>
                    <a:lnTo>
                      <a:pt x="100" y="44"/>
                    </a:lnTo>
                    <a:lnTo>
                      <a:pt x="89" y="44"/>
                    </a:lnTo>
                    <a:lnTo>
                      <a:pt x="76" y="44"/>
                    </a:lnTo>
                    <a:lnTo>
                      <a:pt x="69" y="46"/>
                    </a:lnTo>
                    <a:lnTo>
                      <a:pt x="64" y="47"/>
                    </a:lnTo>
                    <a:lnTo>
                      <a:pt x="58" y="50"/>
                    </a:lnTo>
                    <a:lnTo>
                      <a:pt x="54" y="54"/>
                    </a:lnTo>
                    <a:lnTo>
                      <a:pt x="54" y="54"/>
                    </a:lnTo>
                    <a:lnTo>
                      <a:pt x="51" y="61"/>
                    </a:lnTo>
                    <a:lnTo>
                      <a:pt x="50" y="69"/>
                    </a:lnTo>
                    <a:lnTo>
                      <a:pt x="48" y="87"/>
                    </a:lnTo>
                    <a:lnTo>
                      <a:pt x="48" y="638"/>
                    </a:lnTo>
                    <a:lnTo>
                      <a:pt x="0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18" name="Freeform 38"/>
              <p:cNvSpPr>
                <a:spLocks/>
              </p:cNvSpPr>
              <p:nvPr/>
            </p:nvSpPr>
            <p:spPr bwMode="auto">
              <a:xfrm>
                <a:off x="6997700" y="1806575"/>
                <a:ext cx="822325" cy="1012825"/>
              </a:xfrm>
              <a:custGeom>
                <a:avLst/>
                <a:gdLst/>
                <a:ahLst/>
                <a:cxnLst>
                  <a:cxn ang="0">
                    <a:pos x="261" y="638"/>
                  </a:cxn>
                  <a:cxn ang="0">
                    <a:pos x="225" y="636"/>
                  </a:cxn>
                  <a:cxn ang="0">
                    <a:pos x="192" y="631"/>
                  </a:cxn>
                  <a:cxn ang="0">
                    <a:pos x="163" y="622"/>
                  </a:cxn>
                  <a:cxn ang="0">
                    <a:pos x="117" y="602"/>
                  </a:cxn>
                  <a:cxn ang="0">
                    <a:pos x="83" y="578"/>
                  </a:cxn>
                  <a:cxn ang="0">
                    <a:pos x="71" y="567"/>
                  </a:cxn>
                  <a:cxn ang="0">
                    <a:pos x="53" y="545"/>
                  </a:cxn>
                  <a:cxn ang="0">
                    <a:pos x="37" y="521"/>
                  </a:cxn>
                  <a:cxn ang="0">
                    <a:pos x="25" y="496"/>
                  </a:cxn>
                  <a:cxn ang="0">
                    <a:pos x="15" y="467"/>
                  </a:cxn>
                  <a:cxn ang="0">
                    <a:pos x="3" y="403"/>
                  </a:cxn>
                  <a:cxn ang="0">
                    <a:pos x="0" y="328"/>
                  </a:cxn>
                  <a:cxn ang="0">
                    <a:pos x="0" y="296"/>
                  </a:cxn>
                  <a:cxn ang="0">
                    <a:pos x="5" y="229"/>
                  </a:cxn>
                  <a:cxn ang="0">
                    <a:pos x="15" y="179"/>
                  </a:cxn>
                  <a:cxn ang="0">
                    <a:pos x="25" y="147"/>
                  </a:cxn>
                  <a:cxn ang="0">
                    <a:pos x="39" y="118"/>
                  </a:cxn>
                  <a:cxn ang="0">
                    <a:pos x="57" y="90"/>
                  </a:cxn>
                  <a:cxn ang="0">
                    <a:pos x="68" y="78"/>
                  </a:cxn>
                  <a:cxn ang="0">
                    <a:pos x="92" y="56"/>
                  </a:cxn>
                  <a:cxn ang="0">
                    <a:pos x="132" y="31"/>
                  </a:cxn>
                  <a:cxn ang="0">
                    <a:pos x="158" y="19"/>
                  </a:cxn>
                  <a:cxn ang="0">
                    <a:pos x="189" y="10"/>
                  </a:cxn>
                  <a:cxn ang="0">
                    <a:pos x="224" y="3"/>
                  </a:cxn>
                  <a:cxn ang="0">
                    <a:pos x="264" y="0"/>
                  </a:cxn>
                  <a:cxn ang="0">
                    <a:pos x="509" y="44"/>
                  </a:cxn>
                  <a:cxn ang="0">
                    <a:pos x="285" y="44"/>
                  </a:cxn>
                  <a:cxn ang="0">
                    <a:pos x="243" y="46"/>
                  </a:cxn>
                  <a:cxn ang="0">
                    <a:pos x="195" y="56"/>
                  </a:cxn>
                  <a:cxn ang="0">
                    <a:pos x="170" y="64"/>
                  </a:cxn>
                  <a:cxn ang="0">
                    <a:pos x="144" y="78"/>
                  </a:cxn>
                  <a:cxn ang="0">
                    <a:pos x="121" y="94"/>
                  </a:cxn>
                  <a:cxn ang="0">
                    <a:pos x="100" y="118"/>
                  </a:cxn>
                  <a:cxn ang="0">
                    <a:pos x="93" y="129"/>
                  </a:cxn>
                  <a:cxn ang="0">
                    <a:pos x="79" y="153"/>
                  </a:cxn>
                  <a:cxn ang="0">
                    <a:pos x="67" y="190"/>
                  </a:cxn>
                  <a:cxn ang="0">
                    <a:pos x="57" y="246"/>
                  </a:cxn>
                  <a:cxn ang="0">
                    <a:pos x="53" y="301"/>
                  </a:cxn>
                  <a:cxn ang="0">
                    <a:pos x="53" y="329"/>
                  </a:cxn>
                  <a:cxn ang="0">
                    <a:pos x="56" y="404"/>
                  </a:cxn>
                  <a:cxn ang="0">
                    <a:pos x="65" y="451"/>
                  </a:cxn>
                  <a:cxn ang="0">
                    <a:pos x="82" y="496"/>
                  </a:cxn>
                  <a:cxn ang="0">
                    <a:pos x="94" y="517"/>
                  </a:cxn>
                  <a:cxn ang="0">
                    <a:pos x="104" y="529"/>
                  </a:cxn>
                  <a:cxn ang="0">
                    <a:pos x="132" y="554"/>
                  </a:cxn>
                  <a:cxn ang="0">
                    <a:pos x="163" y="572"/>
                  </a:cxn>
                  <a:cxn ang="0">
                    <a:pos x="188" y="582"/>
                  </a:cxn>
                  <a:cxn ang="0">
                    <a:pos x="218" y="590"/>
                  </a:cxn>
                  <a:cxn ang="0">
                    <a:pos x="253" y="595"/>
                  </a:cxn>
                  <a:cxn ang="0">
                    <a:pos x="518" y="595"/>
                  </a:cxn>
                  <a:cxn ang="0">
                    <a:pos x="261" y="638"/>
                  </a:cxn>
                </a:cxnLst>
                <a:rect l="0" t="0" r="r" b="b"/>
                <a:pathLst>
                  <a:path w="518" h="638">
                    <a:moveTo>
                      <a:pt x="261" y="638"/>
                    </a:moveTo>
                    <a:lnTo>
                      <a:pt x="261" y="638"/>
                    </a:lnTo>
                    <a:lnTo>
                      <a:pt x="243" y="638"/>
                    </a:lnTo>
                    <a:lnTo>
                      <a:pt x="225" y="636"/>
                    </a:lnTo>
                    <a:lnTo>
                      <a:pt x="208" y="634"/>
                    </a:lnTo>
                    <a:lnTo>
                      <a:pt x="192" y="631"/>
                    </a:lnTo>
                    <a:lnTo>
                      <a:pt x="176" y="627"/>
                    </a:lnTo>
                    <a:lnTo>
                      <a:pt x="163" y="622"/>
                    </a:lnTo>
                    <a:lnTo>
                      <a:pt x="138" y="613"/>
                    </a:lnTo>
                    <a:lnTo>
                      <a:pt x="117" y="602"/>
                    </a:lnTo>
                    <a:lnTo>
                      <a:pt x="99" y="589"/>
                    </a:lnTo>
                    <a:lnTo>
                      <a:pt x="83" y="578"/>
                    </a:lnTo>
                    <a:lnTo>
                      <a:pt x="71" y="567"/>
                    </a:lnTo>
                    <a:lnTo>
                      <a:pt x="71" y="567"/>
                    </a:lnTo>
                    <a:lnTo>
                      <a:pt x="61" y="556"/>
                    </a:lnTo>
                    <a:lnTo>
                      <a:pt x="53" y="545"/>
                    </a:lnTo>
                    <a:lnTo>
                      <a:pt x="44" y="533"/>
                    </a:lnTo>
                    <a:lnTo>
                      <a:pt x="37" y="521"/>
                    </a:lnTo>
                    <a:lnTo>
                      <a:pt x="30" y="508"/>
                    </a:lnTo>
                    <a:lnTo>
                      <a:pt x="25" y="496"/>
                    </a:lnTo>
                    <a:lnTo>
                      <a:pt x="19" y="482"/>
                    </a:lnTo>
                    <a:lnTo>
                      <a:pt x="15" y="467"/>
                    </a:lnTo>
                    <a:lnTo>
                      <a:pt x="8" y="436"/>
                    </a:lnTo>
                    <a:lnTo>
                      <a:pt x="3" y="403"/>
                    </a:lnTo>
                    <a:lnTo>
                      <a:pt x="1" y="367"/>
                    </a:lnTo>
                    <a:lnTo>
                      <a:pt x="0" y="328"/>
                    </a:lnTo>
                    <a:lnTo>
                      <a:pt x="0" y="328"/>
                    </a:lnTo>
                    <a:lnTo>
                      <a:pt x="0" y="296"/>
                    </a:lnTo>
                    <a:lnTo>
                      <a:pt x="1" y="263"/>
                    </a:lnTo>
                    <a:lnTo>
                      <a:pt x="5" y="229"/>
                    </a:lnTo>
                    <a:lnTo>
                      <a:pt x="11" y="196"/>
                    </a:lnTo>
                    <a:lnTo>
                      <a:pt x="15" y="179"/>
                    </a:lnTo>
                    <a:lnTo>
                      <a:pt x="19" y="164"/>
                    </a:lnTo>
                    <a:lnTo>
                      <a:pt x="25" y="147"/>
                    </a:lnTo>
                    <a:lnTo>
                      <a:pt x="32" y="133"/>
                    </a:lnTo>
                    <a:lnTo>
                      <a:pt x="39" y="118"/>
                    </a:lnTo>
                    <a:lnTo>
                      <a:pt x="47" y="104"/>
                    </a:lnTo>
                    <a:lnTo>
                      <a:pt x="57" y="90"/>
                    </a:lnTo>
                    <a:lnTo>
                      <a:pt x="68" y="78"/>
                    </a:lnTo>
                    <a:lnTo>
                      <a:pt x="68" y="78"/>
                    </a:lnTo>
                    <a:lnTo>
                      <a:pt x="78" y="68"/>
                    </a:lnTo>
                    <a:lnTo>
                      <a:pt x="92" y="56"/>
                    </a:lnTo>
                    <a:lnTo>
                      <a:pt x="110" y="43"/>
                    </a:lnTo>
                    <a:lnTo>
                      <a:pt x="132" y="31"/>
                    </a:lnTo>
                    <a:lnTo>
                      <a:pt x="144" y="25"/>
                    </a:lnTo>
                    <a:lnTo>
                      <a:pt x="158" y="19"/>
                    </a:lnTo>
                    <a:lnTo>
                      <a:pt x="174" y="14"/>
                    </a:lnTo>
                    <a:lnTo>
                      <a:pt x="189" y="10"/>
                    </a:lnTo>
                    <a:lnTo>
                      <a:pt x="206" y="6"/>
                    </a:lnTo>
                    <a:lnTo>
                      <a:pt x="224" y="3"/>
                    </a:lnTo>
                    <a:lnTo>
                      <a:pt x="243" y="1"/>
                    </a:lnTo>
                    <a:lnTo>
                      <a:pt x="264" y="0"/>
                    </a:lnTo>
                    <a:lnTo>
                      <a:pt x="509" y="0"/>
                    </a:lnTo>
                    <a:lnTo>
                      <a:pt x="509" y="44"/>
                    </a:lnTo>
                    <a:lnTo>
                      <a:pt x="285" y="44"/>
                    </a:lnTo>
                    <a:lnTo>
                      <a:pt x="285" y="44"/>
                    </a:lnTo>
                    <a:lnTo>
                      <a:pt x="265" y="44"/>
                    </a:lnTo>
                    <a:lnTo>
                      <a:pt x="243" y="46"/>
                    </a:lnTo>
                    <a:lnTo>
                      <a:pt x="220" y="50"/>
                    </a:lnTo>
                    <a:lnTo>
                      <a:pt x="195" y="56"/>
                    </a:lnTo>
                    <a:lnTo>
                      <a:pt x="182" y="60"/>
                    </a:lnTo>
                    <a:lnTo>
                      <a:pt x="170" y="64"/>
                    </a:lnTo>
                    <a:lnTo>
                      <a:pt x="157" y="71"/>
                    </a:lnTo>
                    <a:lnTo>
                      <a:pt x="144" y="78"/>
                    </a:lnTo>
                    <a:lnTo>
                      <a:pt x="133" y="86"/>
                    </a:lnTo>
                    <a:lnTo>
                      <a:pt x="121" y="94"/>
                    </a:lnTo>
                    <a:lnTo>
                      <a:pt x="111" y="106"/>
                    </a:lnTo>
                    <a:lnTo>
                      <a:pt x="100" y="118"/>
                    </a:lnTo>
                    <a:lnTo>
                      <a:pt x="100" y="118"/>
                    </a:lnTo>
                    <a:lnTo>
                      <a:pt x="93" y="129"/>
                    </a:lnTo>
                    <a:lnTo>
                      <a:pt x="86" y="140"/>
                    </a:lnTo>
                    <a:lnTo>
                      <a:pt x="79" y="153"/>
                    </a:lnTo>
                    <a:lnTo>
                      <a:pt x="75" y="165"/>
                    </a:lnTo>
                    <a:lnTo>
                      <a:pt x="67" y="190"/>
                    </a:lnTo>
                    <a:lnTo>
                      <a:pt x="60" y="218"/>
                    </a:lnTo>
                    <a:lnTo>
                      <a:pt x="57" y="246"/>
                    </a:lnTo>
                    <a:lnTo>
                      <a:pt x="54" y="274"/>
                    </a:lnTo>
                    <a:lnTo>
                      <a:pt x="53" y="301"/>
                    </a:lnTo>
                    <a:lnTo>
                      <a:pt x="53" y="329"/>
                    </a:lnTo>
                    <a:lnTo>
                      <a:pt x="53" y="329"/>
                    </a:lnTo>
                    <a:lnTo>
                      <a:pt x="54" y="379"/>
                    </a:lnTo>
                    <a:lnTo>
                      <a:pt x="56" y="404"/>
                    </a:lnTo>
                    <a:lnTo>
                      <a:pt x="60" y="428"/>
                    </a:lnTo>
                    <a:lnTo>
                      <a:pt x="65" y="451"/>
                    </a:lnTo>
                    <a:lnTo>
                      <a:pt x="72" y="475"/>
                    </a:lnTo>
                    <a:lnTo>
                      <a:pt x="82" y="496"/>
                    </a:lnTo>
                    <a:lnTo>
                      <a:pt x="87" y="507"/>
                    </a:lnTo>
                    <a:lnTo>
                      <a:pt x="94" y="517"/>
                    </a:lnTo>
                    <a:lnTo>
                      <a:pt x="94" y="517"/>
                    </a:lnTo>
                    <a:lnTo>
                      <a:pt x="104" y="529"/>
                    </a:lnTo>
                    <a:lnTo>
                      <a:pt x="117" y="542"/>
                    </a:lnTo>
                    <a:lnTo>
                      <a:pt x="132" y="554"/>
                    </a:lnTo>
                    <a:lnTo>
                      <a:pt x="151" y="567"/>
                    </a:lnTo>
                    <a:lnTo>
                      <a:pt x="163" y="572"/>
                    </a:lnTo>
                    <a:lnTo>
                      <a:pt x="175" y="578"/>
                    </a:lnTo>
                    <a:lnTo>
                      <a:pt x="188" y="582"/>
                    </a:lnTo>
                    <a:lnTo>
                      <a:pt x="203" y="586"/>
                    </a:lnTo>
                    <a:lnTo>
                      <a:pt x="218" y="590"/>
                    </a:lnTo>
                    <a:lnTo>
                      <a:pt x="235" y="592"/>
                    </a:lnTo>
                    <a:lnTo>
                      <a:pt x="253" y="595"/>
                    </a:lnTo>
                    <a:lnTo>
                      <a:pt x="271" y="595"/>
                    </a:lnTo>
                    <a:lnTo>
                      <a:pt x="518" y="595"/>
                    </a:lnTo>
                    <a:lnTo>
                      <a:pt x="518" y="638"/>
                    </a:lnTo>
                    <a:lnTo>
                      <a:pt x="261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19" name="Freeform 39"/>
              <p:cNvSpPr>
                <a:spLocks/>
              </p:cNvSpPr>
              <p:nvPr/>
            </p:nvSpPr>
            <p:spPr bwMode="auto">
              <a:xfrm>
                <a:off x="7918450" y="1806575"/>
                <a:ext cx="849312" cy="1012825"/>
              </a:xfrm>
              <a:custGeom>
                <a:avLst/>
                <a:gdLst/>
                <a:ahLst/>
                <a:cxnLst>
                  <a:cxn ang="0">
                    <a:pos x="243" y="638"/>
                  </a:cxn>
                  <a:cxn ang="0">
                    <a:pos x="243" y="44"/>
                  </a:cxn>
                  <a:cxn ang="0">
                    <a:pos x="0" y="44"/>
                  </a:cxn>
                  <a:cxn ang="0">
                    <a:pos x="0" y="0"/>
                  </a:cxn>
                  <a:cxn ang="0">
                    <a:pos x="535" y="0"/>
                  </a:cxn>
                  <a:cxn ang="0">
                    <a:pos x="535" y="44"/>
                  </a:cxn>
                  <a:cxn ang="0">
                    <a:pos x="292" y="44"/>
                  </a:cxn>
                  <a:cxn ang="0">
                    <a:pos x="292" y="638"/>
                  </a:cxn>
                  <a:cxn ang="0">
                    <a:pos x="243" y="638"/>
                  </a:cxn>
                </a:cxnLst>
                <a:rect l="0" t="0" r="r" b="b"/>
                <a:pathLst>
                  <a:path w="535" h="638">
                    <a:moveTo>
                      <a:pt x="243" y="638"/>
                    </a:moveTo>
                    <a:lnTo>
                      <a:pt x="243" y="44"/>
                    </a:lnTo>
                    <a:lnTo>
                      <a:pt x="0" y="44"/>
                    </a:lnTo>
                    <a:lnTo>
                      <a:pt x="0" y="0"/>
                    </a:lnTo>
                    <a:lnTo>
                      <a:pt x="535" y="0"/>
                    </a:lnTo>
                    <a:lnTo>
                      <a:pt x="535" y="44"/>
                    </a:lnTo>
                    <a:lnTo>
                      <a:pt x="292" y="44"/>
                    </a:lnTo>
                    <a:lnTo>
                      <a:pt x="292" y="638"/>
                    </a:lnTo>
                    <a:lnTo>
                      <a:pt x="243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20" name="Freeform 45"/>
              <p:cNvSpPr>
                <a:spLocks/>
              </p:cNvSpPr>
              <p:nvPr/>
            </p:nvSpPr>
            <p:spPr bwMode="auto">
              <a:xfrm>
                <a:off x="6037263" y="1806575"/>
                <a:ext cx="971550" cy="1012825"/>
              </a:xfrm>
              <a:custGeom>
                <a:avLst/>
                <a:gdLst/>
                <a:ahLst/>
                <a:cxnLst>
                  <a:cxn ang="0">
                    <a:pos x="230" y="638"/>
                  </a:cxn>
                  <a:cxn ang="0">
                    <a:pos x="288" y="529"/>
                  </a:cxn>
                  <a:cxn ang="0">
                    <a:pos x="0" y="0"/>
                  </a:cxn>
                  <a:cxn ang="0">
                    <a:pos x="54" y="0"/>
                  </a:cxn>
                  <a:cxn ang="0">
                    <a:pos x="313" y="481"/>
                  </a:cxn>
                  <a:cxn ang="0">
                    <a:pos x="556" y="0"/>
                  </a:cxn>
                  <a:cxn ang="0">
                    <a:pos x="612" y="0"/>
                  </a:cxn>
                  <a:cxn ang="0">
                    <a:pos x="285" y="638"/>
                  </a:cxn>
                  <a:cxn ang="0">
                    <a:pos x="230" y="638"/>
                  </a:cxn>
                </a:cxnLst>
                <a:rect l="0" t="0" r="r" b="b"/>
                <a:pathLst>
                  <a:path w="612" h="638">
                    <a:moveTo>
                      <a:pt x="230" y="638"/>
                    </a:moveTo>
                    <a:lnTo>
                      <a:pt x="288" y="529"/>
                    </a:lnTo>
                    <a:lnTo>
                      <a:pt x="0" y="0"/>
                    </a:lnTo>
                    <a:lnTo>
                      <a:pt x="54" y="0"/>
                    </a:lnTo>
                    <a:lnTo>
                      <a:pt x="313" y="481"/>
                    </a:lnTo>
                    <a:lnTo>
                      <a:pt x="556" y="0"/>
                    </a:lnTo>
                    <a:lnTo>
                      <a:pt x="612" y="0"/>
                    </a:lnTo>
                    <a:lnTo>
                      <a:pt x="285" y="638"/>
                    </a:lnTo>
                    <a:lnTo>
                      <a:pt x="230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</p:grpSp>
      </p:grpSp>
      <p:cxnSp>
        <p:nvCxnSpPr>
          <p:cNvPr id="54" name="Прямая соединительная линия 53"/>
          <p:cNvCxnSpPr/>
          <p:nvPr userDrawn="1"/>
        </p:nvCxnSpPr>
        <p:spPr>
          <a:xfrm>
            <a:off x="0" y="1200150"/>
            <a:ext cx="12192000" cy="0"/>
          </a:xfrm>
          <a:prstGeom prst="line">
            <a:avLst/>
          </a:prstGeom>
          <a:ln w="25400">
            <a:solidFill>
              <a:srgbClr val="F382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Текст 65"/>
          <p:cNvSpPr>
            <a:spLocks noGrp="1"/>
          </p:cNvSpPr>
          <p:nvPr>
            <p:ph type="body" sz="quarter" idx="10"/>
          </p:nvPr>
        </p:nvSpPr>
        <p:spPr>
          <a:xfrm>
            <a:off x="550863" y="1481138"/>
            <a:ext cx="5225823" cy="44513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>
                <a:latin typeface="Proxima Nova Rg" panose="02000506030000020004" pitchFamily="2" charset="0"/>
              </a:defRPr>
            </a:lvl1pPr>
            <a:lvl2pPr marL="457189" indent="0">
              <a:buNone/>
              <a:defRPr baseline="0">
                <a:latin typeface="Proxima Nova Rg" panose="02000506030000020004" pitchFamily="2" charset="0"/>
              </a:defRPr>
            </a:lvl2pPr>
            <a:lvl3pPr marL="914377" indent="0">
              <a:buNone/>
              <a:defRPr baseline="0">
                <a:latin typeface="Proxima Nova Rg" panose="02000506030000020004" pitchFamily="2" charset="0"/>
              </a:defRPr>
            </a:lvl3pPr>
            <a:lvl4pPr marL="1371566" indent="0">
              <a:buNone/>
              <a:defRPr baseline="0">
                <a:latin typeface="Proxima Nova Rg" panose="02000506030000020004" pitchFamily="2" charset="0"/>
              </a:defRPr>
            </a:lvl4pPr>
            <a:lvl5pPr marL="1828754" indent="0">
              <a:buNone/>
              <a:defRPr baseline="0">
                <a:latin typeface="Proxima Nova Rg" panose="02000506030000020004" pitchFamily="2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8" name="Текст 67"/>
          <p:cNvSpPr>
            <a:spLocks noGrp="1"/>
          </p:cNvSpPr>
          <p:nvPr>
            <p:ph type="body" sz="quarter" idx="11"/>
          </p:nvPr>
        </p:nvSpPr>
        <p:spPr>
          <a:xfrm>
            <a:off x="5965825" y="1481138"/>
            <a:ext cx="5181600" cy="445135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latin typeface="Proxima Nova Rg" panose="02000506030000020004" pitchFamily="2" charset="0"/>
              </a:defRPr>
            </a:lvl1pPr>
            <a:lvl2pPr marL="457189" indent="0">
              <a:buFontTx/>
              <a:buNone/>
              <a:defRPr>
                <a:latin typeface="Proxima Nova Rg" panose="02000506030000020004" pitchFamily="2" charset="0"/>
              </a:defRPr>
            </a:lvl2pPr>
            <a:lvl3pPr marL="914377" indent="0">
              <a:buFontTx/>
              <a:buNone/>
              <a:defRPr>
                <a:latin typeface="Proxima Nova Rg" panose="02000506030000020004" pitchFamily="2" charset="0"/>
              </a:defRPr>
            </a:lvl3pPr>
            <a:lvl4pPr marL="1371566" indent="0">
              <a:buFontTx/>
              <a:buNone/>
              <a:defRPr>
                <a:latin typeface="Proxima Nova Rg" panose="02000506030000020004" pitchFamily="2" charset="0"/>
              </a:defRPr>
            </a:lvl4pPr>
            <a:lvl5pPr marL="1828754" indent="0">
              <a:buFontTx/>
              <a:buNone/>
              <a:defRPr>
                <a:latin typeface="Proxima Nova Rg" panose="02000506030000020004" pitchFamily="2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1" name="Текст 70"/>
          <p:cNvSpPr>
            <a:spLocks noGrp="1"/>
          </p:cNvSpPr>
          <p:nvPr>
            <p:ph type="body" sz="quarter" idx="12" hasCustomPrompt="1"/>
          </p:nvPr>
        </p:nvSpPr>
        <p:spPr>
          <a:xfrm>
            <a:off x="2717429" y="348254"/>
            <a:ext cx="7461251" cy="66675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000">
                <a:latin typeface="Proxima Nova Rg" panose="02000506030000020004" pitchFamily="2" charset="0"/>
              </a:defRPr>
            </a:lvl1pPr>
          </a:lstStyle>
          <a:p>
            <a:pPr>
              <a:lnSpc>
                <a:spcPct val="110000"/>
              </a:lnSpc>
            </a:pPr>
            <a:r>
              <a:rPr lang="ru-RU" dirty="0"/>
              <a:t>ЗАГОЛОВОК СЛАЙДА </a:t>
            </a:r>
            <a:br>
              <a:rPr lang="ru-RU" dirty="0"/>
            </a:br>
            <a:r>
              <a:rPr lang="ru-RU" dirty="0"/>
              <a:t>ИЛИ НАЗВАНИЕ ТЕМЫ</a:t>
            </a:r>
          </a:p>
        </p:txBody>
      </p:sp>
    </p:spTree>
    <p:extLst>
      <p:ext uri="{BB962C8B-B14F-4D97-AF65-F5344CB8AC3E}">
        <p14:creationId xmlns:p14="http://schemas.microsoft.com/office/powerpoint/2010/main" val="32288520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Пусто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 userDrawn="1"/>
        </p:nvSpPr>
        <p:spPr>
          <a:xfrm>
            <a:off x="0" y="6318000"/>
            <a:ext cx="12192000" cy="540000"/>
          </a:xfrm>
          <a:prstGeom prst="rect">
            <a:avLst/>
          </a:prstGeom>
          <a:solidFill>
            <a:srgbClr val="009C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/>
          </a:p>
        </p:txBody>
      </p:sp>
      <p:sp>
        <p:nvSpPr>
          <p:cNvPr id="6" name="TextBox 5"/>
          <p:cNvSpPr txBox="1"/>
          <p:nvPr userDrawn="1"/>
        </p:nvSpPr>
        <p:spPr>
          <a:xfrm>
            <a:off x="11414337" y="5932248"/>
            <a:ext cx="510964" cy="894975"/>
          </a:xfrm>
          <a:prstGeom prst="rect">
            <a:avLst/>
          </a:prstGeom>
          <a:solidFill>
            <a:srgbClr val="F38221"/>
          </a:solidFill>
        </p:spPr>
        <p:txBody>
          <a:bodyPr wrap="square" lIns="36000" tIns="72000" rIns="36000" bIns="540000" rtlCol="0">
            <a:spAutoFit/>
          </a:bodyPr>
          <a:lstStyle/>
          <a:p>
            <a:pPr algn="ctr"/>
            <a:fld id="{B69A2F11-600D-44D7-A0E2-CE2D3B9D58E9}" type="slidenum">
              <a:rPr lang="ru-RU" sz="1800" smtClean="0">
                <a:solidFill>
                  <a:schemeClr val="bg1"/>
                </a:solidFill>
                <a:latin typeface="Proxima Nova Rg" panose="02000506030000020004" pitchFamily="2" charset="0"/>
              </a:rPr>
              <a:pPr/>
              <a:t>‹#›</a:t>
            </a:fld>
            <a:endParaRPr lang="ru-RU" sz="1800" dirty="0">
              <a:solidFill>
                <a:schemeClr val="bg1"/>
              </a:solidFill>
              <a:latin typeface="Proxima Nova Rg" panose="02000506030000020004" pitchFamily="2" charset="0"/>
            </a:endParaRPr>
          </a:p>
        </p:txBody>
      </p:sp>
      <p:grpSp>
        <p:nvGrpSpPr>
          <p:cNvPr id="9" name="Группа 8"/>
          <p:cNvGrpSpPr/>
          <p:nvPr userDrawn="1"/>
        </p:nvGrpSpPr>
        <p:grpSpPr>
          <a:xfrm>
            <a:off x="454636" y="348735"/>
            <a:ext cx="1993291" cy="670440"/>
            <a:chOff x="2636838" y="1795463"/>
            <a:chExt cx="6669087" cy="2243137"/>
          </a:xfrm>
        </p:grpSpPr>
        <p:grpSp>
          <p:nvGrpSpPr>
            <p:cNvPr id="10" name="Группа 47"/>
            <p:cNvGrpSpPr/>
            <p:nvPr/>
          </p:nvGrpSpPr>
          <p:grpSpPr>
            <a:xfrm>
              <a:off x="3203575" y="3209925"/>
              <a:ext cx="2147887" cy="776288"/>
              <a:chOff x="3203575" y="3209925"/>
              <a:chExt cx="2147887" cy="776288"/>
            </a:xfrm>
          </p:grpSpPr>
          <p:sp>
            <p:nvSpPr>
              <p:cNvPr id="24" name="Freeform 5"/>
              <p:cNvSpPr>
                <a:spLocks/>
              </p:cNvSpPr>
              <p:nvPr/>
            </p:nvSpPr>
            <p:spPr bwMode="auto">
              <a:xfrm>
                <a:off x="3203575" y="3209925"/>
                <a:ext cx="163512" cy="161925"/>
              </a:xfrm>
              <a:custGeom>
                <a:avLst/>
                <a:gdLst/>
                <a:ahLst/>
                <a:cxnLst>
                  <a:cxn ang="0">
                    <a:pos x="103" y="0"/>
                  </a:cxn>
                  <a:cxn ang="0">
                    <a:pos x="103" y="102"/>
                  </a:cxn>
                  <a:cxn ang="0">
                    <a:pos x="89" y="102"/>
                  </a:cxn>
                  <a:cxn ang="0">
                    <a:pos x="89" y="23"/>
                  </a:cxn>
                  <a:cxn ang="0">
                    <a:pos x="52" y="72"/>
                  </a:cxn>
                  <a:cxn ang="0">
                    <a:pos x="13" y="23"/>
                  </a:cxn>
                  <a:cxn ang="0">
                    <a:pos x="13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7" y="0"/>
                  </a:cxn>
                  <a:cxn ang="0">
                    <a:pos x="52" y="55"/>
                  </a:cxn>
                  <a:cxn ang="0">
                    <a:pos x="95" y="0"/>
                  </a:cxn>
                  <a:cxn ang="0">
                    <a:pos x="103" y="0"/>
                  </a:cxn>
                </a:cxnLst>
                <a:rect l="0" t="0" r="r" b="b"/>
                <a:pathLst>
                  <a:path w="103" h="102">
                    <a:moveTo>
                      <a:pt x="103" y="0"/>
                    </a:moveTo>
                    <a:lnTo>
                      <a:pt x="103" y="102"/>
                    </a:lnTo>
                    <a:lnTo>
                      <a:pt x="89" y="102"/>
                    </a:lnTo>
                    <a:lnTo>
                      <a:pt x="89" y="23"/>
                    </a:lnTo>
                    <a:lnTo>
                      <a:pt x="52" y="72"/>
                    </a:lnTo>
                    <a:lnTo>
                      <a:pt x="13" y="23"/>
                    </a:lnTo>
                    <a:lnTo>
                      <a:pt x="13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7" y="0"/>
                    </a:lnTo>
                    <a:lnTo>
                      <a:pt x="52" y="55"/>
                    </a:lnTo>
                    <a:lnTo>
                      <a:pt x="95" y="0"/>
                    </a:lnTo>
                    <a:lnTo>
                      <a:pt x="10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25" name="Freeform 6"/>
              <p:cNvSpPr>
                <a:spLocks noEditPoints="1"/>
              </p:cNvSpPr>
              <p:nvPr/>
            </p:nvSpPr>
            <p:spPr bwMode="auto">
              <a:xfrm>
                <a:off x="3387725" y="3209925"/>
                <a:ext cx="149225" cy="161925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94" y="102"/>
                  </a:cxn>
                  <a:cxn ang="0">
                    <a:pos x="82" y="102"/>
                  </a:cxn>
                  <a:cxn ang="0">
                    <a:pos x="75" y="83"/>
                  </a:cxn>
                  <a:cxn ang="0">
                    <a:pos x="20" y="83"/>
                  </a:cxn>
                  <a:cxn ang="0">
                    <a:pos x="12" y="102"/>
                  </a:cxn>
                  <a:cxn ang="0">
                    <a:pos x="0" y="102"/>
                  </a:cxn>
                  <a:cxn ang="0">
                    <a:pos x="41" y="0"/>
                  </a:cxn>
                  <a:cxn ang="0">
                    <a:pos x="54" y="0"/>
                  </a:cxn>
                  <a:cxn ang="0">
                    <a:pos x="25" y="70"/>
                  </a:cxn>
                  <a:cxn ang="0">
                    <a:pos x="69" y="70"/>
                  </a:cxn>
                  <a:cxn ang="0">
                    <a:pos x="47" y="16"/>
                  </a:cxn>
                  <a:cxn ang="0">
                    <a:pos x="25" y="70"/>
                  </a:cxn>
                </a:cxnLst>
                <a:rect l="0" t="0" r="r" b="b"/>
                <a:pathLst>
                  <a:path w="94" h="102">
                    <a:moveTo>
                      <a:pt x="54" y="0"/>
                    </a:moveTo>
                    <a:lnTo>
                      <a:pt x="94" y="102"/>
                    </a:lnTo>
                    <a:lnTo>
                      <a:pt x="82" y="102"/>
                    </a:lnTo>
                    <a:lnTo>
                      <a:pt x="75" y="83"/>
                    </a:lnTo>
                    <a:lnTo>
                      <a:pt x="20" y="83"/>
                    </a:lnTo>
                    <a:lnTo>
                      <a:pt x="12" y="102"/>
                    </a:lnTo>
                    <a:lnTo>
                      <a:pt x="0" y="102"/>
                    </a:lnTo>
                    <a:lnTo>
                      <a:pt x="41" y="0"/>
                    </a:lnTo>
                    <a:lnTo>
                      <a:pt x="54" y="0"/>
                    </a:lnTo>
                    <a:close/>
                    <a:moveTo>
                      <a:pt x="25" y="70"/>
                    </a:moveTo>
                    <a:lnTo>
                      <a:pt x="69" y="70"/>
                    </a:lnTo>
                    <a:lnTo>
                      <a:pt x="47" y="16"/>
                    </a:lnTo>
                    <a:lnTo>
                      <a:pt x="25" y="7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26" name="Freeform 7"/>
              <p:cNvSpPr>
                <a:spLocks/>
              </p:cNvSpPr>
              <p:nvPr/>
            </p:nvSpPr>
            <p:spPr bwMode="auto">
              <a:xfrm>
                <a:off x="3541713" y="3209925"/>
                <a:ext cx="141287" cy="161925"/>
              </a:xfrm>
              <a:custGeom>
                <a:avLst/>
                <a:gdLst/>
                <a:ahLst/>
                <a:cxnLst>
                  <a:cxn ang="0">
                    <a:pos x="89" y="0"/>
                  </a:cxn>
                  <a:cxn ang="0">
                    <a:pos x="89" y="12"/>
                  </a:cxn>
                  <a:cxn ang="0">
                    <a:pos x="50" y="12"/>
                  </a:cxn>
                  <a:cxn ang="0">
                    <a:pos x="50" y="102"/>
                  </a:cxn>
                  <a:cxn ang="0">
                    <a:pos x="37" y="102"/>
                  </a:cxn>
                  <a:cxn ang="0">
                    <a:pos x="37" y="12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89" y="0"/>
                  </a:cxn>
                </a:cxnLst>
                <a:rect l="0" t="0" r="r" b="b"/>
                <a:pathLst>
                  <a:path w="89" h="102">
                    <a:moveTo>
                      <a:pt x="89" y="0"/>
                    </a:moveTo>
                    <a:lnTo>
                      <a:pt x="89" y="12"/>
                    </a:lnTo>
                    <a:lnTo>
                      <a:pt x="50" y="12"/>
                    </a:lnTo>
                    <a:lnTo>
                      <a:pt x="50" y="102"/>
                    </a:lnTo>
                    <a:lnTo>
                      <a:pt x="37" y="102"/>
                    </a:lnTo>
                    <a:lnTo>
                      <a:pt x="37" y="12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27" name="Freeform 8"/>
              <p:cNvSpPr>
                <a:spLocks noEditPoints="1"/>
              </p:cNvSpPr>
              <p:nvPr/>
            </p:nvSpPr>
            <p:spPr bwMode="auto">
              <a:xfrm>
                <a:off x="3702050" y="3209925"/>
                <a:ext cx="120650" cy="161925"/>
              </a:xfrm>
              <a:custGeom>
                <a:avLst/>
                <a:gdLst/>
                <a:ahLst/>
                <a:cxnLst>
                  <a:cxn ang="0">
                    <a:pos x="46" y="0"/>
                  </a:cxn>
                  <a:cxn ang="0">
                    <a:pos x="46" y="0"/>
                  </a:cxn>
                  <a:cxn ang="0">
                    <a:pos x="52" y="1"/>
                  </a:cxn>
                  <a:cxn ang="0">
                    <a:pos x="57" y="2"/>
                  </a:cxn>
                  <a:cxn ang="0">
                    <a:pos x="62" y="5"/>
                  </a:cxn>
                  <a:cxn ang="0">
                    <a:pos x="67" y="8"/>
                  </a:cxn>
                  <a:cxn ang="0">
                    <a:pos x="70" y="12"/>
                  </a:cxn>
                  <a:cxn ang="0">
                    <a:pos x="73" y="16"/>
                  </a:cxn>
                  <a:cxn ang="0">
                    <a:pos x="74" y="22"/>
                  </a:cxn>
                  <a:cxn ang="0">
                    <a:pos x="76" y="29"/>
                  </a:cxn>
                  <a:cxn ang="0">
                    <a:pos x="76" y="29"/>
                  </a:cxn>
                  <a:cxn ang="0">
                    <a:pos x="74" y="34"/>
                  </a:cxn>
                  <a:cxn ang="0">
                    <a:pos x="73" y="40"/>
                  </a:cxn>
                  <a:cxn ang="0">
                    <a:pos x="70" y="44"/>
                  </a:cxn>
                  <a:cxn ang="0">
                    <a:pos x="67" y="48"/>
                  </a:cxn>
                  <a:cxn ang="0">
                    <a:pos x="63" y="52"/>
                  </a:cxn>
                  <a:cxn ang="0">
                    <a:pos x="57" y="55"/>
                  </a:cxn>
                  <a:cxn ang="0">
                    <a:pos x="52" y="57"/>
                  </a:cxn>
                  <a:cxn ang="0">
                    <a:pos x="46" y="57"/>
                  </a:cxn>
                  <a:cxn ang="0">
                    <a:pos x="13" y="57"/>
                  </a:cxn>
                  <a:cxn ang="0">
                    <a:pos x="13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46" y="0"/>
                  </a:cxn>
                  <a:cxn ang="0">
                    <a:pos x="45" y="45"/>
                  </a:cxn>
                  <a:cxn ang="0">
                    <a:pos x="45" y="45"/>
                  </a:cxn>
                  <a:cxn ang="0">
                    <a:pos x="52" y="44"/>
                  </a:cxn>
                  <a:cxn ang="0">
                    <a:pos x="57" y="41"/>
                  </a:cxn>
                  <a:cxn ang="0">
                    <a:pos x="62" y="36"/>
                  </a:cxn>
                  <a:cxn ang="0">
                    <a:pos x="63" y="29"/>
                  </a:cxn>
                  <a:cxn ang="0">
                    <a:pos x="63" y="29"/>
                  </a:cxn>
                  <a:cxn ang="0">
                    <a:pos x="62" y="22"/>
                  </a:cxn>
                  <a:cxn ang="0">
                    <a:pos x="57" y="16"/>
                  </a:cxn>
                  <a:cxn ang="0">
                    <a:pos x="52" y="13"/>
                  </a:cxn>
                  <a:cxn ang="0">
                    <a:pos x="45" y="12"/>
                  </a:cxn>
                  <a:cxn ang="0">
                    <a:pos x="13" y="12"/>
                  </a:cxn>
                  <a:cxn ang="0">
                    <a:pos x="13" y="45"/>
                  </a:cxn>
                  <a:cxn ang="0">
                    <a:pos x="45" y="45"/>
                  </a:cxn>
                </a:cxnLst>
                <a:rect l="0" t="0" r="r" b="b"/>
                <a:pathLst>
                  <a:path w="76" h="102">
                    <a:moveTo>
                      <a:pt x="46" y="0"/>
                    </a:moveTo>
                    <a:lnTo>
                      <a:pt x="46" y="0"/>
                    </a:lnTo>
                    <a:lnTo>
                      <a:pt x="52" y="1"/>
                    </a:lnTo>
                    <a:lnTo>
                      <a:pt x="57" y="2"/>
                    </a:lnTo>
                    <a:lnTo>
                      <a:pt x="62" y="5"/>
                    </a:lnTo>
                    <a:lnTo>
                      <a:pt x="67" y="8"/>
                    </a:lnTo>
                    <a:lnTo>
                      <a:pt x="70" y="12"/>
                    </a:lnTo>
                    <a:lnTo>
                      <a:pt x="73" y="16"/>
                    </a:lnTo>
                    <a:lnTo>
                      <a:pt x="74" y="22"/>
                    </a:lnTo>
                    <a:lnTo>
                      <a:pt x="76" y="29"/>
                    </a:lnTo>
                    <a:lnTo>
                      <a:pt x="76" y="29"/>
                    </a:lnTo>
                    <a:lnTo>
                      <a:pt x="74" y="34"/>
                    </a:lnTo>
                    <a:lnTo>
                      <a:pt x="73" y="40"/>
                    </a:lnTo>
                    <a:lnTo>
                      <a:pt x="70" y="44"/>
                    </a:lnTo>
                    <a:lnTo>
                      <a:pt x="67" y="48"/>
                    </a:lnTo>
                    <a:lnTo>
                      <a:pt x="63" y="52"/>
                    </a:lnTo>
                    <a:lnTo>
                      <a:pt x="57" y="55"/>
                    </a:lnTo>
                    <a:lnTo>
                      <a:pt x="52" y="57"/>
                    </a:lnTo>
                    <a:lnTo>
                      <a:pt x="46" y="57"/>
                    </a:lnTo>
                    <a:lnTo>
                      <a:pt x="13" y="57"/>
                    </a:lnTo>
                    <a:lnTo>
                      <a:pt x="13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46" y="0"/>
                    </a:lnTo>
                    <a:close/>
                    <a:moveTo>
                      <a:pt x="45" y="45"/>
                    </a:moveTo>
                    <a:lnTo>
                      <a:pt x="45" y="45"/>
                    </a:lnTo>
                    <a:lnTo>
                      <a:pt x="52" y="44"/>
                    </a:lnTo>
                    <a:lnTo>
                      <a:pt x="57" y="41"/>
                    </a:lnTo>
                    <a:lnTo>
                      <a:pt x="62" y="36"/>
                    </a:lnTo>
                    <a:lnTo>
                      <a:pt x="63" y="29"/>
                    </a:lnTo>
                    <a:lnTo>
                      <a:pt x="63" y="29"/>
                    </a:lnTo>
                    <a:lnTo>
                      <a:pt x="62" y="22"/>
                    </a:lnTo>
                    <a:lnTo>
                      <a:pt x="57" y="16"/>
                    </a:lnTo>
                    <a:lnTo>
                      <a:pt x="52" y="13"/>
                    </a:lnTo>
                    <a:lnTo>
                      <a:pt x="45" y="12"/>
                    </a:lnTo>
                    <a:lnTo>
                      <a:pt x="13" y="12"/>
                    </a:lnTo>
                    <a:lnTo>
                      <a:pt x="13" y="45"/>
                    </a:lnTo>
                    <a:lnTo>
                      <a:pt x="45" y="4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28" name="Freeform 9"/>
              <p:cNvSpPr>
                <a:spLocks/>
              </p:cNvSpPr>
              <p:nvPr/>
            </p:nvSpPr>
            <p:spPr bwMode="auto">
              <a:xfrm>
                <a:off x="3840163" y="3209925"/>
                <a:ext cx="136525" cy="16192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12" y="80"/>
                  </a:cxn>
                  <a:cxn ang="0">
                    <a:pos x="77" y="0"/>
                  </a:cxn>
                  <a:cxn ang="0">
                    <a:pos x="86" y="0"/>
                  </a:cxn>
                  <a:cxn ang="0">
                    <a:pos x="86" y="102"/>
                  </a:cxn>
                  <a:cxn ang="0">
                    <a:pos x="72" y="102"/>
                  </a:cxn>
                  <a:cxn ang="0">
                    <a:pos x="72" y="22"/>
                  </a:cxn>
                  <a:cxn ang="0">
                    <a:pos x="8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12" y="0"/>
                  </a:cxn>
                </a:cxnLst>
                <a:rect l="0" t="0" r="r" b="b"/>
                <a:pathLst>
                  <a:path w="86" h="102">
                    <a:moveTo>
                      <a:pt x="12" y="0"/>
                    </a:moveTo>
                    <a:lnTo>
                      <a:pt x="12" y="80"/>
                    </a:lnTo>
                    <a:lnTo>
                      <a:pt x="77" y="0"/>
                    </a:lnTo>
                    <a:lnTo>
                      <a:pt x="86" y="0"/>
                    </a:lnTo>
                    <a:lnTo>
                      <a:pt x="86" y="102"/>
                    </a:lnTo>
                    <a:lnTo>
                      <a:pt x="72" y="102"/>
                    </a:lnTo>
                    <a:lnTo>
                      <a:pt x="72" y="22"/>
                    </a:lnTo>
                    <a:lnTo>
                      <a:pt x="8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29" name="Freeform 10"/>
              <p:cNvSpPr>
                <a:spLocks/>
              </p:cNvSpPr>
              <p:nvPr/>
            </p:nvSpPr>
            <p:spPr bwMode="auto">
              <a:xfrm>
                <a:off x="4000500" y="3209925"/>
                <a:ext cx="150812" cy="195262"/>
              </a:xfrm>
              <a:custGeom>
                <a:avLst/>
                <a:gdLst/>
                <a:ahLst/>
                <a:cxnLst>
                  <a:cxn ang="0">
                    <a:pos x="79" y="0"/>
                  </a:cxn>
                  <a:cxn ang="0">
                    <a:pos x="79" y="90"/>
                  </a:cxn>
                  <a:cxn ang="0">
                    <a:pos x="95" y="90"/>
                  </a:cxn>
                  <a:cxn ang="0">
                    <a:pos x="95" y="123"/>
                  </a:cxn>
                  <a:cxn ang="0">
                    <a:pos x="82" y="123"/>
                  </a:cxn>
                  <a:cxn ang="0">
                    <a:pos x="82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13" y="0"/>
                  </a:cxn>
                  <a:cxn ang="0">
                    <a:pos x="13" y="90"/>
                  </a:cxn>
                  <a:cxn ang="0">
                    <a:pos x="67" y="90"/>
                  </a:cxn>
                  <a:cxn ang="0">
                    <a:pos x="67" y="0"/>
                  </a:cxn>
                  <a:cxn ang="0">
                    <a:pos x="79" y="0"/>
                  </a:cxn>
                </a:cxnLst>
                <a:rect l="0" t="0" r="r" b="b"/>
                <a:pathLst>
                  <a:path w="95" h="123">
                    <a:moveTo>
                      <a:pt x="79" y="0"/>
                    </a:moveTo>
                    <a:lnTo>
                      <a:pt x="79" y="90"/>
                    </a:lnTo>
                    <a:lnTo>
                      <a:pt x="95" y="90"/>
                    </a:lnTo>
                    <a:lnTo>
                      <a:pt x="95" y="123"/>
                    </a:lnTo>
                    <a:lnTo>
                      <a:pt x="82" y="123"/>
                    </a:lnTo>
                    <a:lnTo>
                      <a:pt x="82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13" y="90"/>
                    </a:lnTo>
                    <a:lnTo>
                      <a:pt x="67" y="90"/>
                    </a:lnTo>
                    <a:lnTo>
                      <a:pt x="67" y="0"/>
                    </a:lnTo>
                    <a:lnTo>
                      <a:pt x="7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30" name="Freeform 11"/>
              <p:cNvSpPr>
                <a:spLocks noEditPoints="1"/>
              </p:cNvSpPr>
              <p:nvPr/>
            </p:nvSpPr>
            <p:spPr bwMode="auto">
              <a:xfrm>
                <a:off x="4164013" y="3209925"/>
                <a:ext cx="150812" cy="161925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95" y="102"/>
                  </a:cxn>
                  <a:cxn ang="0">
                    <a:pos x="82" y="102"/>
                  </a:cxn>
                  <a:cxn ang="0">
                    <a:pos x="74" y="83"/>
                  </a:cxn>
                  <a:cxn ang="0">
                    <a:pos x="21" y="83"/>
                  </a:cxn>
                  <a:cxn ang="0">
                    <a:pos x="12" y="102"/>
                  </a:cxn>
                  <a:cxn ang="0">
                    <a:pos x="0" y="102"/>
                  </a:cxn>
                  <a:cxn ang="0">
                    <a:pos x="40" y="0"/>
                  </a:cxn>
                  <a:cxn ang="0">
                    <a:pos x="54" y="0"/>
                  </a:cxn>
                  <a:cxn ang="0">
                    <a:pos x="25" y="70"/>
                  </a:cxn>
                  <a:cxn ang="0">
                    <a:pos x="69" y="70"/>
                  </a:cxn>
                  <a:cxn ang="0">
                    <a:pos x="47" y="16"/>
                  </a:cxn>
                  <a:cxn ang="0">
                    <a:pos x="25" y="70"/>
                  </a:cxn>
                </a:cxnLst>
                <a:rect l="0" t="0" r="r" b="b"/>
                <a:pathLst>
                  <a:path w="95" h="102">
                    <a:moveTo>
                      <a:pt x="54" y="0"/>
                    </a:moveTo>
                    <a:lnTo>
                      <a:pt x="95" y="102"/>
                    </a:lnTo>
                    <a:lnTo>
                      <a:pt x="82" y="102"/>
                    </a:lnTo>
                    <a:lnTo>
                      <a:pt x="74" y="83"/>
                    </a:lnTo>
                    <a:lnTo>
                      <a:pt x="21" y="83"/>
                    </a:lnTo>
                    <a:lnTo>
                      <a:pt x="12" y="102"/>
                    </a:lnTo>
                    <a:lnTo>
                      <a:pt x="0" y="102"/>
                    </a:lnTo>
                    <a:lnTo>
                      <a:pt x="40" y="0"/>
                    </a:lnTo>
                    <a:lnTo>
                      <a:pt x="54" y="0"/>
                    </a:lnTo>
                    <a:close/>
                    <a:moveTo>
                      <a:pt x="25" y="70"/>
                    </a:moveTo>
                    <a:lnTo>
                      <a:pt x="69" y="70"/>
                    </a:lnTo>
                    <a:lnTo>
                      <a:pt x="47" y="16"/>
                    </a:lnTo>
                    <a:lnTo>
                      <a:pt x="25" y="7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31" name="Freeform 12"/>
              <p:cNvSpPr>
                <a:spLocks/>
              </p:cNvSpPr>
              <p:nvPr/>
            </p:nvSpPr>
            <p:spPr bwMode="auto">
              <a:xfrm>
                <a:off x="3203575" y="3516313"/>
                <a:ext cx="128587" cy="163512"/>
              </a:xfrm>
              <a:custGeom>
                <a:avLst/>
                <a:gdLst/>
                <a:ahLst/>
                <a:cxnLst>
                  <a:cxn ang="0">
                    <a:pos x="81" y="0"/>
                  </a:cxn>
                  <a:cxn ang="0">
                    <a:pos x="81" y="103"/>
                  </a:cxn>
                  <a:cxn ang="0">
                    <a:pos x="68" y="103"/>
                  </a:cxn>
                  <a:cxn ang="0">
                    <a:pos x="68" y="12"/>
                  </a:cxn>
                  <a:cxn ang="0">
                    <a:pos x="13" y="12"/>
                  </a:cxn>
                  <a:cxn ang="0">
                    <a:pos x="13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81" y="0"/>
                  </a:cxn>
                </a:cxnLst>
                <a:rect l="0" t="0" r="r" b="b"/>
                <a:pathLst>
                  <a:path w="81" h="103">
                    <a:moveTo>
                      <a:pt x="81" y="0"/>
                    </a:moveTo>
                    <a:lnTo>
                      <a:pt x="81" y="103"/>
                    </a:lnTo>
                    <a:lnTo>
                      <a:pt x="68" y="103"/>
                    </a:lnTo>
                    <a:lnTo>
                      <a:pt x="68" y="12"/>
                    </a:lnTo>
                    <a:lnTo>
                      <a:pt x="13" y="12"/>
                    </a:lnTo>
                    <a:lnTo>
                      <a:pt x="13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81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32" name="Freeform 13"/>
              <p:cNvSpPr>
                <a:spLocks/>
              </p:cNvSpPr>
              <p:nvPr/>
            </p:nvSpPr>
            <p:spPr bwMode="auto">
              <a:xfrm>
                <a:off x="3370263" y="3516313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2" y="12"/>
                  </a:cxn>
                  <a:cxn ang="0">
                    <a:pos x="12" y="40"/>
                  </a:cxn>
                  <a:cxn ang="0">
                    <a:pos x="55" y="40"/>
                  </a:cxn>
                  <a:cxn ang="0">
                    <a:pos x="55" y="53"/>
                  </a:cxn>
                  <a:cxn ang="0">
                    <a:pos x="12" y="53"/>
                  </a:cxn>
                  <a:cxn ang="0">
                    <a:pos x="12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2" y="12"/>
                    </a:lnTo>
                    <a:lnTo>
                      <a:pt x="12" y="40"/>
                    </a:lnTo>
                    <a:lnTo>
                      <a:pt x="55" y="40"/>
                    </a:lnTo>
                    <a:lnTo>
                      <a:pt x="55" y="53"/>
                    </a:lnTo>
                    <a:lnTo>
                      <a:pt x="12" y="53"/>
                    </a:lnTo>
                    <a:lnTo>
                      <a:pt x="12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33" name="Freeform 14"/>
              <p:cNvSpPr>
                <a:spLocks noEditPoints="1"/>
              </p:cNvSpPr>
              <p:nvPr/>
            </p:nvSpPr>
            <p:spPr bwMode="auto">
              <a:xfrm>
                <a:off x="3486150" y="3516313"/>
                <a:ext cx="163512" cy="195262"/>
              </a:xfrm>
              <a:custGeom>
                <a:avLst/>
                <a:gdLst/>
                <a:ahLst/>
                <a:cxnLst>
                  <a:cxn ang="0">
                    <a:pos x="89" y="90"/>
                  </a:cxn>
                  <a:cxn ang="0">
                    <a:pos x="103" y="90"/>
                  </a:cxn>
                  <a:cxn ang="0">
                    <a:pos x="103" y="123"/>
                  </a:cxn>
                  <a:cxn ang="0">
                    <a:pos x="91" y="123"/>
                  </a:cxn>
                  <a:cxn ang="0">
                    <a:pos x="91" y="103"/>
                  </a:cxn>
                  <a:cxn ang="0">
                    <a:pos x="13" y="103"/>
                  </a:cxn>
                  <a:cxn ang="0">
                    <a:pos x="13" y="123"/>
                  </a:cxn>
                  <a:cxn ang="0">
                    <a:pos x="0" y="123"/>
                  </a:cxn>
                  <a:cxn ang="0">
                    <a:pos x="0" y="90"/>
                  </a:cxn>
                  <a:cxn ang="0">
                    <a:pos x="11" y="90"/>
                  </a:cxn>
                  <a:cxn ang="0">
                    <a:pos x="11" y="90"/>
                  </a:cxn>
                  <a:cxn ang="0">
                    <a:pos x="15" y="80"/>
                  </a:cxn>
                  <a:cxn ang="0">
                    <a:pos x="20" y="71"/>
                  </a:cxn>
                  <a:cxn ang="0">
                    <a:pos x="22" y="59"/>
                  </a:cxn>
                  <a:cxn ang="0">
                    <a:pos x="24" y="47"/>
                  </a:cxn>
                  <a:cxn ang="0">
                    <a:pos x="25" y="23"/>
                  </a:cxn>
                  <a:cxn ang="0">
                    <a:pos x="25" y="0"/>
                  </a:cxn>
                  <a:cxn ang="0">
                    <a:pos x="89" y="0"/>
                  </a:cxn>
                  <a:cxn ang="0">
                    <a:pos x="89" y="90"/>
                  </a:cxn>
                  <a:cxn ang="0">
                    <a:pos x="38" y="12"/>
                  </a:cxn>
                  <a:cxn ang="0">
                    <a:pos x="38" y="12"/>
                  </a:cxn>
                  <a:cxn ang="0">
                    <a:pos x="38" y="30"/>
                  </a:cxn>
                  <a:cxn ang="0">
                    <a:pos x="36" y="51"/>
                  </a:cxn>
                  <a:cxn ang="0">
                    <a:pos x="32" y="71"/>
                  </a:cxn>
                  <a:cxn ang="0">
                    <a:pos x="29" y="80"/>
                  </a:cxn>
                  <a:cxn ang="0">
                    <a:pos x="25" y="90"/>
                  </a:cxn>
                  <a:cxn ang="0">
                    <a:pos x="75" y="90"/>
                  </a:cxn>
                  <a:cxn ang="0">
                    <a:pos x="75" y="12"/>
                  </a:cxn>
                  <a:cxn ang="0">
                    <a:pos x="38" y="12"/>
                  </a:cxn>
                </a:cxnLst>
                <a:rect l="0" t="0" r="r" b="b"/>
                <a:pathLst>
                  <a:path w="103" h="123">
                    <a:moveTo>
                      <a:pt x="89" y="90"/>
                    </a:moveTo>
                    <a:lnTo>
                      <a:pt x="103" y="90"/>
                    </a:lnTo>
                    <a:lnTo>
                      <a:pt x="103" y="123"/>
                    </a:lnTo>
                    <a:lnTo>
                      <a:pt x="91" y="123"/>
                    </a:lnTo>
                    <a:lnTo>
                      <a:pt x="91" y="103"/>
                    </a:lnTo>
                    <a:lnTo>
                      <a:pt x="13" y="103"/>
                    </a:lnTo>
                    <a:lnTo>
                      <a:pt x="13" y="123"/>
                    </a:lnTo>
                    <a:lnTo>
                      <a:pt x="0" y="123"/>
                    </a:lnTo>
                    <a:lnTo>
                      <a:pt x="0" y="90"/>
                    </a:lnTo>
                    <a:lnTo>
                      <a:pt x="11" y="90"/>
                    </a:lnTo>
                    <a:lnTo>
                      <a:pt x="11" y="90"/>
                    </a:lnTo>
                    <a:lnTo>
                      <a:pt x="15" y="80"/>
                    </a:lnTo>
                    <a:lnTo>
                      <a:pt x="20" y="71"/>
                    </a:lnTo>
                    <a:lnTo>
                      <a:pt x="22" y="59"/>
                    </a:lnTo>
                    <a:lnTo>
                      <a:pt x="24" y="47"/>
                    </a:lnTo>
                    <a:lnTo>
                      <a:pt x="25" y="23"/>
                    </a:lnTo>
                    <a:lnTo>
                      <a:pt x="25" y="0"/>
                    </a:lnTo>
                    <a:lnTo>
                      <a:pt x="89" y="0"/>
                    </a:lnTo>
                    <a:lnTo>
                      <a:pt x="89" y="90"/>
                    </a:lnTo>
                    <a:close/>
                    <a:moveTo>
                      <a:pt x="38" y="12"/>
                    </a:moveTo>
                    <a:lnTo>
                      <a:pt x="38" y="12"/>
                    </a:lnTo>
                    <a:lnTo>
                      <a:pt x="38" y="30"/>
                    </a:lnTo>
                    <a:lnTo>
                      <a:pt x="36" y="51"/>
                    </a:lnTo>
                    <a:lnTo>
                      <a:pt x="32" y="71"/>
                    </a:lnTo>
                    <a:lnTo>
                      <a:pt x="29" y="80"/>
                    </a:lnTo>
                    <a:lnTo>
                      <a:pt x="25" y="90"/>
                    </a:lnTo>
                    <a:lnTo>
                      <a:pt x="75" y="90"/>
                    </a:lnTo>
                    <a:lnTo>
                      <a:pt x="75" y="12"/>
                    </a:lnTo>
                    <a:lnTo>
                      <a:pt x="38" y="12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34" name="Freeform 15"/>
              <p:cNvSpPr>
                <a:spLocks noEditPoints="1"/>
              </p:cNvSpPr>
              <p:nvPr/>
            </p:nvSpPr>
            <p:spPr bwMode="auto">
              <a:xfrm>
                <a:off x="3662363" y="3516313"/>
                <a:ext cx="150812" cy="163512"/>
              </a:xfrm>
              <a:custGeom>
                <a:avLst/>
                <a:gdLst/>
                <a:ahLst/>
                <a:cxnLst>
                  <a:cxn ang="0">
                    <a:pos x="55" y="0"/>
                  </a:cxn>
                  <a:cxn ang="0">
                    <a:pos x="95" y="103"/>
                  </a:cxn>
                  <a:cxn ang="0">
                    <a:pos x="82" y="103"/>
                  </a:cxn>
                  <a:cxn ang="0">
                    <a:pos x="74" y="83"/>
                  </a:cxn>
                  <a:cxn ang="0">
                    <a:pos x="21" y="83"/>
                  </a:cxn>
                  <a:cxn ang="0">
                    <a:pos x="13" y="103"/>
                  </a:cxn>
                  <a:cxn ang="0">
                    <a:pos x="0" y="103"/>
                  </a:cxn>
                  <a:cxn ang="0">
                    <a:pos x="41" y="0"/>
                  </a:cxn>
                  <a:cxn ang="0">
                    <a:pos x="55" y="0"/>
                  </a:cxn>
                  <a:cxn ang="0">
                    <a:pos x="25" y="71"/>
                  </a:cxn>
                  <a:cxn ang="0">
                    <a:pos x="70" y="71"/>
                  </a:cxn>
                  <a:cxn ang="0">
                    <a:pos x="48" y="16"/>
                  </a:cxn>
                  <a:cxn ang="0">
                    <a:pos x="25" y="71"/>
                  </a:cxn>
                </a:cxnLst>
                <a:rect l="0" t="0" r="r" b="b"/>
                <a:pathLst>
                  <a:path w="95" h="103">
                    <a:moveTo>
                      <a:pt x="55" y="0"/>
                    </a:moveTo>
                    <a:lnTo>
                      <a:pt x="95" y="103"/>
                    </a:lnTo>
                    <a:lnTo>
                      <a:pt x="82" y="103"/>
                    </a:lnTo>
                    <a:lnTo>
                      <a:pt x="74" y="83"/>
                    </a:lnTo>
                    <a:lnTo>
                      <a:pt x="21" y="83"/>
                    </a:lnTo>
                    <a:lnTo>
                      <a:pt x="13" y="103"/>
                    </a:lnTo>
                    <a:lnTo>
                      <a:pt x="0" y="103"/>
                    </a:lnTo>
                    <a:lnTo>
                      <a:pt x="41" y="0"/>
                    </a:lnTo>
                    <a:lnTo>
                      <a:pt x="55" y="0"/>
                    </a:lnTo>
                    <a:close/>
                    <a:moveTo>
                      <a:pt x="25" y="71"/>
                    </a:moveTo>
                    <a:lnTo>
                      <a:pt x="70" y="71"/>
                    </a:lnTo>
                    <a:lnTo>
                      <a:pt x="48" y="16"/>
                    </a:lnTo>
                    <a:lnTo>
                      <a:pt x="25" y="71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35" name="Freeform 16"/>
              <p:cNvSpPr>
                <a:spLocks/>
              </p:cNvSpPr>
              <p:nvPr/>
            </p:nvSpPr>
            <p:spPr bwMode="auto">
              <a:xfrm>
                <a:off x="3835400" y="3516313"/>
                <a:ext cx="106362" cy="163512"/>
              </a:xfrm>
              <a:custGeom>
                <a:avLst/>
                <a:gdLst/>
                <a:ahLst/>
                <a:cxnLst>
                  <a:cxn ang="0">
                    <a:pos x="0" y="103"/>
                  </a:cxn>
                  <a:cxn ang="0">
                    <a:pos x="0" y="0"/>
                  </a:cxn>
                  <a:cxn ang="0">
                    <a:pos x="67" y="0"/>
                  </a:cxn>
                  <a:cxn ang="0">
                    <a:pos x="67" y="12"/>
                  </a:cxn>
                  <a:cxn ang="0">
                    <a:pos x="12" y="12"/>
                  </a:cxn>
                  <a:cxn ang="0">
                    <a:pos x="12" y="103"/>
                  </a:cxn>
                  <a:cxn ang="0">
                    <a:pos x="0" y="103"/>
                  </a:cxn>
                </a:cxnLst>
                <a:rect l="0" t="0" r="r" b="b"/>
                <a:pathLst>
                  <a:path w="67" h="103">
                    <a:moveTo>
                      <a:pt x="0" y="103"/>
                    </a:moveTo>
                    <a:lnTo>
                      <a:pt x="0" y="0"/>
                    </a:lnTo>
                    <a:lnTo>
                      <a:pt x="67" y="0"/>
                    </a:lnTo>
                    <a:lnTo>
                      <a:pt x="67" y="12"/>
                    </a:lnTo>
                    <a:lnTo>
                      <a:pt x="12" y="12"/>
                    </a:lnTo>
                    <a:lnTo>
                      <a:pt x="12" y="103"/>
                    </a:lnTo>
                    <a:lnTo>
                      <a:pt x="0" y="103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36" name="Freeform 17"/>
              <p:cNvSpPr>
                <a:spLocks noEditPoints="1"/>
              </p:cNvSpPr>
              <p:nvPr/>
            </p:nvSpPr>
            <p:spPr bwMode="auto">
              <a:xfrm>
                <a:off x="3949700" y="3516313"/>
                <a:ext cx="165100" cy="163512"/>
              </a:xfrm>
              <a:custGeom>
                <a:avLst/>
                <a:gdLst/>
                <a:ahLst/>
                <a:cxnLst>
                  <a:cxn ang="0">
                    <a:pos x="53" y="0"/>
                  </a:cxn>
                  <a:cxn ang="0">
                    <a:pos x="74" y="4"/>
                  </a:cxn>
                  <a:cxn ang="0">
                    <a:pos x="90" y="15"/>
                  </a:cxn>
                  <a:cxn ang="0">
                    <a:pos x="100" y="32"/>
                  </a:cxn>
                  <a:cxn ang="0">
                    <a:pos x="104" y="51"/>
                  </a:cxn>
                  <a:cxn ang="0">
                    <a:pos x="103" y="62"/>
                  </a:cxn>
                  <a:cxn ang="0">
                    <a:pos x="95" y="80"/>
                  </a:cxn>
                  <a:cxn ang="0">
                    <a:pos x="81" y="94"/>
                  </a:cxn>
                  <a:cxn ang="0">
                    <a:pos x="63" y="101"/>
                  </a:cxn>
                  <a:cxn ang="0">
                    <a:pos x="53" y="103"/>
                  </a:cxn>
                  <a:cxn ang="0">
                    <a:pos x="32" y="98"/>
                  </a:cxn>
                  <a:cxn ang="0">
                    <a:pos x="15" y="87"/>
                  </a:cxn>
                  <a:cxn ang="0">
                    <a:pos x="4" y="71"/>
                  </a:cxn>
                  <a:cxn ang="0">
                    <a:pos x="0" y="51"/>
                  </a:cxn>
                  <a:cxn ang="0">
                    <a:pos x="2" y="40"/>
                  </a:cxn>
                  <a:cxn ang="0">
                    <a:pos x="10" y="22"/>
                  </a:cxn>
                  <a:cxn ang="0">
                    <a:pos x="24" y="8"/>
                  </a:cxn>
                  <a:cxn ang="0">
                    <a:pos x="42" y="1"/>
                  </a:cxn>
                  <a:cxn ang="0">
                    <a:pos x="53" y="0"/>
                  </a:cxn>
                  <a:cxn ang="0">
                    <a:pos x="53" y="90"/>
                  </a:cxn>
                  <a:cxn ang="0">
                    <a:pos x="68" y="87"/>
                  </a:cxn>
                  <a:cxn ang="0">
                    <a:pos x="81" y="79"/>
                  </a:cxn>
                  <a:cxn ang="0">
                    <a:pos x="88" y="66"/>
                  </a:cxn>
                  <a:cxn ang="0">
                    <a:pos x="92" y="51"/>
                  </a:cxn>
                  <a:cxn ang="0">
                    <a:pos x="90" y="43"/>
                  </a:cxn>
                  <a:cxn ang="0">
                    <a:pos x="85" y="29"/>
                  </a:cxn>
                  <a:cxn ang="0">
                    <a:pos x="74" y="18"/>
                  </a:cxn>
                  <a:cxn ang="0">
                    <a:pos x="60" y="12"/>
                  </a:cxn>
                  <a:cxn ang="0">
                    <a:pos x="53" y="12"/>
                  </a:cxn>
                  <a:cxn ang="0">
                    <a:pos x="38" y="15"/>
                  </a:cxn>
                  <a:cxn ang="0">
                    <a:pos x="25" y="23"/>
                  </a:cxn>
                  <a:cxn ang="0">
                    <a:pos x="17" y="36"/>
                  </a:cxn>
                  <a:cxn ang="0">
                    <a:pos x="14" y="51"/>
                  </a:cxn>
                  <a:cxn ang="0">
                    <a:pos x="14" y="59"/>
                  </a:cxn>
                  <a:cxn ang="0">
                    <a:pos x="20" y="73"/>
                  </a:cxn>
                  <a:cxn ang="0">
                    <a:pos x="31" y="83"/>
                  </a:cxn>
                  <a:cxn ang="0">
                    <a:pos x="45" y="90"/>
                  </a:cxn>
                  <a:cxn ang="0">
                    <a:pos x="53" y="90"/>
                  </a:cxn>
                </a:cxnLst>
                <a:rect l="0" t="0" r="r" b="b"/>
                <a:pathLst>
                  <a:path w="104" h="103">
                    <a:moveTo>
                      <a:pt x="53" y="0"/>
                    </a:moveTo>
                    <a:lnTo>
                      <a:pt x="53" y="0"/>
                    </a:lnTo>
                    <a:lnTo>
                      <a:pt x="64" y="1"/>
                    </a:lnTo>
                    <a:lnTo>
                      <a:pt x="74" y="4"/>
                    </a:lnTo>
                    <a:lnTo>
                      <a:pt x="82" y="9"/>
                    </a:lnTo>
                    <a:lnTo>
                      <a:pt x="90" y="15"/>
                    </a:lnTo>
                    <a:lnTo>
                      <a:pt x="96" y="23"/>
                    </a:lnTo>
                    <a:lnTo>
                      <a:pt x="100" y="32"/>
                    </a:lnTo>
                    <a:lnTo>
                      <a:pt x="103" y="41"/>
                    </a:lnTo>
                    <a:lnTo>
                      <a:pt x="104" y="51"/>
                    </a:lnTo>
                    <a:lnTo>
                      <a:pt x="104" y="51"/>
                    </a:lnTo>
                    <a:lnTo>
                      <a:pt x="103" y="62"/>
                    </a:lnTo>
                    <a:lnTo>
                      <a:pt x="100" y="72"/>
                    </a:lnTo>
                    <a:lnTo>
                      <a:pt x="95" y="80"/>
                    </a:lnTo>
                    <a:lnTo>
                      <a:pt x="89" y="89"/>
                    </a:lnTo>
                    <a:lnTo>
                      <a:pt x="81" y="94"/>
                    </a:lnTo>
                    <a:lnTo>
                      <a:pt x="72" y="98"/>
                    </a:lnTo>
                    <a:lnTo>
                      <a:pt x="63" y="101"/>
                    </a:lnTo>
                    <a:lnTo>
                      <a:pt x="53" y="103"/>
                    </a:lnTo>
                    <a:lnTo>
                      <a:pt x="53" y="103"/>
                    </a:lnTo>
                    <a:lnTo>
                      <a:pt x="42" y="101"/>
                    </a:lnTo>
                    <a:lnTo>
                      <a:pt x="32" y="98"/>
                    </a:lnTo>
                    <a:lnTo>
                      <a:pt x="24" y="93"/>
                    </a:lnTo>
                    <a:lnTo>
                      <a:pt x="15" y="87"/>
                    </a:lnTo>
                    <a:lnTo>
                      <a:pt x="10" y="79"/>
                    </a:lnTo>
                    <a:lnTo>
                      <a:pt x="4" y="71"/>
                    </a:lnTo>
                    <a:lnTo>
                      <a:pt x="2" y="61"/>
                    </a:lnTo>
                    <a:lnTo>
                      <a:pt x="0" y="51"/>
                    </a:lnTo>
                    <a:lnTo>
                      <a:pt x="0" y="51"/>
                    </a:lnTo>
                    <a:lnTo>
                      <a:pt x="2" y="40"/>
                    </a:lnTo>
                    <a:lnTo>
                      <a:pt x="4" y="30"/>
                    </a:lnTo>
                    <a:lnTo>
                      <a:pt x="10" y="22"/>
                    </a:lnTo>
                    <a:lnTo>
                      <a:pt x="17" y="14"/>
                    </a:lnTo>
                    <a:lnTo>
                      <a:pt x="24" y="8"/>
                    </a:lnTo>
                    <a:lnTo>
                      <a:pt x="33" y="4"/>
                    </a:lnTo>
                    <a:lnTo>
                      <a:pt x="42" y="1"/>
                    </a:lnTo>
                    <a:lnTo>
                      <a:pt x="53" y="0"/>
                    </a:lnTo>
                    <a:lnTo>
                      <a:pt x="53" y="0"/>
                    </a:lnTo>
                    <a:close/>
                    <a:moveTo>
                      <a:pt x="53" y="90"/>
                    </a:moveTo>
                    <a:lnTo>
                      <a:pt x="53" y="90"/>
                    </a:lnTo>
                    <a:lnTo>
                      <a:pt x="61" y="90"/>
                    </a:lnTo>
                    <a:lnTo>
                      <a:pt x="68" y="87"/>
                    </a:lnTo>
                    <a:lnTo>
                      <a:pt x="75" y="84"/>
                    </a:lnTo>
                    <a:lnTo>
                      <a:pt x="81" y="79"/>
                    </a:lnTo>
                    <a:lnTo>
                      <a:pt x="85" y="73"/>
                    </a:lnTo>
                    <a:lnTo>
                      <a:pt x="88" y="66"/>
                    </a:lnTo>
                    <a:lnTo>
                      <a:pt x="90" y="59"/>
                    </a:lnTo>
                    <a:lnTo>
                      <a:pt x="92" y="51"/>
                    </a:lnTo>
                    <a:lnTo>
                      <a:pt x="92" y="51"/>
                    </a:lnTo>
                    <a:lnTo>
                      <a:pt x="90" y="43"/>
                    </a:lnTo>
                    <a:lnTo>
                      <a:pt x="88" y="36"/>
                    </a:lnTo>
                    <a:lnTo>
                      <a:pt x="85" y="29"/>
                    </a:lnTo>
                    <a:lnTo>
                      <a:pt x="81" y="23"/>
                    </a:lnTo>
                    <a:lnTo>
                      <a:pt x="74" y="18"/>
                    </a:lnTo>
                    <a:lnTo>
                      <a:pt x="68" y="15"/>
                    </a:lnTo>
                    <a:lnTo>
                      <a:pt x="60" y="12"/>
                    </a:lnTo>
                    <a:lnTo>
                      <a:pt x="53" y="12"/>
                    </a:lnTo>
                    <a:lnTo>
                      <a:pt x="53" y="12"/>
                    </a:lnTo>
                    <a:lnTo>
                      <a:pt x="45" y="12"/>
                    </a:lnTo>
                    <a:lnTo>
                      <a:pt x="38" y="15"/>
                    </a:lnTo>
                    <a:lnTo>
                      <a:pt x="31" y="18"/>
                    </a:lnTo>
                    <a:lnTo>
                      <a:pt x="25" y="23"/>
                    </a:lnTo>
                    <a:lnTo>
                      <a:pt x="21" y="29"/>
                    </a:lnTo>
                    <a:lnTo>
                      <a:pt x="17" y="36"/>
                    </a:lnTo>
                    <a:lnTo>
                      <a:pt x="14" y="43"/>
                    </a:lnTo>
                    <a:lnTo>
                      <a:pt x="14" y="51"/>
                    </a:lnTo>
                    <a:lnTo>
                      <a:pt x="14" y="51"/>
                    </a:lnTo>
                    <a:lnTo>
                      <a:pt x="14" y="59"/>
                    </a:lnTo>
                    <a:lnTo>
                      <a:pt x="17" y="66"/>
                    </a:lnTo>
                    <a:lnTo>
                      <a:pt x="20" y="73"/>
                    </a:lnTo>
                    <a:lnTo>
                      <a:pt x="25" y="79"/>
                    </a:lnTo>
                    <a:lnTo>
                      <a:pt x="31" y="83"/>
                    </a:lnTo>
                    <a:lnTo>
                      <a:pt x="38" y="87"/>
                    </a:lnTo>
                    <a:lnTo>
                      <a:pt x="45" y="90"/>
                    </a:lnTo>
                    <a:lnTo>
                      <a:pt x="53" y="90"/>
                    </a:lnTo>
                    <a:lnTo>
                      <a:pt x="53" y="9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37" name="Freeform 18"/>
              <p:cNvSpPr>
                <a:spLocks/>
              </p:cNvSpPr>
              <p:nvPr/>
            </p:nvSpPr>
            <p:spPr bwMode="auto">
              <a:xfrm>
                <a:off x="4143375" y="3516313"/>
                <a:ext cx="109537" cy="163512"/>
              </a:xfrm>
              <a:custGeom>
                <a:avLst/>
                <a:gdLst/>
                <a:ahLst/>
                <a:cxnLst>
                  <a:cxn ang="0">
                    <a:pos x="0" y="103"/>
                  </a:cxn>
                  <a:cxn ang="0">
                    <a:pos x="0" y="0"/>
                  </a:cxn>
                  <a:cxn ang="0">
                    <a:pos x="69" y="0"/>
                  </a:cxn>
                  <a:cxn ang="0">
                    <a:pos x="69" y="12"/>
                  </a:cxn>
                  <a:cxn ang="0">
                    <a:pos x="13" y="12"/>
                  </a:cxn>
                  <a:cxn ang="0">
                    <a:pos x="13" y="103"/>
                  </a:cxn>
                  <a:cxn ang="0">
                    <a:pos x="0" y="103"/>
                  </a:cxn>
                </a:cxnLst>
                <a:rect l="0" t="0" r="r" b="b"/>
                <a:pathLst>
                  <a:path w="69" h="103">
                    <a:moveTo>
                      <a:pt x="0" y="103"/>
                    </a:moveTo>
                    <a:lnTo>
                      <a:pt x="0" y="0"/>
                    </a:lnTo>
                    <a:lnTo>
                      <a:pt x="69" y="0"/>
                    </a:lnTo>
                    <a:lnTo>
                      <a:pt x="69" y="12"/>
                    </a:lnTo>
                    <a:lnTo>
                      <a:pt x="13" y="12"/>
                    </a:lnTo>
                    <a:lnTo>
                      <a:pt x="13" y="103"/>
                    </a:lnTo>
                    <a:lnTo>
                      <a:pt x="0" y="103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38" name="Freeform 19"/>
              <p:cNvSpPr>
                <a:spLocks/>
              </p:cNvSpPr>
              <p:nvPr/>
            </p:nvSpPr>
            <p:spPr bwMode="auto">
              <a:xfrm>
                <a:off x="4270375" y="3516313"/>
                <a:ext cx="134937" cy="16351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12" y="80"/>
                  </a:cxn>
                  <a:cxn ang="0">
                    <a:pos x="78" y="0"/>
                  </a:cxn>
                  <a:cxn ang="0">
                    <a:pos x="85" y="0"/>
                  </a:cxn>
                  <a:cxn ang="0">
                    <a:pos x="85" y="103"/>
                  </a:cxn>
                  <a:cxn ang="0">
                    <a:pos x="72" y="103"/>
                  </a:cxn>
                  <a:cxn ang="0">
                    <a:pos x="72" y="22"/>
                  </a:cxn>
                  <a:cxn ang="0">
                    <a:pos x="7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2" y="0"/>
                  </a:cxn>
                </a:cxnLst>
                <a:rect l="0" t="0" r="r" b="b"/>
                <a:pathLst>
                  <a:path w="85" h="103">
                    <a:moveTo>
                      <a:pt x="12" y="0"/>
                    </a:moveTo>
                    <a:lnTo>
                      <a:pt x="12" y="80"/>
                    </a:lnTo>
                    <a:lnTo>
                      <a:pt x="78" y="0"/>
                    </a:lnTo>
                    <a:lnTo>
                      <a:pt x="85" y="0"/>
                    </a:lnTo>
                    <a:lnTo>
                      <a:pt x="85" y="103"/>
                    </a:lnTo>
                    <a:lnTo>
                      <a:pt x="72" y="103"/>
                    </a:lnTo>
                    <a:lnTo>
                      <a:pt x="72" y="22"/>
                    </a:lnTo>
                    <a:lnTo>
                      <a:pt x="7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39" name="Freeform 20"/>
              <p:cNvSpPr>
                <a:spLocks/>
              </p:cNvSpPr>
              <p:nvPr/>
            </p:nvSpPr>
            <p:spPr bwMode="auto">
              <a:xfrm>
                <a:off x="4424363" y="3516313"/>
                <a:ext cx="120650" cy="163512"/>
              </a:xfrm>
              <a:custGeom>
                <a:avLst/>
                <a:gdLst/>
                <a:ahLst/>
                <a:cxnLst>
                  <a:cxn ang="0">
                    <a:pos x="76" y="0"/>
                  </a:cxn>
                  <a:cxn ang="0">
                    <a:pos x="76" y="103"/>
                  </a:cxn>
                  <a:cxn ang="0">
                    <a:pos x="63" y="103"/>
                  </a:cxn>
                  <a:cxn ang="0">
                    <a:pos x="63" y="58"/>
                  </a:cxn>
                  <a:cxn ang="0">
                    <a:pos x="63" y="58"/>
                  </a:cxn>
                  <a:cxn ang="0">
                    <a:pos x="49" y="62"/>
                  </a:cxn>
                  <a:cxn ang="0">
                    <a:pos x="35" y="64"/>
                  </a:cxn>
                  <a:cxn ang="0">
                    <a:pos x="35" y="64"/>
                  </a:cxn>
                  <a:cxn ang="0">
                    <a:pos x="26" y="64"/>
                  </a:cxn>
                  <a:cxn ang="0">
                    <a:pos x="21" y="62"/>
                  </a:cxn>
                  <a:cxn ang="0">
                    <a:pos x="14" y="59"/>
                  </a:cxn>
                  <a:cxn ang="0">
                    <a:pos x="10" y="57"/>
                  </a:cxn>
                  <a:cxn ang="0">
                    <a:pos x="6" y="53"/>
                  </a:cxn>
                  <a:cxn ang="0">
                    <a:pos x="3" y="47"/>
                  </a:cxn>
                  <a:cxn ang="0">
                    <a:pos x="1" y="41"/>
                  </a:cxn>
                  <a:cxn ang="0">
                    <a:pos x="0" y="33"/>
                  </a:cxn>
                  <a:cxn ang="0">
                    <a:pos x="0" y="0"/>
                  </a:cxn>
                  <a:cxn ang="0">
                    <a:pos x="14" y="0"/>
                  </a:cxn>
                  <a:cxn ang="0">
                    <a:pos x="14" y="32"/>
                  </a:cxn>
                  <a:cxn ang="0">
                    <a:pos x="14" y="32"/>
                  </a:cxn>
                  <a:cxn ang="0">
                    <a:pos x="14" y="36"/>
                  </a:cxn>
                  <a:cxn ang="0">
                    <a:pos x="15" y="41"/>
                  </a:cxn>
                  <a:cxn ang="0">
                    <a:pos x="17" y="44"/>
                  </a:cxn>
                  <a:cxn ang="0">
                    <a:pos x="19" y="47"/>
                  </a:cxn>
                  <a:cxn ang="0">
                    <a:pos x="22" y="50"/>
                  </a:cxn>
                  <a:cxn ang="0">
                    <a:pos x="26" y="51"/>
                  </a:cxn>
                  <a:cxn ang="0">
                    <a:pos x="36" y="53"/>
                  </a:cxn>
                  <a:cxn ang="0">
                    <a:pos x="36" y="53"/>
                  </a:cxn>
                  <a:cxn ang="0">
                    <a:pos x="49" y="51"/>
                  </a:cxn>
                  <a:cxn ang="0">
                    <a:pos x="63" y="47"/>
                  </a:cxn>
                  <a:cxn ang="0">
                    <a:pos x="63" y="0"/>
                  </a:cxn>
                  <a:cxn ang="0">
                    <a:pos x="76" y="0"/>
                  </a:cxn>
                </a:cxnLst>
                <a:rect l="0" t="0" r="r" b="b"/>
                <a:pathLst>
                  <a:path w="76" h="103">
                    <a:moveTo>
                      <a:pt x="76" y="0"/>
                    </a:moveTo>
                    <a:lnTo>
                      <a:pt x="76" y="103"/>
                    </a:lnTo>
                    <a:lnTo>
                      <a:pt x="63" y="103"/>
                    </a:lnTo>
                    <a:lnTo>
                      <a:pt x="63" y="58"/>
                    </a:lnTo>
                    <a:lnTo>
                      <a:pt x="63" y="58"/>
                    </a:lnTo>
                    <a:lnTo>
                      <a:pt x="49" y="62"/>
                    </a:lnTo>
                    <a:lnTo>
                      <a:pt x="35" y="64"/>
                    </a:lnTo>
                    <a:lnTo>
                      <a:pt x="35" y="64"/>
                    </a:lnTo>
                    <a:lnTo>
                      <a:pt x="26" y="64"/>
                    </a:lnTo>
                    <a:lnTo>
                      <a:pt x="21" y="62"/>
                    </a:lnTo>
                    <a:lnTo>
                      <a:pt x="14" y="59"/>
                    </a:lnTo>
                    <a:lnTo>
                      <a:pt x="10" y="57"/>
                    </a:lnTo>
                    <a:lnTo>
                      <a:pt x="6" y="53"/>
                    </a:lnTo>
                    <a:lnTo>
                      <a:pt x="3" y="47"/>
                    </a:lnTo>
                    <a:lnTo>
                      <a:pt x="1" y="41"/>
                    </a:lnTo>
                    <a:lnTo>
                      <a:pt x="0" y="33"/>
                    </a:lnTo>
                    <a:lnTo>
                      <a:pt x="0" y="0"/>
                    </a:lnTo>
                    <a:lnTo>
                      <a:pt x="14" y="0"/>
                    </a:lnTo>
                    <a:lnTo>
                      <a:pt x="14" y="32"/>
                    </a:lnTo>
                    <a:lnTo>
                      <a:pt x="14" y="32"/>
                    </a:lnTo>
                    <a:lnTo>
                      <a:pt x="14" y="36"/>
                    </a:lnTo>
                    <a:lnTo>
                      <a:pt x="15" y="41"/>
                    </a:lnTo>
                    <a:lnTo>
                      <a:pt x="17" y="44"/>
                    </a:lnTo>
                    <a:lnTo>
                      <a:pt x="19" y="47"/>
                    </a:lnTo>
                    <a:lnTo>
                      <a:pt x="22" y="50"/>
                    </a:lnTo>
                    <a:lnTo>
                      <a:pt x="26" y="51"/>
                    </a:lnTo>
                    <a:lnTo>
                      <a:pt x="36" y="53"/>
                    </a:lnTo>
                    <a:lnTo>
                      <a:pt x="36" y="53"/>
                    </a:lnTo>
                    <a:lnTo>
                      <a:pt x="49" y="51"/>
                    </a:lnTo>
                    <a:lnTo>
                      <a:pt x="63" y="47"/>
                    </a:lnTo>
                    <a:lnTo>
                      <a:pt x="63" y="0"/>
                    </a:lnTo>
                    <a:lnTo>
                      <a:pt x="76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40" name="Freeform 21"/>
              <p:cNvSpPr>
                <a:spLocks/>
              </p:cNvSpPr>
              <p:nvPr/>
            </p:nvSpPr>
            <p:spPr bwMode="auto">
              <a:xfrm>
                <a:off x="4583113" y="3516313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3" y="12"/>
                  </a:cxn>
                  <a:cxn ang="0">
                    <a:pos x="13" y="40"/>
                  </a:cxn>
                  <a:cxn ang="0">
                    <a:pos x="54" y="40"/>
                  </a:cxn>
                  <a:cxn ang="0">
                    <a:pos x="54" y="53"/>
                  </a:cxn>
                  <a:cxn ang="0">
                    <a:pos x="13" y="53"/>
                  </a:cxn>
                  <a:cxn ang="0">
                    <a:pos x="13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3" y="12"/>
                    </a:lnTo>
                    <a:lnTo>
                      <a:pt x="13" y="40"/>
                    </a:lnTo>
                    <a:lnTo>
                      <a:pt x="54" y="40"/>
                    </a:lnTo>
                    <a:lnTo>
                      <a:pt x="54" y="53"/>
                    </a:lnTo>
                    <a:lnTo>
                      <a:pt x="13" y="53"/>
                    </a:lnTo>
                    <a:lnTo>
                      <a:pt x="13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41" name="Freeform 22"/>
              <p:cNvSpPr>
                <a:spLocks/>
              </p:cNvSpPr>
              <p:nvPr/>
            </p:nvSpPr>
            <p:spPr bwMode="auto">
              <a:xfrm>
                <a:off x="4700588" y="3516313"/>
                <a:ext cx="160337" cy="163512"/>
              </a:xfrm>
              <a:custGeom>
                <a:avLst/>
                <a:gdLst/>
                <a:ahLst/>
                <a:cxnLst>
                  <a:cxn ang="0">
                    <a:pos x="101" y="66"/>
                  </a:cxn>
                  <a:cxn ang="0">
                    <a:pos x="94" y="82"/>
                  </a:cxn>
                  <a:cxn ang="0">
                    <a:pos x="83" y="93"/>
                  </a:cxn>
                  <a:cxn ang="0">
                    <a:pos x="68" y="100"/>
                  </a:cxn>
                  <a:cxn ang="0">
                    <a:pos x="53" y="103"/>
                  </a:cxn>
                  <a:cxn ang="0">
                    <a:pos x="41" y="101"/>
                  </a:cxn>
                  <a:cxn ang="0">
                    <a:pos x="22" y="93"/>
                  </a:cxn>
                  <a:cxn ang="0">
                    <a:pos x="8" y="79"/>
                  </a:cxn>
                  <a:cxn ang="0">
                    <a:pos x="1" y="61"/>
                  </a:cxn>
                  <a:cxn ang="0">
                    <a:pos x="0" y="51"/>
                  </a:cxn>
                  <a:cxn ang="0">
                    <a:pos x="4" y="32"/>
                  </a:cxn>
                  <a:cxn ang="0">
                    <a:pos x="15" y="15"/>
                  </a:cxn>
                  <a:cxn ang="0">
                    <a:pos x="32" y="4"/>
                  </a:cxn>
                  <a:cxn ang="0">
                    <a:pos x="53" y="0"/>
                  </a:cxn>
                  <a:cxn ang="0">
                    <a:pos x="61" y="1"/>
                  </a:cxn>
                  <a:cxn ang="0">
                    <a:pos x="76" y="5"/>
                  </a:cxn>
                  <a:cxn ang="0">
                    <a:pos x="89" y="15"/>
                  </a:cxn>
                  <a:cxn ang="0">
                    <a:pos x="98" y="28"/>
                  </a:cxn>
                  <a:cxn ang="0">
                    <a:pos x="90" y="40"/>
                  </a:cxn>
                  <a:cxn ang="0">
                    <a:pos x="87" y="33"/>
                  </a:cxn>
                  <a:cxn ang="0">
                    <a:pos x="80" y="23"/>
                  </a:cxn>
                  <a:cxn ang="0">
                    <a:pos x="71" y="16"/>
                  </a:cxn>
                  <a:cxn ang="0">
                    <a:pos x="58" y="12"/>
                  </a:cxn>
                  <a:cxn ang="0">
                    <a:pos x="53" y="12"/>
                  </a:cxn>
                  <a:cxn ang="0">
                    <a:pos x="37" y="15"/>
                  </a:cxn>
                  <a:cxn ang="0">
                    <a:pos x="25" y="23"/>
                  </a:cxn>
                  <a:cxn ang="0">
                    <a:pos x="16" y="36"/>
                  </a:cxn>
                  <a:cxn ang="0">
                    <a:pos x="14" y="51"/>
                  </a:cxn>
                  <a:cxn ang="0">
                    <a:pos x="14" y="59"/>
                  </a:cxn>
                  <a:cxn ang="0">
                    <a:pos x="19" y="73"/>
                  </a:cxn>
                  <a:cxn ang="0">
                    <a:pos x="30" y="83"/>
                  </a:cxn>
                  <a:cxn ang="0">
                    <a:pos x="44" y="90"/>
                  </a:cxn>
                  <a:cxn ang="0">
                    <a:pos x="53" y="90"/>
                  </a:cxn>
                  <a:cxn ang="0">
                    <a:pos x="65" y="89"/>
                  </a:cxn>
                  <a:cxn ang="0">
                    <a:pos x="75" y="83"/>
                  </a:cxn>
                  <a:cxn ang="0">
                    <a:pos x="85" y="73"/>
                  </a:cxn>
                  <a:cxn ang="0">
                    <a:pos x="90" y="62"/>
                  </a:cxn>
                </a:cxnLst>
                <a:rect l="0" t="0" r="r" b="b"/>
                <a:pathLst>
                  <a:path w="101" h="103">
                    <a:moveTo>
                      <a:pt x="101" y="66"/>
                    </a:moveTo>
                    <a:lnTo>
                      <a:pt x="101" y="66"/>
                    </a:lnTo>
                    <a:lnTo>
                      <a:pt x="98" y="75"/>
                    </a:lnTo>
                    <a:lnTo>
                      <a:pt x="94" y="82"/>
                    </a:lnTo>
                    <a:lnTo>
                      <a:pt x="89" y="87"/>
                    </a:lnTo>
                    <a:lnTo>
                      <a:pt x="83" y="93"/>
                    </a:lnTo>
                    <a:lnTo>
                      <a:pt x="76" y="97"/>
                    </a:lnTo>
                    <a:lnTo>
                      <a:pt x="68" y="100"/>
                    </a:lnTo>
                    <a:lnTo>
                      <a:pt x="61" y="101"/>
                    </a:lnTo>
                    <a:lnTo>
                      <a:pt x="53" y="103"/>
                    </a:lnTo>
                    <a:lnTo>
                      <a:pt x="53" y="103"/>
                    </a:lnTo>
                    <a:lnTo>
                      <a:pt x="41" y="101"/>
                    </a:lnTo>
                    <a:lnTo>
                      <a:pt x="32" y="98"/>
                    </a:lnTo>
                    <a:lnTo>
                      <a:pt x="22" y="93"/>
                    </a:lnTo>
                    <a:lnTo>
                      <a:pt x="15" y="87"/>
                    </a:lnTo>
                    <a:lnTo>
                      <a:pt x="8" y="79"/>
                    </a:lnTo>
                    <a:lnTo>
                      <a:pt x="4" y="71"/>
                    </a:lnTo>
                    <a:lnTo>
                      <a:pt x="1" y="61"/>
                    </a:lnTo>
                    <a:lnTo>
                      <a:pt x="0" y="51"/>
                    </a:lnTo>
                    <a:lnTo>
                      <a:pt x="0" y="51"/>
                    </a:lnTo>
                    <a:lnTo>
                      <a:pt x="1" y="41"/>
                    </a:lnTo>
                    <a:lnTo>
                      <a:pt x="4" y="32"/>
                    </a:lnTo>
                    <a:lnTo>
                      <a:pt x="8" y="22"/>
                    </a:lnTo>
                    <a:lnTo>
                      <a:pt x="15" y="15"/>
                    </a:lnTo>
                    <a:lnTo>
                      <a:pt x="23" y="8"/>
                    </a:lnTo>
                    <a:lnTo>
                      <a:pt x="32" y="4"/>
                    </a:lnTo>
                    <a:lnTo>
                      <a:pt x="41" y="1"/>
                    </a:lnTo>
                    <a:lnTo>
                      <a:pt x="53" y="0"/>
                    </a:lnTo>
                    <a:lnTo>
                      <a:pt x="53" y="0"/>
                    </a:lnTo>
                    <a:lnTo>
                      <a:pt x="61" y="1"/>
                    </a:lnTo>
                    <a:lnTo>
                      <a:pt x="68" y="2"/>
                    </a:lnTo>
                    <a:lnTo>
                      <a:pt x="76" y="5"/>
                    </a:lnTo>
                    <a:lnTo>
                      <a:pt x="83" y="9"/>
                    </a:lnTo>
                    <a:lnTo>
                      <a:pt x="89" y="15"/>
                    </a:lnTo>
                    <a:lnTo>
                      <a:pt x="94" y="21"/>
                    </a:lnTo>
                    <a:lnTo>
                      <a:pt x="98" y="28"/>
                    </a:lnTo>
                    <a:lnTo>
                      <a:pt x="101" y="36"/>
                    </a:lnTo>
                    <a:lnTo>
                      <a:pt x="90" y="40"/>
                    </a:lnTo>
                    <a:lnTo>
                      <a:pt x="90" y="40"/>
                    </a:lnTo>
                    <a:lnTo>
                      <a:pt x="87" y="33"/>
                    </a:lnTo>
                    <a:lnTo>
                      <a:pt x="85" y="29"/>
                    </a:lnTo>
                    <a:lnTo>
                      <a:pt x="80" y="23"/>
                    </a:lnTo>
                    <a:lnTo>
                      <a:pt x="75" y="19"/>
                    </a:lnTo>
                    <a:lnTo>
                      <a:pt x="71" y="16"/>
                    </a:lnTo>
                    <a:lnTo>
                      <a:pt x="65" y="14"/>
                    </a:lnTo>
                    <a:lnTo>
                      <a:pt x="58" y="12"/>
                    </a:lnTo>
                    <a:lnTo>
                      <a:pt x="53" y="12"/>
                    </a:lnTo>
                    <a:lnTo>
                      <a:pt x="53" y="12"/>
                    </a:lnTo>
                    <a:lnTo>
                      <a:pt x="44" y="12"/>
                    </a:lnTo>
                    <a:lnTo>
                      <a:pt x="37" y="15"/>
                    </a:lnTo>
                    <a:lnTo>
                      <a:pt x="30" y="18"/>
                    </a:lnTo>
                    <a:lnTo>
                      <a:pt x="25" y="23"/>
                    </a:lnTo>
                    <a:lnTo>
                      <a:pt x="19" y="29"/>
                    </a:lnTo>
                    <a:lnTo>
                      <a:pt x="16" y="36"/>
                    </a:lnTo>
                    <a:lnTo>
                      <a:pt x="14" y="43"/>
                    </a:lnTo>
                    <a:lnTo>
                      <a:pt x="14" y="51"/>
                    </a:lnTo>
                    <a:lnTo>
                      <a:pt x="14" y="51"/>
                    </a:lnTo>
                    <a:lnTo>
                      <a:pt x="14" y="59"/>
                    </a:lnTo>
                    <a:lnTo>
                      <a:pt x="16" y="66"/>
                    </a:lnTo>
                    <a:lnTo>
                      <a:pt x="19" y="73"/>
                    </a:lnTo>
                    <a:lnTo>
                      <a:pt x="25" y="79"/>
                    </a:lnTo>
                    <a:lnTo>
                      <a:pt x="30" y="83"/>
                    </a:lnTo>
                    <a:lnTo>
                      <a:pt x="36" y="87"/>
                    </a:lnTo>
                    <a:lnTo>
                      <a:pt x="44" y="90"/>
                    </a:lnTo>
                    <a:lnTo>
                      <a:pt x="53" y="90"/>
                    </a:lnTo>
                    <a:lnTo>
                      <a:pt x="53" y="90"/>
                    </a:lnTo>
                    <a:lnTo>
                      <a:pt x="58" y="90"/>
                    </a:lnTo>
                    <a:lnTo>
                      <a:pt x="65" y="89"/>
                    </a:lnTo>
                    <a:lnTo>
                      <a:pt x="71" y="86"/>
                    </a:lnTo>
                    <a:lnTo>
                      <a:pt x="75" y="83"/>
                    </a:lnTo>
                    <a:lnTo>
                      <a:pt x="80" y="79"/>
                    </a:lnTo>
                    <a:lnTo>
                      <a:pt x="85" y="73"/>
                    </a:lnTo>
                    <a:lnTo>
                      <a:pt x="87" y="69"/>
                    </a:lnTo>
                    <a:lnTo>
                      <a:pt x="90" y="62"/>
                    </a:lnTo>
                    <a:lnTo>
                      <a:pt x="101" y="66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42" name="Freeform 23"/>
              <p:cNvSpPr>
                <a:spLocks/>
              </p:cNvSpPr>
              <p:nvPr/>
            </p:nvSpPr>
            <p:spPr bwMode="auto">
              <a:xfrm>
                <a:off x="4887913" y="3516313"/>
                <a:ext cx="125412" cy="163512"/>
              </a:xfrm>
              <a:custGeom>
                <a:avLst/>
                <a:gdLst/>
                <a:ahLst/>
                <a:cxnLst>
                  <a:cxn ang="0">
                    <a:pos x="69" y="0"/>
                  </a:cxn>
                  <a:cxn ang="0">
                    <a:pos x="39" y="32"/>
                  </a:cxn>
                  <a:cxn ang="0">
                    <a:pos x="79" y="103"/>
                  </a:cxn>
                  <a:cxn ang="0">
                    <a:pos x="65" y="103"/>
                  </a:cxn>
                  <a:cxn ang="0">
                    <a:pos x="29" y="41"/>
                  </a:cxn>
                  <a:cxn ang="0">
                    <a:pos x="12" y="59"/>
                  </a:cxn>
                  <a:cxn ang="0">
                    <a:pos x="12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2" y="43"/>
                  </a:cxn>
                  <a:cxn ang="0">
                    <a:pos x="53" y="0"/>
                  </a:cxn>
                  <a:cxn ang="0">
                    <a:pos x="69" y="0"/>
                  </a:cxn>
                </a:cxnLst>
                <a:rect l="0" t="0" r="r" b="b"/>
                <a:pathLst>
                  <a:path w="79" h="103">
                    <a:moveTo>
                      <a:pt x="69" y="0"/>
                    </a:moveTo>
                    <a:lnTo>
                      <a:pt x="39" y="32"/>
                    </a:lnTo>
                    <a:lnTo>
                      <a:pt x="79" y="103"/>
                    </a:lnTo>
                    <a:lnTo>
                      <a:pt x="65" y="103"/>
                    </a:lnTo>
                    <a:lnTo>
                      <a:pt x="29" y="41"/>
                    </a:lnTo>
                    <a:lnTo>
                      <a:pt x="12" y="59"/>
                    </a:lnTo>
                    <a:lnTo>
                      <a:pt x="12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43"/>
                    </a:lnTo>
                    <a:lnTo>
                      <a:pt x="53" y="0"/>
                    </a:ln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43" name="Freeform 24"/>
              <p:cNvSpPr>
                <a:spLocks/>
              </p:cNvSpPr>
              <p:nvPr/>
            </p:nvSpPr>
            <p:spPr bwMode="auto">
              <a:xfrm>
                <a:off x="5037138" y="3516313"/>
                <a:ext cx="134937" cy="163512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3" y="80"/>
                  </a:cxn>
                  <a:cxn ang="0">
                    <a:pos x="78" y="0"/>
                  </a:cxn>
                  <a:cxn ang="0">
                    <a:pos x="85" y="0"/>
                  </a:cxn>
                  <a:cxn ang="0">
                    <a:pos x="85" y="103"/>
                  </a:cxn>
                  <a:cxn ang="0">
                    <a:pos x="73" y="103"/>
                  </a:cxn>
                  <a:cxn ang="0">
                    <a:pos x="73" y="22"/>
                  </a:cxn>
                  <a:cxn ang="0">
                    <a:pos x="7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</a:cxnLst>
                <a:rect l="0" t="0" r="r" b="b"/>
                <a:pathLst>
                  <a:path w="85" h="103">
                    <a:moveTo>
                      <a:pt x="13" y="0"/>
                    </a:moveTo>
                    <a:lnTo>
                      <a:pt x="13" y="80"/>
                    </a:lnTo>
                    <a:lnTo>
                      <a:pt x="78" y="0"/>
                    </a:lnTo>
                    <a:lnTo>
                      <a:pt x="85" y="0"/>
                    </a:lnTo>
                    <a:lnTo>
                      <a:pt x="85" y="103"/>
                    </a:lnTo>
                    <a:lnTo>
                      <a:pt x="73" y="103"/>
                    </a:lnTo>
                    <a:lnTo>
                      <a:pt x="73" y="22"/>
                    </a:lnTo>
                    <a:lnTo>
                      <a:pt x="7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44" name="Freeform 25"/>
              <p:cNvSpPr>
                <a:spLocks/>
              </p:cNvSpPr>
              <p:nvPr/>
            </p:nvSpPr>
            <p:spPr bwMode="auto">
              <a:xfrm>
                <a:off x="5203825" y="3516313"/>
                <a:ext cx="147637" cy="163512"/>
              </a:xfrm>
              <a:custGeom>
                <a:avLst/>
                <a:gdLst/>
                <a:ahLst/>
                <a:cxnLst>
                  <a:cxn ang="0">
                    <a:pos x="89" y="0"/>
                  </a:cxn>
                  <a:cxn ang="0">
                    <a:pos x="54" y="48"/>
                  </a:cxn>
                  <a:cxn ang="0">
                    <a:pos x="93" y="103"/>
                  </a:cxn>
                  <a:cxn ang="0">
                    <a:pos x="78" y="103"/>
                  </a:cxn>
                  <a:cxn ang="0">
                    <a:pos x="46" y="58"/>
                  </a:cxn>
                  <a:cxn ang="0">
                    <a:pos x="14" y="103"/>
                  </a:cxn>
                  <a:cxn ang="0">
                    <a:pos x="0" y="103"/>
                  </a:cxn>
                  <a:cxn ang="0">
                    <a:pos x="39" y="48"/>
                  </a:cxn>
                  <a:cxn ang="0">
                    <a:pos x="4" y="0"/>
                  </a:cxn>
                  <a:cxn ang="0">
                    <a:pos x="19" y="0"/>
                  </a:cxn>
                  <a:cxn ang="0">
                    <a:pos x="46" y="37"/>
                  </a:cxn>
                  <a:cxn ang="0">
                    <a:pos x="73" y="0"/>
                  </a:cxn>
                  <a:cxn ang="0">
                    <a:pos x="89" y="0"/>
                  </a:cxn>
                </a:cxnLst>
                <a:rect l="0" t="0" r="r" b="b"/>
                <a:pathLst>
                  <a:path w="93" h="103">
                    <a:moveTo>
                      <a:pt x="89" y="0"/>
                    </a:moveTo>
                    <a:lnTo>
                      <a:pt x="54" y="48"/>
                    </a:lnTo>
                    <a:lnTo>
                      <a:pt x="93" y="103"/>
                    </a:lnTo>
                    <a:lnTo>
                      <a:pt x="78" y="103"/>
                    </a:lnTo>
                    <a:lnTo>
                      <a:pt x="46" y="58"/>
                    </a:lnTo>
                    <a:lnTo>
                      <a:pt x="14" y="103"/>
                    </a:lnTo>
                    <a:lnTo>
                      <a:pt x="0" y="103"/>
                    </a:lnTo>
                    <a:lnTo>
                      <a:pt x="39" y="48"/>
                    </a:lnTo>
                    <a:lnTo>
                      <a:pt x="4" y="0"/>
                    </a:lnTo>
                    <a:lnTo>
                      <a:pt x="19" y="0"/>
                    </a:lnTo>
                    <a:lnTo>
                      <a:pt x="46" y="37"/>
                    </a:lnTo>
                    <a:lnTo>
                      <a:pt x="73" y="0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45" name="Freeform 26"/>
              <p:cNvSpPr>
                <a:spLocks/>
              </p:cNvSpPr>
              <p:nvPr/>
            </p:nvSpPr>
            <p:spPr bwMode="auto">
              <a:xfrm>
                <a:off x="3203575" y="3822700"/>
                <a:ext cx="134937" cy="163512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3" y="80"/>
                  </a:cxn>
                  <a:cxn ang="0">
                    <a:pos x="78" y="0"/>
                  </a:cxn>
                  <a:cxn ang="0">
                    <a:pos x="85" y="0"/>
                  </a:cxn>
                  <a:cxn ang="0">
                    <a:pos x="85" y="103"/>
                  </a:cxn>
                  <a:cxn ang="0">
                    <a:pos x="73" y="103"/>
                  </a:cxn>
                  <a:cxn ang="0">
                    <a:pos x="73" y="22"/>
                  </a:cxn>
                  <a:cxn ang="0">
                    <a:pos x="7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</a:cxnLst>
                <a:rect l="0" t="0" r="r" b="b"/>
                <a:pathLst>
                  <a:path w="85" h="103">
                    <a:moveTo>
                      <a:pt x="13" y="0"/>
                    </a:moveTo>
                    <a:lnTo>
                      <a:pt x="13" y="80"/>
                    </a:lnTo>
                    <a:lnTo>
                      <a:pt x="78" y="0"/>
                    </a:lnTo>
                    <a:lnTo>
                      <a:pt x="85" y="0"/>
                    </a:lnTo>
                    <a:lnTo>
                      <a:pt x="85" y="103"/>
                    </a:lnTo>
                    <a:lnTo>
                      <a:pt x="73" y="103"/>
                    </a:lnTo>
                    <a:lnTo>
                      <a:pt x="73" y="22"/>
                    </a:lnTo>
                    <a:lnTo>
                      <a:pt x="7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46" name="Freeform 27"/>
              <p:cNvSpPr>
                <a:spLocks/>
              </p:cNvSpPr>
              <p:nvPr/>
            </p:nvSpPr>
            <p:spPr bwMode="auto">
              <a:xfrm>
                <a:off x="3362325" y="3822700"/>
                <a:ext cx="133350" cy="163512"/>
              </a:xfrm>
              <a:custGeom>
                <a:avLst/>
                <a:gdLst/>
                <a:ahLst/>
                <a:cxnLst>
                  <a:cxn ang="0">
                    <a:pos x="9" y="75"/>
                  </a:cxn>
                  <a:cxn ang="0">
                    <a:pos x="23" y="86"/>
                  </a:cxn>
                  <a:cxn ang="0">
                    <a:pos x="43" y="90"/>
                  </a:cxn>
                  <a:cxn ang="0">
                    <a:pos x="50" y="90"/>
                  </a:cxn>
                  <a:cxn ang="0">
                    <a:pos x="60" y="86"/>
                  </a:cxn>
                  <a:cxn ang="0">
                    <a:pos x="67" y="82"/>
                  </a:cxn>
                  <a:cxn ang="0">
                    <a:pos x="71" y="72"/>
                  </a:cxn>
                  <a:cxn ang="0">
                    <a:pos x="70" y="67"/>
                  </a:cxn>
                  <a:cxn ang="0">
                    <a:pos x="63" y="61"/>
                  </a:cxn>
                  <a:cxn ang="0">
                    <a:pos x="46" y="57"/>
                  </a:cxn>
                  <a:cxn ang="0">
                    <a:pos x="23" y="57"/>
                  </a:cxn>
                  <a:cxn ang="0">
                    <a:pos x="38" y="44"/>
                  </a:cxn>
                  <a:cxn ang="0">
                    <a:pos x="46" y="44"/>
                  </a:cxn>
                  <a:cxn ang="0">
                    <a:pos x="59" y="40"/>
                  </a:cxn>
                  <a:cxn ang="0">
                    <a:pos x="64" y="33"/>
                  </a:cxn>
                  <a:cxn ang="0">
                    <a:pos x="66" y="29"/>
                  </a:cxn>
                  <a:cxn ang="0">
                    <a:pos x="63" y="21"/>
                  </a:cxn>
                  <a:cxn ang="0">
                    <a:pos x="57" y="15"/>
                  </a:cxn>
                  <a:cxn ang="0">
                    <a:pos x="41" y="11"/>
                  </a:cxn>
                  <a:cxn ang="0">
                    <a:pos x="35" y="12"/>
                  </a:cxn>
                  <a:cxn ang="0">
                    <a:pos x="20" y="17"/>
                  </a:cxn>
                  <a:cxn ang="0">
                    <a:pos x="3" y="12"/>
                  </a:cxn>
                  <a:cxn ang="0">
                    <a:pos x="14" y="7"/>
                  </a:cxn>
                  <a:cxn ang="0">
                    <a:pos x="32" y="0"/>
                  </a:cxn>
                  <a:cxn ang="0">
                    <a:pos x="41" y="0"/>
                  </a:cxn>
                  <a:cxn ang="0">
                    <a:pos x="57" y="3"/>
                  </a:cxn>
                  <a:cxn ang="0">
                    <a:pos x="70" y="10"/>
                  </a:cxn>
                  <a:cxn ang="0">
                    <a:pos x="77" y="22"/>
                  </a:cxn>
                  <a:cxn ang="0">
                    <a:pos x="78" y="30"/>
                  </a:cxn>
                  <a:cxn ang="0">
                    <a:pos x="74" y="43"/>
                  </a:cxn>
                  <a:cxn ang="0">
                    <a:pos x="62" y="50"/>
                  </a:cxn>
                  <a:cxn ang="0">
                    <a:pos x="70" y="53"/>
                  </a:cxn>
                  <a:cxn ang="0">
                    <a:pos x="80" y="60"/>
                  </a:cxn>
                  <a:cxn ang="0">
                    <a:pos x="82" y="67"/>
                  </a:cxn>
                  <a:cxn ang="0">
                    <a:pos x="84" y="72"/>
                  </a:cxn>
                  <a:cxn ang="0">
                    <a:pos x="80" y="85"/>
                  </a:cxn>
                  <a:cxn ang="0">
                    <a:pos x="71" y="94"/>
                  </a:cxn>
                  <a:cxn ang="0">
                    <a:pos x="57" y="100"/>
                  </a:cxn>
                  <a:cxn ang="0">
                    <a:pos x="43" y="103"/>
                  </a:cxn>
                  <a:cxn ang="0">
                    <a:pos x="36" y="101"/>
                  </a:cxn>
                  <a:cxn ang="0">
                    <a:pos x="18" y="96"/>
                  </a:cxn>
                  <a:cxn ang="0">
                    <a:pos x="0" y="85"/>
                  </a:cxn>
                </a:cxnLst>
                <a:rect l="0" t="0" r="r" b="b"/>
                <a:pathLst>
                  <a:path w="84" h="103">
                    <a:moveTo>
                      <a:pt x="9" y="75"/>
                    </a:moveTo>
                    <a:lnTo>
                      <a:pt x="9" y="75"/>
                    </a:lnTo>
                    <a:lnTo>
                      <a:pt x="14" y="80"/>
                    </a:lnTo>
                    <a:lnTo>
                      <a:pt x="23" y="86"/>
                    </a:lnTo>
                    <a:lnTo>
                      <a:pt x="32" y="89"/>
                    </a:lnTo>
                    <a:lnTo>
                      <a:pt x="43" y="90"/>
                    </a:lnTo>
                    <a:lnTo>
                      <a:pt x="43" y="90"/>
                    </a:lnTo>
                    <a:lnTo>
                      <a:pt x="50" y="90"/>
                    </a:lnTo>
                    <a:lnTo>
                      <a:pt x="56" y="89"/>
                    </a:lnTo>
                    <a:lnTo>
                      <a:pt x="60" y="86"/>
                    </a:lnTo>
                    <a:lnTo>
                      <a:pt x="64" y="85"/>
                    </a:lnTo>
                    <a:lnTo>
                      <a:pt x="67" y="82"/>
                    </a:lnTo>
                    <a:lnTo>
                      <a:pt x="68" y="78"/>
                    </a:lnTo>
                    <a:lnTo>
                      <a:pt x="71" y="72"/>
                    </a:lnTo>
                    <a:lnTo>
                      <a:pt x="71" y="72"/>
                    </a:lnTo>
                    <a:lnTo>
                      <a:pt x="70" y="67"/>
                    </a:lnTo>
                    <a:lnTo>
                      <a:pt x="67" y="64"/>
                    </a:lnTo>
                    <a:lnTo>
                      <a:pt x="63" y="61"/>
                    </a:lnTo>
                    <a:lnTo>
                      <a:pt x="57" y="58"/>
                    </a:lnTo>
                    <a:lnTo>
                      <a:pt x="46" y="57"/>
                    </a:lnTo>
                    <a:lnTo>
                      <a:pt x="38" y="57"/>
                    </a:lnTo>
                    <a:lnTo>
                      <a:pt x="23" y="57"/>
                    </a:lnTo>
                    <a:lnTo>
                      <a:pt x="23" y="44"/>
                    </a:lnTo>
                    <a:lnTo>
                      <a:pt x="38" y="44"/>
                    </a:lnTo>
                    <a:lnTo>
                      <a:pt x="38" y="44"/>
                    </a:lnTo>
                    <a:lnTo>
                      <a:pt x="46" y="44"/>
                    </a:lnTo>
                    <a:lnTo>
                      <a:pt x="55" y="42"/>
                    </a:lnTo>
                    <a:lnTo>
                      <a:pt x="59" y="40"/>
                    </a:lnTo>
                    <a:lnTo>
                      <a:pt x="63" y="37"/>
                    </a:lnTo>
                    <a:lnTo>
                      <a:pt x="64" y="33"/>
                    </a:lnTo>
                    <a:lnTo>
                      <a:pt x="66" y="29"/>
                    </a:lnTo>
                    <a:lnTo>
                      <a:pt x="66" y="29"/>
                    </a:lnTo>
                    <a:lnTo>
                      <a:pt x="64" y="25"/>
                    </a:lnTo>
                    <a:lnTo>
                      <a:pt x="63" y="21"/>
                    </a:lnTo>
                    <a:lnTo>
                      <a:pt x="60" y="18"/>
                    </a:lnTo>
                    <a:lnTo>
                      <a:pt x="57" y="15"/>
                    </a:lnTo>
                    <a:lnTo>
                      <a:pt x="49" y="12"/>
                    </a:lnTo>
                    <a:lnTo>
                      <a:pt x="41" y="11"/>
                    </a:lnTo>
                    <a:lnTo>
                      <a:pt x="41" y="11"/>
                    </a:lnTo>
                    <a:lnTo>
                      <a:pt x="35" y="12"/>
                    </a:lnTo>
                    <a:lnTo>
                      <a:pt x="27" y="14"/>
                    </a:lnTo>
                    <a:lnTo>
                      <a:pt x="20" y="17"/>
                    </a:lnTo>
                    <a:lnTo>
                      <a:pt x="11" y="21"/>
                    </a:lnTo>
                    <a:lnTo>
                      <a:pt x="3" y="12"/>
                    </a:lnTo>
                    <a:lnTo>
                      <a:pt x="3" y="12"/>
                    </a:lnTo>
                    <a:lnTo>
                      <a:pt x="14" y="7"/>
                    </a:lnTo>
                    <a:lnTo>
                      <a:pt x="24" y="3"/>
                    </a:lnTo>
                    <a:lnTo>
                      <a:pt x="32" y="0"/>
                    </a:lnTo>
                    <a:lnTo>
                      <a:pt x="41" y="0"/>
                    </a:lnTo>
                    <a:lnTo>
                      <a:pt x="41" y="0"/>
                    </a:lnTo>
                    <a:lnTo>
                      <a:pt x="52" y="1"/>
                    </a:lnTo>
                    <a:lnTo>
                      <a:pt x="57" y="3"/>
                    </a:lnTo>
                    <a:lnTo>
                      <a:pt x="64" y="5"/>
                    </a:lnTo>
                    <a:lnTo>
                      <a:pt x="70" y="10"/>
                    </a:lnTo>
                    <a:lnTo>
                      <a:pt x="74" y="15"/>
                    </a:lnTo>
                    <a:lnTo>
                      <a:pt x="77" y="22"/>
                    </a:lnTo>
                    <a:lnTo>
                      <a:pt x="78" y="30"/>
                    </a:lnTo>
                    <a:lnTo>
                      <a:pt x="78" y="30"/>
                    </a:lnTo>
                    <a:lnTo>
                      <a:pt x="77" y="37"/>
                    </a:lnTo>
                    <a:lnTo>
                      <a:pt x="74" y="43"/>
                    </a:lnTo>
                    <a:lnTo>
                      <a:pt x="68" y="47"/>
                    </a:lnTo>
                    <a:lnTo>
                      <a:pt x="62" y="50"/>
                    </a:lnTo>
                    <a:lnTo>
                      <a:pt x="62" y="50"/>
                    </a:lnTo>
                    <a:lnTo>
                      <a:pt x="70" y="53"/>
                    </a:lnTo>
                    <a:lnTo>
                      <a:pt x="77" y="57"/>
                    </a:lnTo>
                    <a:lnTo>
                      <a:pt x="80" y="60"/>
                    </a:lnTo>
                    <a:lnTo>
                      <a:pt x="81" y="62"/>
                    </a:lnTo>
                    <a:lnTo>
                      <a:pt x="82" y="67"/>
                    </a:lnTo>
                    <a:lnTo>
                      <a:pt x="84" y="72"/>
                    </a:lnTo>
                    <a:lnTo>
                      <a:pt x="84" y="72"/>
                    </a:lnTo>
                    <a:lnTo>
                      <a:pt x="82" y="79"/>
                    </a:lnTo>
                    <a:lnTo>
                      <a:pt x="80" y="85"/>
                    </a:lnTo>
                    <a:lnTo>
                      <a:pt x="75" y="90"/>
                    </a:lnTo>
                    <a:lnTo>
                      <a:pt x="71" y="94"/>
                    </a:lnTo>
                    <a:lnTo>
                      <a:pt x="64" y="98"/>
                    </a:lnTo>
                    <a:lnTo>
                      <a:pt x="57" y="100"/>
                    </a:lnTo>
                    <a:lnTo>
                      <a:pt x="50" y="101"/>
                    </a:lnTo>
                    <a:lnTo>
                      <a:pt x="43" y="103"/>
                    </a:lnTo>
                    <a:lnTo>
                      <a:pt x="43" y="103"/>
                    </a:lnTo>
                    <a:lnTo>
                      <a:pt x="36" y="101"/>
                    </a:lnTo>
                    <a:lnTo>
                      <a:pt x="30" y="100"/>
                    </a:lnTo>
                    <a:lnTo>
                      <a:pt x="18" y="96"/>
                    </a:lnTo>
                    <a:lnTo>
                      <a:pt x="7" y="90"/>
                    </a:lnTo>
                    <a:lnTo>
                      <a:pt x="0" y="85"/>
                    </a:lnTo>
                    <a:lnTo>
                      <a:pt x="9" y="7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47" name="Freeform 28"/>
              <p:cNvSpPr>
                <a:spLocks/>
              </p:cNvSpPr>
              <p:nvPr/>
            </p:nvSpPr>
            <p:spPr bwMode="auto">
              <a:xfrm>
                <a:off x="3521075" y="3822700"/>
                <a:ext cx="163512" cy="163512"/>
              </a:xfrm>
              <a:custGeom>
                <a:avLst/>
                <a:gdLst/>
                <a:ahLst/>
                <a:cxnLst>
                  <a:cxn ang="0">
                    <a:pos x="103" y="0"/>
                  </a:cxn>
                  <a:cxn ang="0">
                    <a:pos x="103" y="103"/>
                  </a:cxn>
                  <a:cxn ang="0">
                    <a:pos x="91" y="103"/>
                  </a:cxn>
                  <a:cxn ang="0">
                    <a:pos x="91" y="23"/>
                  </a:cxn>
                  <a:cxn ang="0">
                    <a:pos x="52" y="72"/>
                  </a:cxn>
                  <a:cxn ang="0">
                    <a:pos x="14" y="23"/>
                  </a:cxn>
                  <a:cxn ang="0">
                    <a:pos x="14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9" y="0"/>
                  </a:cxn>
                  <a:cxn ang="0">
                    <a:pos x="52" y="55"/>
                  </a:cxn>
                  <a:cxn ang="0">
                    <a:pos x="96" y="0"/>
                  </a:cxn>
                  <a:cxn ang="0">
                    <a:pos x="103" y="0"/>
                  </a:cxn>
                </a:cxnLst>
                <a:rect l="0" t="0" r="r" b="b"/>
                <a:pathLst>
                  <a:path w="103" h="103">
                    <a:moveTo>
                      <a:pt x="103" y="0"/>
                    </a:moveTo>
                    <a:lnTo>
                      <a:pt x="103" y="103"/>
                    </a:lnTo>
                    <a:lnTo>
                      <a:pt x="91" y="103"/>
                    </a:lnTo>
                    <a:lnTo>
                      <a:pt x="91" y="23"/>
                    </a:lnTo>
                    <a:lnTo>
                      <a:pt x="52" y="72"/>
                    </a:lnTo>
                    <a:lnTo>
                      <a:pt x="14" y="23"/>
                    </a:lnTo>
                    <a:lnTo>
                      <a:pt x="14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9" y="0"/>
                    </a:lnTo>
                    <a:lnTo>
                      <a:pt x="52" y="55"/>
                    </a:lnTo>
                    <a:lnTo>
                      <a:pt x="96" y="0"/>
                    </a:lnTo>
                    <a:lnTo>
                      <a:pt x="10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48" name="Freeform 29"/>
              <p:cNvSpPr>
                <a:spLocks/>
              </p:cNvSpPr>
              <p:nvPr/>
            </p:nvSpPr>
            <p:spPr bwMode="auto">
              <a:xfrm>
                <a:off x="3722688" y="3822700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4" y="12"/>
                  </a:cxn>
                  <a:cxn ang="0">
                    <a:pos x="14" y="40"/>
                  </a:cxn>
                  <a:cxn ang="0">
                    <a:pos x="56" y="40"/>
                  </a:cxn>
                  <a:cxn ang="0">
                    <a:pos x="56" y="53"/>
                  </a:cxn>
                  <a:cxn ang="0">
                    <a:pos x="14" y="53"/>
                  </a:cxn>
                  <a:cxn ang="0">
                    <a:pos x="14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4" y="12"/>
                    </a:lnTo>
                    <a:lnTo>
                      <a:pt x="14" y="40"/>
                    </a:lnTo>
                    <a:lnTo>
                      <a:pt x="56" y="40"/>
                    </a:lnTo>
                    <a:lnTo>
                      <a:pt x="56" y="53"/>
                    </a:lnTo>
                    <a:lnTo>
                      <a:pt x="14" y="53"/>
                    </a:lnTo>
                    <a:lnTo>
                      <a:pt x="14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49" name="Freeform 30"/>
              <p:cNvSpPr>
                <a:spLocks/>
              </p:cNvSpPr>
              <p:nvPr/>
            </p:nvSpPr>
            <p:spPr bwMode="auto">
              <a:xfrm>
                <a:off x="3851275" y="3822700"/>
                <a:ext cx="130175" cy="163512"/>
              </a:xfrm>
              <a:custGeom>
                <a:avLst/>
                <a:gdLst/>
                <a:ahLst/>
                <a:cxnLst>
                  <a:cxn ang="0">
                    <a:pos x="82" y="0"/>
                  </a:cxn>
                  <a:cxn ang="0">
                    <a:pos x="82" y="103"/>
                  </a:cxn>
                  <a:cxn ang="0">
                    <a:pos x="68" y="103"/>
                  </a:cxn>
                  <a:cxn ang="0">
                    <a:pos x="68" y="53"/>
                  </a:cxn>
                  <a:cxn ang="0">
                    <a:pos x="13" y="53"/>
                  </a:cxn>
                  <a:cxn ang="0">
                    <a:pos x="13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  <a:cxn ang="0">
                    <a:pos x="13" y="40"/>
                  </a:cxn>
                  <a:cxn ang="0">
                    <a:pos x="68" y="40"/>
                  </a:cxn>
                  <a:cxn ang="0">
                    <a:pos x="68" y="0"/>
                  </a:cxn>
                  <a:cxn ang="0">
                    <a:pos x="82" y="0"/>
                  </a:cxn>
                </a:cxnLst>
                <a:rect l="0" t="0" r="r" b="b"/>
                <a:pathLst>
                  <a:path w="82" h="103">
                    <a:moveTo>
                      <a:pt x="82" y="0"/>
                    </a:moveTo>
                    <a:lnTo>
                      <a:pt x="82" y="103"/>
                    </a:lnTo>
                    <a:lnTo>
                      <a:pt x="68" y="103"/>
                    </a:lnTo>
                    <a:lnTo>
                      <a:pt x="68" y="53"/>
                    </a:lnTo>
                    <a:lnTo>
                      <a:pt x="13" y="53"/>
                    </a:lnTo>
                    <a:lnTo>
                      <a:pt x="13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13" y="40"/>
                    </a:lnTo>
                    <a:lnTo>
                      <a:pt x="68" y="40"/>
                    </a:lnTo>
                    <a:lnTo>
                      <a:pt x="68" y="0"/>
                    </a:lnTo>
                    <a:lnTo>
                      <a:pt x="82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50" name="Freeform 31"/>
              <p:cNvSpPr>
                <a:spLocks/>
              </p:cNvSpPr>
              <p:nvPr/>
            </p:nvSpPr>
            <p:spPr bwMode="auto">
              <a:xfrm>
                <a:off x="4017963" y="3822700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3" y="12"/>
                  </a:cxn>
                  <a:cxn ang="0">
                    <a:pos x="13" y="40"/>
                  </a:cxn>
                  <a:cxn ang="0">
                    <a:pos x="54" y="40"/>
                  </a:cxn>
                  <a:cxn ang="0">
                    <a:pos x="54" y="53"/>
                  </a:cxn>
                  <a:cxn ang="0">
                    <a:pos x="13" y="53"/>
                  </a:cxn>
                  <a:cxn ang="0">
                    <a:pos x="13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3" y="12"/>
                    </a:lnTo>
                    <a:lnTo>
                      <a:pt x="13" y="40"/>
                    </a:lnTo>
                    <a:lnTo>
                      <a:pt x="54" y="40"/>
                    </a:lnTo>
                    <a:lnTo>
                      <a:pt x="54" y="53"/>
                    </a:lnTo>
                    <a:lnTo>
                      <a:pt x="13" y="53"/>
                    </a:lnTo>
                    <a:lnTo>
                      <a:pt x="13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51" name="Freeform 32"/>
              <p:cNvSpPr>
                <a:spLocks/>
              </p:cNvSpPr>
              <p:nvPr/>
            </p:nvSpPr>
            <p:spPr bwMode="auto">
              <a:xfrm>
                <a:off x="4146550" y="3822700"/>
                <a:ext cx="127000" cy="163512"/>
              </a:xfrm>
              <a:custGeom>
                <a:avLst/>
                <a:gdLst/>
                <a:ahLst/>
                <a:cxnLst>
                  <a:cxn ang="0">
                    <a:pos x="80" y="0"/>
                  </a:cxn>
                  <a:cxn ang="0">
                    <a:pos x="80" y="103"/>
                  </a:cxn>
                  <a:cxn ang="0">
                    <a:pos x="68" y="103"/>
                  </a:cxn>
                  <a:cxn ang="0">
                    <a:pos x="68" y="53"/>
                  </a:cxn>
                  <a:cxn ang="0">
                    <a:pos x="12" y="53"/>
                  </a:cxn>
                  <a:cxn ang="0">
                    <a:pos x="12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2" y="40"/>
                  </a:cxn>
                  <a:cxn ang="0">
                    <a:pos x="68" y="40"/>
                  </a:cxn>
                  <a:cxn ang="0">
                    <a:pos x="68" y="0"/>
                  </a:cxn>
                  <a:cxn ang="0">
                    <a:pos x="80" y="0"/>
                  </a:cxn>
                </a:cxnLst>
                <a:rect l="0" t="0" r="r" b="b"/>
                <a:pathLst>
                  <a:path w="80" h="103">
                    <a:moveTo>
                      <a:pt x="80" y="0"/>
                    </a:moveTo>
                    <a:lnTo>
                      <a:pt x="80" y="103"/>
                    </a:lnTo>
                    <a:lnTo>
                      <a:pt x="68" y="103"/>
                    </a:lnTo>
                    <a:lnTo>
                      <a:pt x="68" y="53"/>
                    </a:lnTo>
                    <a:lnTo>
                      <a:pt x="12" y="53"/>
                    </a:lnTo>
                    <a:lnTo>
                      <a:pt x="12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40"/>
                    </a:lnTo>
                    <a:lnTo>
                      <a:pt x="68" y="40"/>
                    </a:lnTo>
                    <a:lnTo>
                      <a:pt x="68" y="0"/>
                    </a:lnTo>
                    <a:lnTo>
                      <a:pt x="80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52" name="Freeform 33"/>
              <p:cNvSpPr>
                <a:spLocks/>
              </p:cNvSpPr>
              <p:nvPr/>
            </p:nvSpPr>
            <p:spPr bwMode="auto">
              <a:xfrm>
                <a:off x="4311650" y="3822700"/>
                <a:ext cx="136525" cy="163512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3" y="80"/>
                  </a:cxn>
                  <a:cxn ang="0">
                    <a:pos x="78" y="0"/>
                  </a:cxn>
                  <a:cxn ang="0">
                    <a:pos x="86" y="0"/>
                  </a:cxn>
                  <a:cxn ang="0">
                    <a:pos x="86" y="103"/>
                  </a:cxn>
                  <a:cxn ang="0">
                    <a:pos x="72" y="103"/>
                  </a:cxn>
                  <a:cxn ang="0">
                    <a:pos x="72" y="22"/>
                  </a:cxn>
                  <a:cxn ang="0">
                    <a:pos x="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</a:cxnLst>
                <a:rect l="0" t="0" r="r" b="b"/>
                <a:pathLst>
                  <a:path w="86" h="103">
                    <a:moveTo>
                      <a:pt x="13" y="0"/>
                    </a:moveTo>
                    <a:lnTo>
                      <a:pt x="13" y="80"/>
                    </a:lnTo>
                    <a:lnTo>
                      <a:pt x="78" y="0"/>
                    </a:lnTo>
                    <a:lnTo>
                      <a:pt x="86" y="0"/>
                    </a:lnTo>
                    <a:lnTo>
                      <a:pt x="86" y="103"/>
                    </a:lnTo>
                    <a:lnTo>
                      <a:pt x="72" y="103"/>
                    </a:lnTo>
                    <a:lnTo>
                      <a:pt x="72" y="22"/>
                    </a:lnTo>
                    <a:lnTo>
                      <a:pt x="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53" name="Freeform 34"/>
              <p:cNvSpPr>
                <a:spLocks noEditPoints="1"/>
              </p:cNvSpPr>
              <p:nvPr/>
            </p:nvSpPr>
            <p:spPr bwMode="auto">
              <a:xfrm>
                <a:off x="4475163" y="3776663"/>
                <a:ext cx="134937" cy="209550"/>
              </a:xfrm>
              <a:custGeom>
                <a:avLst/>
                <a:gdLst/>
                <a:ahLst/>
                <a:cxnLst>
                  <a:cxn ang="0">
                    <a:pos x="85" y="29"/>
                  </a:cxn>
                  <a:cxn ang="0">
                    <a:pos x="85" y="132"/>
                  </a:cxn>
                  <a:cxn ang="0">
                    <a:pos x="72" y="132"/>
                  </a:cxn>
                  <a:cxn ang="0">
                    <a:pos x="72" y="51"/>
                  </a:cxn>
                  <a:cxn ang="0">
                    <a:pos x="7" y="132"/>
                  </a:cxn>
                  <a:cxn ang="0">
                    <a:pos x="0" y="132"/>
                  </a:cxn>
                  <a:cxn ang="0">
                    <a:pos x="0" y="29"/>
                  </a:cxn>
                  <a:cxn ang="0">
                    <a:pos x="12" y="29"/>
                  </a:cxn>
                  <a:cxn ang="0">
                    <a:pos x="12" y="109"/>
                  </a:cxn>
                  <a:cxn ang="0">
                    <a:pos x="78" y="29"/>
                  </a:cxn>
                  <a:cxn ang="0">
                    <a:pos x="85" y="29"/>
                  </a:cxn>
                  <a:cxn ang="0">
                    <a:pos x="63" y="8"/>
                  </a:cxn>
                  <a:cxn ang="0">
                    <a:pos x="42" y="33"/>
                  </a:cxn>
                  <a:cxn ang="0">
                    <a:pos x="32" y="25"/>
                  </a:cxn>
                  <a:cxn ang="0">
                    <a:pos x="54" y="0"/>
                  </a:cxn>
                  <a:cxn ang="0">
                    <a:pos x="63" y="8"/>
                  </a:cxn>
                </a:cxnLst>
                <a:rect l="0" t="0" r="r" b="b"/>
                <a:pathLst>
                  <a:path w="85" h="132">
                    <a:moveTo>
                      <a:pt x="85" y="29"/>
                    </a:moveTo>
                    <a:lnTo>
                      <a:pt x="85" y="132"/>
                    </a:lnTo>
                    <a:lnTo>
                      <a:pt x="72" y="132"/>
                    </a:lnTo>
                    <a:lnTo>
                      <a:pt x="72" y="51"/>
                    </a:lnTo>
                    <a:lnTo>
                      <a:pt x="7" y="132"/>
                    </a:lnTo>
                    <a:lnTo>
                      <a:pt x="0" y="132"/>
                    </a:lnTo>
                    <a:lnTo>
                      <a:pt x="0" y="29"/>
                    </a:lnTo>
                    <a:lnTo>
                      <a:pt x="12" y="29"/>
                    </a:lnTo>
                    <a:lnTo>
                      <a:pt x="12" y="109"/>
                    </a:lnTo>
                    <a:lnTo>
                      <a:pt x="78" y="29"/>
                    </a:lnTo>
                    <a:lnTo>
                      <a:pt x="85" y="29"/>
                    </a:lnTo>
                    <a:close/>
                    <a:moveTo>
                      <a:pt x="63" y="8"/>
                    </a:moveTo>
                    <a:lnTo>
                      <a:pt x="42" y="33"/>
                    </a:lnTo>
                    <a:lnTo>
                      <a:pt x="32" y="25"/>
                    </a:lnTo>
                    <a:lnTo>
                      <a:pt x="54" y="0"/>
                    </a:lnTo>
                    <a:lnTo>
                      <a:pt x="63" y="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</p:grpSp>
        <p:grpSp>
          <p:nvGrpSpPr>
            <p:cNvPr id="11" name="Группа 48"/>
            <p:cNvGrpSpPr/>
            <p:nvPr/>
          </p:nvGrpSpPr>
          <p:grpSpPr>
            <a:xfrm>
              <a:off x="5580063" y="3001963"/>
              <a:ext cx="3187700" cy="1036637"/>
              <a:chOff x="5580063" y="3001963"/>
              <a:chExt cx="3187700" cy="1036637"/>
            </a:xfrm>
          </p:grpSpPr>
          <p:sp>
            <p:nvSpPr>
              <p:cNvPr id="21" name="Freeform 40"/>
              <p:cNvSpPr>
                <a:spLocks noEditPoints="1"/>
              </p:cNvSpPr>
              <p:nvPr/>
            </p:nvSpPr>
            <p:spPr bwMode="auto">
              <a:xfrm>
                <a:off x="5580063" y="3014663"/>
                <a:ext cx="909637" cy="1012825"/>
              </a:xfrm>
              <a:custGeom>
                <a:avLst/>
                <a:gdLst/>
                <a:ahLst/>
                <a:cxnLst>
                  <a:cxn ang="0">
                    <a:pos x="0" y="96"/>
                  </a:cxn>
                  <a:cxn ang="0">
                    <a:pos x="0" y="78"/>
                  </a:cxn>
                  <a:cxn ang="0">
                    <a:pos x="3" y="59"/>
                  </a:cxn>
                  <a:cxn ang="0">
                    <a:pos x="9" y="42"/>
                  </a:cxn>
                  <a:cxn ang="0">
                    <a:pos x="23" y="24"/>
                  </a:cxn>
                  <a:cxn ang="0">
                    <a:pos x="30" y="17"/>
                  </a:cxn>
                  <a:cxn ang="0">
                    <a:pos x="48" y="7"/>
                  </a:cxn>
                  <a:cxn ang="0">
                    <a:pos x="67" y="2"/>
                  </a:cxn>
                  <a:cxn ang="0">
                    <a:pos x="94" y="0"/>
                  </a:cxn>
                  <a:cxn ang="0">
                    <a:pos x="398" y="0"/>
                  </a:cxn>
                  <a:cxn ang="0">
                    <a:pos x="443" y="2"/>
                  </a:cxn>
                  <a:cxn ang="0">
                    <a:pos x="476" y="9"/>
                  </a:cxn>
                  <a:cxn ang="0">
                    <a:pos x="509" y="25"/>
                  </a:cxn>
                  <a:cxn ang="0">
                    <a:pos x="525" y="38"/>
                  </a:cxn>
                  <a:cxn ang="0">
                    <a:pos x="533" y="46"/>
                  </a:cxn>
                  <a:cxn ang="0">
                    <a:pos x="545" y="64"/>
                  </a:cxn>
                  <a:cxn ang="0">
                    <a:pos x="559" y="95"/>
                  </a:cxn>
                  <a:cxn ang="0">
                    <a:pos x="569" y="141"/>
                  </a:cxn>
                  <a:cxn ang="0">
                    <a:pos x="573" y="185"/>
                  </a:cxn>
                  <a:cxn ang="0">
                    <a:pos x="573" y="206"/>
                  </a:cxn>
                  <a:cxn ang="0">
                    <a:pos x="572" y="249"/>
                  </a:cxn>
                  <a:cxn ang="0">
                    <a:pos x="563" y="298"/>
                  </a:cxn>
                  <a:cxn ang="0">
                    <a:pos x="552" y="332"/>
                  </a:cxn>
                  <a:cxn ang="0">
                    <a:pos x="541" y="355"/>
                  </a:cxn>
                  <a:cxn ang="0">
                    <a:pos x="526" y="373"/>
                  </a:cxn>
                  <a:cxn ang="0">
                    <a:pos x="518" y="381"/>
                  </a:cxn>
                  <a:cxn ang="0">
                    <a:pos x="497" y="394"/>
                  </a:cxn>
                  <a:cxn ang="0">
                    <a:pos x="473" y="403"/>
                  </a:cxn>
                  <a:cxn ang="0">
                    <a:pos x="447" y="410"/>
                  </a:cxn>
                  <a:cxn ang="0">
                    <a:pos x="420" y="412"/>
                  </a:cxn>
                  <a:cxn ang="0">
                    <a:pos x="120" y="638"/>
                  </a:cxn>
                  <a:cxn ang="0">
                    <a:pos x="349" y="316"/>
                  </a:cxn>
                  <a:cxn ang="0">
                    <a:pos x="370" y="316"/>
                  </a:cxn>
                  <a:cxn ang="0">
                    <a:pos x="391" y="313"/>
                  </a:cxn>
                  <a:cxn ang="0">
                    <a:pos x="411" y="306"/>
                  </a:cxn>
                  <a:cxn ang="0">
                    <a:pos x="427" y="292"/>
                  </a:cxn>
                  <a:cxn ang="0">
                    <a:pos x="434" y="284"/>
                  </a:cxn>
                  <a:cxn ang="0">
                    <a:pos x="443" y="262"/>
                  </a:cxn>
                  <a:cxn ang="0">
                    <a:pos x="448" y="225"/>
                  </a:cxn>
                  <a:cxn ang="0">
                    <a:pos x="449" y="205"/>
                  </a:cxn>
                  <a:cxn ang="0">
                    <a:pos x="447" y="170"/>
                  </a:cxn>
                  <a:cxn ang="0">
                    <a:pos x="443" y="148"/>
                  </a:cxn>
                  <a:cxn ang="0">
                    <a:pos x="433" y="127"/>
                  </a:cxn>
                  <a:cxn ang="0">
                    <a:pos x="426" y="117"/>
                  </a:cxn>
                  <a:cxn ang="0">
                    <a:pos x="408" y="105"/>
                  </a:cxn>
                  <a:cxn ang="0">
                    <a:pos x="388" y="99"/>
                  </a:cxn>
                  <a:cxn ang="0">
                    <a:pos x="351" y="96"/>
                  </a:cxn>
                  <a:cxn ang="0">
                    <a:pos x="158" y="96"/>
                  </a:cxn>
                  <a:cxn ang="0">
                    <a:pos x="144" y="96"/>
                  </a:cxn>
                  <a:cxn ang="0">
                    <a:pos x="128" y="103"/>
                  </a:cxn>
                  <a:cxn ang="0">
                    <a:pos x="124" y="110"/>
                  </a:cxn>
                  <a:cxn ang="0">
                    <a:pos x="120" y="125"/>
                  </a:cxn>
                  <a:cxn ang="0">
                    <a:pos x="120" y="316"/>
                  </a:cxn>
                </a:cxnLst>
                <a:rect l="0" t="0" r="r" b="b"/>
                <a:pathLst>
                  <a:path w="573" h="638">
                    <a:moveTo>
                      <a:pt x="0" y="638"/>
                    </a:moveTo>
                    <a:lnTo>
                      <a:pt x="0" y="96"/>
                    </a:lnTo>
                    <a:lnTo>
                      <a:pt x="0" y="96"/>
                    </a:lnTo>
                    <a:lnTo>
                      <a:pt x="0" y="78"/>
                    </a:lnTo>
                    <a:lnTo>
                      <a:pt x="2" y="68"/>
                    </a:lnTo>
                    <a:lnTo>
                      <a:pt x="3" y="59"/>
                    </a:lnTo>
                    <a:lnTo>
                      <a:pt x="6" y="50"/>
                    </a:lnTo>
                    <a:lnTo>
                      <a:pt x="9" y="42"/>
                    </a:lnTo>
                    <a:lnTo>
                      <a:pt x="14" y="32"/>
                    </a:lnTo>
                    <a:lnTo>
                      <a:pt x="23" y="24"/>
                    </a:lnTo>
                    <a:lnTo>
                      <a:pt x="23" y="24"/>
                    </a:lnTo>
                    <a:lnTo>
                      <a:pt x="30" y="17"/>
                    </a:lnTo>
                    <a:lnTo>
                      <a:pt x="39" y="11"/>
                    </a:lnTo>
                    <a:lnTo>
                      <a:pt x="48" y="7"/>
                    </a:lnTo>
                    <a:lnTo>
                      <a:pt x="57" y="4"/>
                    </a:lnTo>
                    <a:lnTo>
                      <a:pt x="67" y="2"/>
                    </a:lnTo>
                    <a:lnTo>
                      <a:pt x="77" y="0"/>
                    </a:lnTo>
                    <a:lnTo>
                      <a:pt x="94" y="0"/>
                    </a:lnTo>
                    <a:lnTo>
                      <a:pt x="398" y="0"/>
                    </a:lnTo>
                    <a:lnTo>
                      <a:pt x="398" y="0"/>
                    </a:lnTo>
                    <a:lnTo>
                      <a:pt x="426" y="0"/>
                    </a:lnTo>
                    <a:lnTo>
                      <a:pt x="443" y="2"/>
                    </a:lnTo>
                    <a:lnTo>
                      <a:pt x="459" y="4"/>
                    </a:lnTo>
                    <a:lnTo>
                      <a:pt x="476" y="9"/>
                    </a:lnTo>
                    <a:lnTo>
                      <a:pt x="493" y="16"/>
                    </a:lnTo>
                    <a:lnTo>
                      <a:pt x="509" y="25"/>
                    </a:lnTo>
                    <a:lnTo>
                      <a:pt x="518" y="31"/>
                    </a:lnTo>
                    <a:lnTo>
                      <a:pt x="525" y="38"/>
                    </a:lnTo>
                    <a:lnTo>
                      <a:pt x="525" y="38"/>
                    </a:lnTo>
                    <a:lnTo>
                      <a:pt x="533" y="46"/>
                    </a:lnTo>
                    <a:lnTo>
                      <a:pt x="540" y="56"/>
                    </a:lnTo>
                    <a:lnTo>
                      <a:pt x="545" y="64"/>
                    </a:lnTo>
                    <a:lnTo>
                      <a:pt x="551" y="74"/>
                    </a:lnTo>
                    <a:lnTo>
                      <a:pt x="559" y="95"/>
                    </a:lnTo>
                    <a:lnTo>
                      <a:pt x="565" y="117"/>
                    </a:lnTo>
                    <a:lnTo>
                      <a:pt x="569" y="141"/>
                    </a:lnTo>
                    <a:lnTo>
                      <a:pt x="572" y="163"/>
                    </a:lnTo>
                    <a:lnTo>
                      <a:pt x="573" y="185"/>
                    </a:lnTo>
                    <a:lnTo>
                      <a:pt x="573" y="206"/>
                    </a:lnTo>
                    <a:lnTo>
                      <a:pt x="573" y="206"/>
                    </a:lnTo>
                    <a:lnTo>
                      <a:pt x="572" y="227"/>
                    </a:lnTo>
                    <a:lnTo>
                      <a:pt x="572" y="249"/>
                    </a:lnTo>
                    <a:lnTo>
                      <a:pt x="569" y="273"/>
                    </a:lnTo>
                    <a:lnTo>
                      <a:pt x="563" y="298"/>
                    </a:lnTo>
                    <a:lnTo>
                      <a:pt x="557" y="321"/>
                    </a:lnTo>
                    <a:lnTo>
                      <a:pt x="552" y="332"/>
                    </a:lnTo>
                    <a:lnTo>
                      <a:pt x="547" y="344"/>
                    </a:lnTo>
                    <a:lnTo>
                      <a:pt x="541" y="355"/>
                    </a:lnTo>
                    <a:lnTo>
                      <a:pt x="534" y="364"/>
                    </a:lnTo>
                    <a:lnTo>
                      <a:pt x="526" y="373"/>
                    </a:lnTo>
                    <a:lnTo>
                      <a:pt x="518" y="381"/>
                    </a:lnTo>
                    <a:lnTo>
                      <a:pt x="518" y="381"/>
                    </a:lnTo>
                    <a:lnTo>
                      <a:pt x="508" y="388"/>
                    </a:lnTo>
                    <a:lnTo>
                      <a:pt x="497" y="394"/>
                    </a:lnTo>
                    <a:lnTo>
                      <a:pt x="486" y="399"/>
                    </a:lnTo>
                    <a:lnTo>
                      <a:pt x="473" y="403"/>
                    </a:lnTo>
                    <a:lnTo>
                      <a:pt x="461" y="407"/>
                    </a:lnTo>
                    <a:lnTo>
                      <a:pt x="447" y="410"/>
                    </a:lnTo>
                    <a:lnTo>
                      <a:pt x="434" y="412"/>
                    </a:lnTo>
                    <a:lnTo>
                      <a:pt x="420" y="412"/>
                    </a:lnTo>
                    <a:lnTo>
                      <a:pt x="120" y="412"/>
                    </a:lnTo>
                    <a:lnTo>
                      <a:pt x="120" y="638"/>
                    </a:lnTo>
                    <a:lnTo>
                      <a:pt x="0" y="638"/>
                    </a:lnTo>
                    <a:close/>
                    <a:moveTo>
                      <a:pt x="349" y="316"/>
                    </a:moveTo>
                    <a:lnTo>
                      <a:pt x="349" y="316"/>
                    </a:lnTo>
                    <a:lnTo>
                      <a:pt x="370" y="316"/>
                    </a:lnTo>
                    <a:lnTo>
                      <a:pt x="380" y="314"/>
                    </a:lnTo>
                    <a:lnTo>
                      <a:pt x="391" y="313"/>
                    </a:lnTo>
                    <a:lnTo>
                      <a:pt x="401" y="310"/>
                    </a:lnTo>
                    <a:lnTo>
                      <a:pt x="411" y="306"/>
                    </a:lnTo>
                    <a:lnTo>
                      <a:pt x="419" y="300"/>
                    </a:lnTo>
                    <a:lnTo>
                      <a:pt x="427" y="292"/>
                    </a:lnTo>
                    <a:lnTo>
                      <a:pt x="427" y="292"/>
                    </a:lnTo>
                    <a:lnTo>
                      <a:pt x="434" y="284"/>
                    </a:lnTo>
                    <a:lnTo>
                      <a:pt x="440" y="273"/>
                    </a:lnTo>
                    <a:lnTo>
                      <a:pt x="443" y="262"/>
                    </a:lnTo>
                    <a:lnTo>
                      <a:pt x="445" y="250"/>
                    </a:lnTo>
                    <a:lnTo>
                      <a:pt x="448" y="225"/>
                    </a:lnTo>
                    <a:lnTo>
                      <a:pt x="449" y="205"/>
                    </a:lnTo>
                    <a:lnTo>
                      <a:pt x="449" y="205"/>
                    </a:lnTo>
                    <a:lnTo>
                      <a:pt x="448" y="182"/>
                    </a:lnTo>
                    <a:lnTo>
                      <a:pt x="447" y="170"/>
                    </a:lnTo>
                    <a:lnTo>
                      <a:pt x="445" y="159"/>
                    </a:lnTo>
                    <a:lnTo>
                      <a:pt x="443" y="148"/>
                    </a:lnTo>
                    <a:lnTo>
                      <a:pt x="438" y="136"/>
                    </a:lnTo>
                    <a:lnTo>
                      <a:pt x="433" y="127"/>
                    </a:lnTo>
                    <a:lnTo>
                      <a:pt x="426" y="117"/>
                    </a:lnTo>
                    <a:lnTo>
                      <a:pt x="426" y="117"/>
                    </a:lnTo>
                    <a:lnTo>
                      <a:pt x="417" y="110"/>
                    </a:lnTo>
                    <a:lnTo>
                      <a:pt x="408" y="105"/>
                    </a:lnTo>
                    <a:lnTo>
                      <a:pt x="398" y="102"/>
                    </a:lnTo>
                    <a:lnTo>
                      <a:pt x="388" y="99"/>
                    </a:lnTo>
                    <a:lnTo>
                      <a:pt x="369" y="96"/>
                    </a:lnTo>
                    <a:lnTo>
                      <a:pt x="351" y="96"/>
                    </a:lnTo>
                    <a:lnTo>
                      <a:pt x="158" y="96"/>
                    </a:lnTo>
                    <a:lnTo>
                      <a:pt x="158" y="96"/>
                    </a:lnTo>
                    <a:lnTo>
                      <a:pt x="151" y="96"/>
                    </a:lnTo>
                    <a:lnTo>
                      <a:pt x="144" y="96"/>
                    </a:lnTo>
                    <a:lnTo>
                      <a:pt x="135" y="99"/>
                    </a:lnTo>
                    <a:lnTo>
                      <a:pt x="128" y="103"/>
                    </a:lnTo>
                    <a:lnTo>
                      <a:pt x="128" y="103"/>
                    </a:lnTo>
                    <a:lnTo>
                      <a:pt x="124" y="110"/>
                    </a:lnTo>
                    <a:lnTo>
                      <a:pt x="121" y="118"/>
                    </a:lnTo>
                    <a:lnTo>
                      <a:pt x="120" y="125"/>
                    </a:lnTo>
                    <a:lnTo>
                      <a:pt x="120" y="134"/>
                    </a:lnTo>
                    <a:lnTo>
                      <a:pt x="120" y="316"/>
                    </a:lnTo>
                    <a:lnTo>
                      <a:pt x="349" y="316"/>
                    </a:lnTo>
                    <a:close/>
                  </a:path>
                </a:pathLst>
              </a:custGeom>
              <a:solidFill>
                <a:srgbClr val="F5821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22" name="Freeform 41"/>
              <p:cNvSpPr>
                <a:spLocks/>
              </p:cNvSpPr>
              <p:nvPr/>
            </p:nvSpPr>
            <p:spPr bwMode="auto">
              <a:xfrm>
                <a:off x="6662738" y="3014663"/>
                <a:ext cx="933450" cy="1012825"/>
              </a:xfrm>
              <a:custGeom>
                <a:avLst/>
                <a:gdLst/>
                <a:ahLst/>
                <a:cxnLst>
                  <a:cxn ang="0">
                    <a:pos x="0" y="109"/>
                  </a:cxn>
                  <a:cxn ang="0">
                    <a:pos x="2" y="77"/>
                  </a:cxn>
                  <a:cxn ang="0">
                    <a:pos x="7" y="56"/>
                  </a:cxn>
                  <a:cxn ang="0">
                    <a:pos x="18" y="35"/>
                  </a:cxn>
                  <a:cxn ang="0">
                    <a:pos x="26" y="25"/>
                  </a:cxn>
                  <a:cxn ang="0">
                    <a:pos x="45" y="13"/>
                  </a:cxn>
                  <a:cxn ang="0">
                    <a:pos x="65" y="4"/>
                  </a:cxn>
                  <a:cxn ang="0">
                    <a:pos x="84" y="0"/>
                  </a:cxn>
                  <a:cxn ang="0">
                    <a:pos x="406" y="0"/>
                  </a:cxn>
                  <a:cxn ang="0">
                    <a:pos x="424" y="0"/>
                  </a:cxn>
                  <a:cxn ang="0">
                    <a:pos x="460" y="3"/>
                  </a:cxn>
                  <a:cxn ang="0">
                    <a:pos x="495" y="16"/>
                  </a:cxn>
                  <a:cxn ang="0">
                    <a:pos x="513" y="25"/>
                  </a:cxn>
                  <a:cxn ang="0">
                    <a:pos x="528" y="39"/>
                  </a:cxn>
                  <a:cxn ang="0">
                    <a:pos x="543" y="59"/>
                  </a:cxn>
                  <a:cxn ang="0">
                    <a:pos x="553" y="75"/>
                  </a:cxn>
                  <a:cxn ang="0">
                    <a:pos x="567" y="110"/>
                  </a:cxn>
                  <a:cxn ang="0">
                    <a:pos x="572" y="145"/>
                  </a:cxn>
                  <a:cxn ang="0">
                    <a:pos x="575" y="199"/>
                  </a:cxn>
                  <a:cxn ang="0">
                    <a:pos x="574" y="234"/>
                  </a:cxn>
                  <a:cxn ang="0">
                    <a:pos x="571" y="270"/>
                  </a:cxn>
                  <a:cxn ang="0">
                    <a:pos x="563" y="306"/>
                  </a:cxn>
                  <a:cxn ang="0">
                    <a:pos x="547" y="342"/>
                  </a:cxn>
                  <a:cxn ang="0">
                    <a:pos x="540" y="355"/>
                  </a:cxn>
                  <a:cxn ang="0">
                    <a:pos x="521" y="377"/>
                  </a:cxn>
                  <a:cxn ang="0">
                    <a:pos x="493" y="395"/>
                  </a:cxn>
                  <a:cxn ang="0">
                    <a:pos x="453" y="406"/>
                  </a:cxn>
                  <a:cxn ang="0">
                    <a:pos x="344" y="409"/>
                  </a:cxn>
                  <a:cxn ang="0">
                    <a:pos x="588" y="638"/>
                  </a:cxn>
                  <a:cxn ang="0">
                    <a:pos x="226" y="431"/>
                  </a:cxn>
                  <a:cxn ang="0">
                    <a:pos x="216" y="420"/>
                  </a:cxn>
                  <a:cxn ang="0">
                    <a:pos x="203" y="399"/>
                  </a:cxn>
                  <a:cxn ang="0">
                    <a:pos x="197" y="384"/>
                  </a:cxn>
                  <a:cxn ang="0">
                    <a:pos x="196" y="363"/>
                  </a:cxn>
                  <a:cxn ang="0">
                    <a:pos x="197" y="353"/>
                  </a:cxn>
                  <a:cxn ang="0">
                    <a:pos x="204" y="338"/>
                  </a:cxn>
                  <a:cxn ang="0">
                    <a:pos x="218" y="325"/>
                  </a:cxn>
                  <a:cxn ang="0">
                    <a:pos x="237" y="320"/>
                  </a:cxn>
                  <a:cxn ang="0">
                    <a:pos x="371" y="318"/>
                  </a:cxn>
                  <a:cxn ang="0">
                    <a:pos x="387" y="318"/>
                  </a:cxn>
                  <a:cxn ang="0">
                    <a:pos x="406" y="314"/>
                  </a:cxn>
                  <a:cxn ang="0">
                    <a:pos x="422" y="306"/>
                  </a:cxn>
                  <a:cxn ang="0">
                    <a:pos x="436" y="291"/>
                  </a:cxn>
                  <a:cxn ang="0">
                    <a:pos x="440" y="282"/>
                  </a:cxn>
                  <a:cxn ang="0">
                    <a:pos x="446" y="260"/>
                  </a:cxn>
                  <a:cxn ang="0">
                    <a:pos x="450" y="223"/>
                  </a:cxn>
                  <a:cxn ang="0">
                    <a:pos x="450" y="203"/>
                  </a:cxn>
                  <a:cxn ang="0">
                    <a:pos x="449" y="170"/>
                  </a:cxn>
                  <a:cxn ang="0">
                    <a:pos x="444" y="145"/>
                  </a:cxn>
                  <a:cxn ang="0">
                    <a:pos x="438" y="127"/>
                  </a:cxn>
                  <a:cxn ang="0">
                    <a:pos x="428" y="114"/>
                  </a:cxn>
                  <a:cxn ang="0">
                    <a:pos x="421" y="109"/>
                  </a:cxn>
                  <a:cxn ang="0">
                    <a:pos x="403" y="100"/>
                  </a:cxn>
                  <a:cxn ang="0">
                    <a:pos x="376" y="96"/>
                  </a:cxn>
                  <a:cxn ang="0">
                    <a:pos x="165" y="96"/>
                  </a:cxn>
                  <a:cxn ang="0">
                    <a:pos x="157" y="96"/>
                  </a:cxn>
                  <a:cxn ang="0">
                    <a:pos x="141" y="100"/>
                  </a:cxn>
                  <a:cxn ang="0">
                    <a:pos x="133" y="106"/>
                  </a:cxn>
                  <a:cxn ang="0">
                    <a:pos x="126" y="114"/>
                  </a:cxn>
                  <a:cxn ang="0">
                    <a:pos x="121" y="132"/>
                  </a:cxn>
                  <a:cxn ang="0">
                    <a:pos x="121" y="638"/>
                  </a:cxn>
                  <a:cxn ang="0">
                    <a:pos x="0" y="109"/>
                  </a:cxn>
                </a:cxnLst>
                <a:rect l="0" t="0" r="r" b="b"/>
                <a:pathLst>
                  <a:path w="588" h="638">
                    <a:moveTo>
                      <a:pt x="0" y="109"/>
                    </a:moveTo>
                    <a:lnTo>
                      <a:pt x="0" y="109"/>
                    </a:lnTo>
                    <a:lnTo>
                      <a:pt x="1" y="88"/>
                    </a:lnTo>
                    <a:lnTo>
                      <a:pt x="2" y="77"/>
                    </a:lnTo>
                    <a:lnTo>
                      <a:pt x="4" y="66"/>
                    </a:lnTo>
                    <a:lnTo>
                      <a:pt x="7" y="56"/>
                    </a:lnTo>
                    <a:lnTo>
                      <a:pt x="12" y="45"/>
                    </a:lnTo>
                    <a:lnTo>
                      <a:pt x="18" y="35"/>
                    </a:lnTo>
                    <a:lnTo>
                      <a:pt x="26" y="25"/>
                    </a:lnTo>
                    <a:lnTo>
                      <a:pt x="26" y="25"/>
                    </a:lnTo>
                    <a:lnTo>
                      <a:pt x="36" y="18"/>
                    </a:lnTo>
                    <a:lnTo>
                      <a:pt x="45" y="13"/>
                    </a:lnTo>
                    <a:lnTo>
                      <a:pt x="55" y="7"/>
                    </a:lnTo>
                    <a:lnTo>
                      <a:pt x="65" y="4"/>
                    </a:lnTo>
                    <a:lnTo>
                      <a:pt x="75" y="2"/>
                    </a:lnTo>
                    <a:lnTo>
                      <a:pt x="84" y="0"/>
                    </a:lnTo>
                    <a:lnTo>
                      <a:pt x="104" y="0"/>
                    </a:lnTo>
                    <a:lnTo>
                      <a:pt x="406" y="0"/>
                    </a:lnTo>
                    <a:lnTo>
                      <a:pt x="406" y="0"/>
                    </a:lnTo>
                    <a:lnTo>
                      <a:pt x="424" y="0"/>
                    </a:lnTo>
                    <a:lnTo>
                      <a:pt x="440" y="2"/>
                    </a:lnTo>
                    <a:lnTo>
                      <a:pt x="460" y="3"/>
                    </a:lnTo>
                    <a:lnTo>
                      <a:pt x="478" y="9"/>
                    </a:lnTo>
                    <a:lnTo>
                      <a:pt x="495" y="16"/>
                    </a:lnTo>
                    <a:lnTo>
                      <a:pt x="503" y="20"/>
                    </a:lnTo>
                    <a:lnTo>
                      <a:pt x="513" y="25"/>
                    </a:lnTo>
                    <a:lnTo>
                      <a:pt x="520" y="32"/>
                    </a:lnTo>
                    <a:lnTo>
                      <a:pt x="528" y="39"/>
                    </a:lnTo>
                    <a:lnTo>
                      <a:pt x="536" y="49"/>
                    </a:lnTo>
                    <a:lnTo>
                      <a:pt x="543" y="59"/>
                    </a:lnTo>
                    <a:lnTo>
                      <a:pt x="543" y="59"/>
                    </a:lnTo>
                    <a:lnTo>
                      <a:pt x="553" y="75"/>
                    </a:lnTo>
                    <a:lnTo>
                      <a:pt x="560" y="92"/>
                    </a:lnTo>
                    <a:lnTo>
                      <a:pt x="567" y="110"/>
                    </a:lnTo>
                    <a:lnTo>
                      <a:pt x="570" y="127"/>
                    </a:lnTo>
                    <a:lnTo>
                      <a:pt x="572" y="145"/>
                    </a:lnTo>
                    <a:lnTo>
                      <a:pt x="574" y="163"/>
                    </a:lnTo>
                    <a:lnTo>
                      <a:pt x="575" y="199"/>
                    </a:lnTo>
                    <a:lnTo>
                      <a:pt x="575" y="199"/>
                    </a:lnTo>
                    <a:lnTo>
                      <a:pt x="574" y="234"/>
                    </a:lnTo>
                    <a:lnTo>
                      <a:pt x="572" y="252"/>
                    </a:lnTo>
                    <a:lnTo>
                      <a:pt x="571" y="270"/>
                    </a:lnTo>
                    <a:lnTo>
                      <a:pt x="567" y="288"/>
                    </a:lnTo>
                    <a:lnTo>
                      <a:pt x="563" y="306"/>
                    </a:lnTo>
                    <a:lnTo>
                      <a:pt x="556" y="324"/>
                    </a:lnTo>
                    <a:lnTo>
                      <a:pt x="547" y="342"/>
                    </a:lnTo>
                    <a:lnTo>
                      <a:pt x="547" y="342"/>
                    </a:lnTo>
                    <a:lnTo>
                      <a:pt x="540" y="355"/>
                    </a:lnTo>
                    <a:lnTo>
                      <a:pt x="532" y="366"/>
                    </a:lnTo>
                    <a:lnTo>
                      <a:pt x="521" y="377"/>
                    </a:lnTo>
                    <a:lnTo>
                      <a:pt x="508" y="387"/>
                    </a:lnTo>
                    <a:lnTo>
                      <a:pt x="493" y="395"/>
                    </a:lnTo>
                    <a:lnTo>
                      <a:pt x="474" y="402"/>
                    </a:lnTo>
                    <a:lnTo>
                      <a:pt x="453" y="406"/>
                    </a:lnTo>
                    <a:lnTo>
                      <a:pt x="426" y="409"/>
                    </a:lnTo>
                    <a:lnTo>
                      <a:pt x="344" y="409"/>
                    </a:lnTo>
                    <a:lnTo>
                      <a:pt x="344" y="413"/>
                    </a:lnTo>
                    <a:lnTo>
                      <a:pt x="588" y="638"/>
                    </a:lnTo>
                    <a:lnTo>
                      <a:pt x="436" y="638"/>
                    </a:lnTo>
                    <a:lnTo>
                      <a:pt x="226" y="431"/>
                    </a:lnTo>
                    <a:lnTo>
                      <a:pt x="226" y="431"/>
                    </a:lnTo>
                    <a:lnTo>
                      <a:pt x="216" y="420"/>
                    </a:lnTo>
                    <a:lnTo>
                      <a:pt x="207" y="406"/>
                    </a:lnTo>
                    <a:lnTo>
                      <a:pt x="203" y="399"/>
                    </a:lnTo>
                    <a:lnTo>
                      <a:pt x="200" y="392"/>
                    </a:lnTo>
                    <a:lnTo>
                      <a:pt x="197" y="384"/>
                    </a:lnTo>
                    <a:lnTo>
                      <a:pt x="196" y="377"/>
                    </a:lnTo>
                    <a:lnTo>
                      <a:pt x="196" y="363"/>
                    </a:lnTo>
                    <a:lnTo>
                      <a:pt x="196" y="363"/>
                    </a:lnTo>
                    <a:lnTo>
                      <a:pt x="197" y="353"/>
                    </a:lnTo>
                    <a:lnTo>
                      <a:pt x="200" y="345"/>
                    </a:lnTo>
                    <a:lnTo>
                      <a:pt x="204" y="338"/>
                    </a:lnTo>
                    <a:lnTo>
                      <a:pt x="210" y="331"/>
                    </a:lnTo>
                    <a:lnTo>
                      <a:pt x="218" y="325"/>
                    </a:lnTo>
                    <a:lnTo>
                      <a:pt x="228" y="323"/>
                    </a:lnTo>
                    <a:lnTo>
                      <a:pt x="237" y="320"/>
                    </a:lnTo>
                    <a:lnTo>
                      <a:pt x="250" y="318"/>
                    </a:lnTo>
                    <a:lnTo>
                      <a:pt x="371" y="318"/>
                    </a:lnTo>
                    <a:lnTo>
                      <a:pt x="371" y="318"/>
                    </a:lnTo>
                    <a:lnTo>
                      <a:pt x="387" y="318"/>
                    </a:lnTo>
                    <a:lnTo>
                      <a:pt x="396" y="317"/>
                    </a:lnTo>
                    <a:lnTo>
                      <a:pt x="406" y="314"/>
                    </a:lnTo>
                    <a:lnTo>
                      <a:pt x="414" y="310"/>
                    </a:lnTo>
                    <a:lnTo>
                      <a:pt x="422" y="306"/>
                    </a:lnTo>
                    <a:lnTo>
                      <a:pt x="429" y="299"/>
                    </a:lnTo>
                    <a:lnTo>
                      <a:pt x="436" y="291"/>
                    </a:lnTo>
                    <a:lnTo>
                      <a:pt x="436" y="291"/>
                    </a:lnTo>
                    <a:lnTo>
                      <a:pt x="440" y="282"/>
                    </a:lnTo>
                    <a:lnTo>
                      <a:pt x="444" y="271"/>
                    </a:lnTo>
                    <a:lnTo>
                      <a:pt x="446" y="260"/>
                    </a:lnTo>
                    <a:lnTo>
                      <a:pt x="449" y="248"/>
                    </a:lnTo>
                    <a:lnTo>
                      <a:pt x="450" y="223"/>
                    </a:lnTo>
                    <a:lnTo>
                      <a:pt x="450" y="203"/>
                    </a:lnTo>
                    <a:lnTo>
                      <a:pt x="450" y="203"/>
                    </a:lnTo>
                    <a:lnTo>
                      <a:pt x="450" y="185"/>
                    </a:lnTo>
                    <a:lnTo>
                      <a:pt x="449" y="170"/>
                    </a:lnTo>
                    <a:lnTo>
                      <a:pt x="447" y="156"/>
                    </a:lnTo>
                    <a:lnTo>
                      <a:pt x="444" y="145"/>
                    </a:lnTo>
                    <a:lnTo>
                      <a:pt x="440" y="135"/>
                    </a:lnTo>
                    <a:lnTo>
                      <a:pt x="438" y="127"/>
                    </a:lnTo>
                    <a:lnTo>
                      <a:pt x="432" y="120"/>
                    </a:lnTo>
                    <a:lnTo>
                      <a:pt x="428" y="114"/>
                    </a:lnTo>
                    <a:lnTo>
                      <a:pt x="428" y="114"/>
                    </a:lnTo>
                    <a:lnTo>
                      <a:pt x="421" y="109"/>
                    </a:lnTo>
                    <a:lnTo>
                      <a:pt x="412" y="103"/>
                    </a:lnTo>
                    <a:lnTo>
                      <a:pt x="403" y="100"/>
                    </a:lnTo>
                    <a:lnTo>
                      <a:pt x="394" y="98"/>
                    </a:lnTo>
                    <a:lnTo>
                      <a:pt x="376" y="96"/>
                    </a:lnTo>
                    <a:lnTo>
                      <a:pt x="361" y="96"/>
                    </a:lnTo>
                    <a:lnTo>
                      <a:pt x="165" y="96"/>
                    </a:lnTo>
                    <a:lnTo>
                      <a:pt x="165" y="96"/>
                    </a:lnTo>
                    <a:lnTo>
                      <a:pt x="157" y="96"/>
                    </a:lnTo>
                    <a:lnTo>
                      <a:pt x="148" y="98"/>
                    </a:lnTo>
                    <a:lnTo>
                      <a:pt x="141" y="100"/>
                    </a:lnTo>
                    <a:lnTo>
                      <a:pt x="133" y="106"/>
                    </a:lnTo>
                    <a:lnTo>
                      <a:pt x="133" y="106"/>
                    </a:lnTo>
                    <a:lnTo>
                      <a:pt x="129" y="110"/>
                    </a:lnTo>
                    <a:lnTo>
                      <a:pt x="126" y="114"/>
                    </a:lnTo>
                    <a:lnTo>
                      <a:pt x="122" y="123"/>
                    </a:lnTo>
                    <a:lnTo>
                      <a:pt x="121" y="132"/>
                    </a:lnTo>
                    <a:lnTo>
                      <a:pt x="121" y="141"/>
                    </a:lnTo>
                    <a:lnTo>
                      <a:pt x="121" y="638"/>
                    </a:lnTo>
                    <a:lnTo>
                      <a:pt x="0" y="638"/>
                    </a:lnTo>
                    <a:lnTo>
                      <a:pt x="0" y="109"/>
                    </a:lnTo>
                    <a:close/>
                  </a:path>
                </a:pathLst>
              </a:custGeom>
              <a:solidFill>
                <a:srgbClr val="F5821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23" name="Freeform 42"/>
              <p:cNvSpPr>
                <a:spLocks noEditPoints="1"/>
              </p:cNvSpPr>
              <p:nvPr/>
            </p:nvSpPr>
            <p:spPr bwMode="auto">
              <a:xfrm>
                <a:off x="7726363" y="3001963"/>
                <a:ext cx="1041400" cy="1036637"/>
              </a:xfrm>
              <a:custGeom>
                <a:avLst/>
                <a:gdLst/>
                <a:ahLst/>
                <a:cxnLst>
                  <a:cxn ang="0">
                    <a:pos x="595" y="81"/>
                  </a:cxn>
                  <a:cxn ang="0">
                    <a:pos x="621" y="124"/>
                  </a:cxn>
                  <a:cxn ang="0">
                    <a:pos x="639" y="172"/>
                  </a:cxn>
                  <a:cxn ang="0">
                    <a:pos x="653" y="260"/>
                  </a:cxn>
                  <a:cxn ang="0">
                    <a:pos x="656" y="326"/>
                  </a:cxn>
                  <a:cxn ang="0">
                    <a:pos x="649" y="429"/>
                  </a:cxn>
                  <a:cxn ang="0">
                    <a:pos x="634" y="497"/>
                  </a:cxn>
                  <a:cxn ang="0">
                    <a:pos x="613" y="545"/>
                  </a:cxn>
                  <a:cxn ang="0">
                    <a:pos x="582" y="586"/>
                  </a:cxn>
                  <a:cxn ang="0">
                    <a:pos x="554" y="609"/>
                  </a:cxn>
                  <a:cxn ang="0">
                    <a:pos x="507" y="631"/>
                  </a:cxn>
                  <a:cxn ang="0">
                    <a:pos x="457" y="645"/>
                  </a:cxn>
                  <a:cxn ang="0">
                    <a:pos x="357" y="653"/>
                  </a:cxn>
                  <a:cxn ang="0">
                    <a:pos x="299" y="653"/>
                  </a:cxn>
                  <a:cxn ang="0">
                    <a:pos x="198" y="645"/>
                  </a:cxn>
                  <a:cxn ang="0">
                    <a:pos x="148" y="631"/>
                  </a:cxn>
                  <a:cxn ang="0">
                    <a:pos x="101" y="609"/>
                  </a:cxn>
                  <a:cxn ang="0">
                    <a:pos x="73" y="586"/>
                  </a:cxn>
                  <a:cxn ang="0">
                    <a:pos x="39" y="542"/>
                  </a:cxn>
                  <a:cxn ang="0">
                    <a:pos x="18" y="492"/>
                  </a:cxn>
                  <a:cxn ang="0">
                    <a:pos x="4" y="422"/>
                  </a:cxn>
                  <a:cxn ang="0">
                    <a:pos x="0" y="326"/>
                  </a:cxn>
                  <a:cxn ang="0">
                    <a:pos x="1" y="260"/>
                  </a:cxn>
                  <a:cxn ang="0">
                    <a:pos x="15" y="172"/>
                  </a:cxn>
                  <a:cxn ang="0">
                    <a:pos x="33" y="124"/>
                  </a:cxn>
                  <a:cxn ang="0">
                    <a:pos x="61" y="81"/>
                  </a:cxn>
                  <a:cxn ang="0">
                    <a:pos x="87" y="56"/>
                  </a:cxn>
                  <a:cxn ang="0">
                    <a:pos x="132" y="29"/>
                  </a:cxn>
                  <a:cxn ang="0">
                    <a:pos x="182" y="12"/>
                  </a:cxn>
                  <a:cxn ang="0">
                    <a:pos x="265" y="1"/>
                  </a:cxn>
                  <a:cxn ang="0">
                    <a:pos x="328" y="0"/>
                  </a:cxn>
                  <a:cxn ang="0">
                    <a:pos x="424" y="4"/>
                  </a:cxn>
                  <a:cxn ang="0">
                    <a:pos x="490" y="17"/>
                  </a:cxn>
                  <a:cxn ang="0">
                    <a:pos x="539" y="36"/>
                  </a:cxn>
                  <a:cxn ang="0">
                    <a:pos x="582" y="68"/>
                  </a:cxn>
                  <a:cxn ang="0">
                    <a:pos x="162" y="504"/>
                  </a:cxn>
                  <a:cxn ang="0">
                    <a:pos x="186" y="528"/>
                  </a:cxn>
                  <a:cxn ang="0">
                    <a:pos x="214" y="543"/>
                  </a:cxn>
                  <a:cxn ang="0">
                    <a:pos x="279" y="556"/>
                  </a:cxn>
                  <a:cxn ang="0">
                    <a:pos x="326" y="557"/>
                  </a:cxn>
                  <a:cxn ang="0">
                    <a:pos x="397" y="553"/>
                  </a:cxn>
                  <a:cxn ang="0">
                    <a:pos x="450" y="538"/>
                  </a:cxn>
                  <a:cxn ang="0">
                    <a:pos x="476" y="521"/>
                  </a:cxn>
                  <a:cxn ang="0">
                    <a:pos x="492" y="504"/>
                  </a:cxn>
                  <a:cxn ang="0">
                    <a:pos x="514" y="464"/>
                  </a:cxn>
                  <a:cxn ang="0">
                    <a:pos x="528" y="395"/>
                  </a:cxn>
                  <a:cxn ang="0">
                    <a:pos x="531" y="326"/>
                  </a:cxn>
                  <a:cxn ang="0">
                    <a:pos x="524" y="228"/>
                  </a:cxn>
                  <a:cxn ang="0">
                    <a:pos x="507" y="171"/>
                  </a:cxn>
                  <a:cxn ang="0">
                    <a:pos x="492" y="149"/>
                  </a:cxn>
                  <a:cxn ang="0">
                    <a:pos x="468" y="126"/>
                  </a:cxn>
                  <a:cxn ang="0">
                    <a:pos x="440" y="111"/>
                  </a:cxn>
                  <a:cxn ang="0">
                    <a:pos x="375" y="97"/>
                  </a:cxn>
                  <a:cxn ang="0">
                    <a:pos x="326" y="96"/>
                  </a:cxn>
                  <a:cxn ang="0">
                    <a:pos x="255" y="100"/>
                  </a:cxn>
                  <a:cxn ang="0">
                    <a:pos x="194" y="121"/>
                  </a:cxn>
                  <a:cxn ang="0">
                    <a:pos x="171" y="140"/>
                  </a:cxn>
                  <a:cxn ang="0">
                    <a:pos x="154" y="161"/>
                  </a:cxn>
                  <a:cxn ang="0">
                    <a:pos x="135" y="213"/>
                  </a:cxn>
                  <a:cxn ang="0">
                    <a:pos x="125" y="293"/>
                  </a:cxn>
                  <a:cxn ang="0">
                    <a:pos x="125" y="363"/>
                  </a:cxn>
                  <a:cxn ang="0">
                    <a:pos x="136" y="445"/>
                  </a:cxn>
                  <a:cxn ang="0">
                    <a:pos x="155" y="493"/>
                  </a:cxn>
                </a:cxnLst>
                <a:rect l="0" t="0" r="r" b="b"/>
                <a:pathLst>
                  <a:path w="656" h="653">
                    <a:moveTo>
                      <a:pt x="582" y="68"/>
                    </a:moveTo>
                    <a:lnTo>
                      <a:pt x="582" y="68"/>
                    </a:lnTo>
                    <a:lnTo>
                      <a:pt x="595" y="81"/>
                    </a:lnTo>
                    <a:lnTo>
                      <a:pt x="604" y="94"/>
                    </a:lnTo>
                    <a:lnTo>
                      <a:pt x="614" y="108"/>
                    </a:lnTo>
                    <a:lnTo>
                      <a:pt x="621" y="124"/>
                    </a:lnTo>
                    <a:lnTo>
                      <a:pt x="628" y="139"/>
                    </a:lnTo>
                    <a:lnTo>
                      <a:pt x="635" y="156"/>
                    </a:lnTo>
                    <a:lnTo>
                      <a:pt x="639" y="172"/>
                    </a:lnTo>
                    <a:lnTo>
                      <a:pt x="643" y="190"/>
                    </a:lnTo>
                    <a:lnTo>
                      <a:pt x="650" y="225"/>
                    </a:lnTo>
                    <a:lnTo>
                      <a:pt x="653" y="260"/>
                    </a:lnTo>
                    <a:lnTo>
                      <a:pt x="654" y="295"/>
                    </a:lnTo>
                    <a:lnTo>
                      <a:pt x="656" y="326"/>
                    </a:lnTo>
                    <a:lnTo>
                      <a:pt x="656" y="326"/>
                    </a:lnTo>
                    <a:lnTo>
                      <a:pt x="654" y="360"/>
                    </a:lnTo>
                    <a:lnTo>
                      <a:pt x="653" y="393"/>
                    </a:lnTo>
                    <a:lnTo>
                      <a:pt x="649" y="429"/>
                    </a:lnTo>
                    <a:lnTo>
                      <a:pt x="643" y="464"/>
                    </a:lnTo>
                    <a:lnTo>
                      <a:pt x="639" y="481"/>
                    </a:lnTo>
                    <a:lnTo>
                      <a:pt x="634" y="497"/>
                    </a:lnTo>
                    <a:lnTo>
                      <a:pt x="628" y="514"/>
                    </a:lnTo>
                    <a:lnTo>
                      <a:pt x="621" y="531"/>
                    </a:lnTo>
                    <a:lnTo>
                      <a:pt x="613" y="545"/>
                    </a:lnTo>
                    <a:lnTo>
                      <a:pt x="604" y="560"/>
                    </a:lnTo>
                    <a:lnTo>
                      <a:pt x="593" y="574"/>
                    </a:lnTo>
                    <a:lnTo>
                      <a:pt x="582" y="586"/>
                    </a:lnTo>
                    <a:lnTo>
                      <a:pt x="582" y="586"/>
                    </a:lnTo>
                    <a:lnTo>
                      <a:pt x="568" y="597"/>
                    </a:lnTo>
                    <a:lnTo>
                      <a:pt x="554" y="609"/>
                    </a:lnTo>
                    <a:lnTo>
                      <a:pt x="539" y="617"/>
                    </a:lnTo>
                    <a:lnTo>
                      <a:pt x="524" y="625"/>
                    </a:lnTo>
                    <a:lnTo>
                      <a:pt x="507" y="631"/>
                    </a:lnTo>
                    <a:lnTo>
                      <a:pt x="490" y="636"/>
                    </a:lnTo>
                    <a:lnTo>
                      <a:pt x="474" y="640"/>
                    </a:lnTo>
                    <a:lnTo>
                      <a:pt x="457" y="645"/>
                    </a:lnTo>
                    <a:lnTo>
                      <a:pt x="422" y="650"/>
                    </a:lnTo>
                    <a:lnTo>
                      <a:pt x="389" y="652"/>
                    </a:lnTo>
                    <a:lnTo>
                      <a:pt x="357" y="653"/>
                    </a:lnTo>
                    <a:lnTo>
                      <a:pt x="328" y="653"/>
                    </a:lnTo>
                    <a:lnTo>
                      <a:pt x="328" y="653"/>
                    </a:lnTo>
                    <a:lnTo>
                      <a:pt x="299" y="653"/>
                    </a:lnTo>
                    <a:lnTo>
                      <a:pt x="267" y="652"/>
                    </a:lnTo>
                    <a:lnTo>
                      <a:pt x="233" y="650"/>
                    </a:lnTo>
                    <a:lnTo>
                      <a:pt x="198" y="645"/>
                    </a:lnTo>
                    <a:lnTo>
                      <a:pt x="182" y="640"/>
                    </a:lnTo>
                    <a:lnTo>
                      <a:pt x="165" y="636"/>
                    </a:lnTo>
                    <a:lnTo>
                      <a:pt x="148" y="631"/>
                    </a:lnTo>
                    <a:lnTo>
                      <a:pt x="132" y="625"/>
                    </a:lnTo>
                    <a:lnTo>
                      <a:pt x="116" y="617"/>
                    </a:lnTo>
                    <a:lnTo>
                      <a:pt x="101" y="609"/>
                    </a:lnTo>
                    <a:lnTo>
                      <a:pt x="87" y="597"/>
                    </a:lnTo>
                    <a:lnTo>
                      <a:pt x="73" y="586"/>
                    </a:lnTo>
                    <a:lnTo>
                      <a:pt x="73" y="586"/>
                    </a:lnTo>
                    <a:lnTo>
                      <a:pt x="61" y="572"/>
                    </a:lnTo>
                    <a:lnTo>
                      <a:pt x="48" y="557"/>
                    </a:lnTo>
                    <a:lnTo>
                      <a:pt x="39" y="542"/>
                    </a:lnTo>
                    <a:lnTo>
                      <a:pt x="30" y="525"/>
                    </a:lnTo>
                    <a:lnTo>
                      <a:pt x="23" y="509"/>
                    </a:lnTo>
                    <a:lnTo>
                      <a:pt x="18" y="492"/>
                    </a:lnTo>
                    <a:lnTo>
                      <a:pt x="12" y="474"/>
                    </a:lnTo>
                    <a:lnTo>
                      <a:pt x="9" y="457"/>
                    </a:lnTo>
                    <a:lnTo>
                      <a:pt x="4" y="422"/>
                    </a:lnTo>
                    <a:lnTo>
                      <a:pt x="1" y="388"/>
                    </a:lnTo>
                    <a:lnTo>
                      <a:pt x="0" y="356"/>
                    </a:lnTo>
                    <a:lnTo>
                      <a:pt x="0" y="326"/>
                    </a:lnTo>
                    <a:lnTo>
                      <a:pt x="0" y="326"/>
                    </a:lnTo>
                    <a:lnTo>
                      <a:pt x="0" y="293"/>
                    </a:lnTo>
                    <a:lnTo>
                      <a:pt x="1" y="260"/>
                    </a:lnTo>
                    <a:lnTo>
                      <a:pt x="5" y="224"/>
                    </a:lnTo>
                    <a:lnTo>
                      <a:pt x="11" y="189"/>
                    </a:lnTo>
                    <a:lnTo>
                      <a:pt x="15" y="172"/>
                    </a:lnTo>
                    <a:lnTo>
                      <a:pt x="19" y="156"/>
                    </a:lnTo>
                    <a:lnTo>
                      <a:pt x="26" y="140"/>
                    </a:lnTo>
                    <a:lnTo>
                      <a:pt x="33" y="124"/>
                    </a:lnTo>
                    <a:lnTo>
                      <a:pt x="41" y="108"/>
                    </a:lnTo>
                    <a:lnTo>
                      <a:pt x="50" y="94"/>
                    </a:lnTo>
                    <a:lnTo>
                      <a:pt x="61" y="81"/>
                    </a:lnTo>
                    <a:lnTo>
                      <a:pt x="73" y="68"/>
                    </a:lnTo>
                    <a:lnTo>
                      <a:pt x="73" y="68"/>
                    </a:lnTo>
                    <a:lnTo>
                      <a:pt x="87" y="56"/>
                    </a:lnTo>
                    <a:lnTo>
                      <a:pt x="101" y="46"/>
                    </a:lnTo>
                    <a:lnTo>
                      <a:pt x="116" y="36"/>
                    </a:lnTo>
                    <a:lnTo>
                      <a:pt x="132" y="29"/>
                    </a:lnTo>
                    <a:lnTo>
                      <a:pt x="148" y="22"/>
                    </a:lnTo>
                    <a:lnTo>
                      <a:pt x="165" y="17"/>
                    </a:lnTo>
                    <a:lnTo>
                      <a:pt x="182" y="12"/>
                    </a:lnTo>
                    <a:lnTo>
                      <a:pt x="198" y="10"/>
                    </a:lnTo>
                    <a:lnTo>
                      <a:pt x="232" y="4"/>
                    </a:lnTo>
                    <a:lnTo>
                      <a:pt x="265" y="1"/>
                    </a:lnTo>
                    <a:lnTo>
                      <a:pt x="297" y="1"/>
                    </a:lnTo>
                    <a:lnTo>
                      <a:pt x="328" y="0"/>
                    </a:lnTo>
                    <a:lnTo>
                      <a:pt x="328" y="0"/>
                    </a:lnTo>
                    <a:lnTo>
                      <a:pt x="357" y="1"/>
                    </a:lnTo>
                    <a:lnTo>
                      <a:pt x="389" y="1"/>
                    </a:lnTo>
                    <a:lnTo>
                      <a:pt x="424" y="4"/>
                    </a:lnTo>
                    <a:lnTo>
                      <a:pt x="457" y="10"/>
                    </a:lnTo>
                    <a:lnTo>
                      <a:pt x="474" y="12"/>
                    </a:lnTo>
                    <a:lnTo>
                      <a:pt x="490" y="17"/>
                    </a:lnTo>
                    <a:lnTo>
                      <a:pt x="507" y="22"/>
                    </a:lnTo>
                    <a:lnTo>
                      <a:pt x="524" y="29"/>
                    </a:lnTo>
                    <a:lnTo>
                      <a:pt x="539" y="36"/>
                    </a:lnTo>
                    <a:lnTo>
                      <a:pt x="554" y="46"/>
                    </a:lnTo>
                    <a:lnTo>
                      <a:pt x="568" y="56"/>
                    </a:lnTo>
                    <a:lnTo>
                      <a:pt x="582" y="68"/>
                    </a:lnTo>
                    <a:lnTo>
                      <a:pt x="582" y="68"/>
                    </a:lnTo>
                    <a:close/>
                    <a:moveTo>
                      <a:pt x="162" y="504"/>
                    </a:moveTo>
                    <a:lnTo>
                      <a:pt x="162" y="504"/>
                    </a:lnTo>
                    <a:lnTo>
                      <a:pt x="171" y="513"/>
                    </a:lnTo>
                    <a:lnTo>
                      <a:pt x="178" y="521"/>
                    </a:lnTo>
                    <a:lnTo>
                      <a:pt x="186" y="528"/>
                    </a:lnTo>
                    <a:lnTo>
                      <a:pt x="194" y="534"/>
                    </a:lnTo>
                    <a:lnTo>
                      <a:pt x="204" y="538"/>
                    </a:lnTo>
                    <a:lnTo>
                      <a:pt x="214" y="543"/>
                    </a:lnTo>
                    <a:lnTo>
                      <a:pt x="233" y="549"/>
                    </a:lnTo>
                    <a:lnTo>
                      <a:pt x="255" y="553"/>
                    </a:lnTo>
                    <a:lnTo>
                      <a:pt x="279" y="556"/>
                    </a:lnTo>
                    <a:lnTo>
                      <a:pt x="303" y="557"/>
                    </a:lnTo>
                    <a:lnTo>
                      <a:pt x="326" y="557"/>
                    </a:lnTo>
                    <a:lnTo>
                      <a:pt x="326" y="557"/>
                    </a:lnTo>
                    <a:lnTo>
                      <a:pt x="351" y="557"/>
                    </a:lnTo>
                    <a:lnTo>
                      <a:pt x="375" y="556"/>
                    </a:lnTo>
                    <a:lnTo>
                      <a:pt x="397" y="553"/>
                    </a:lnTo>
                    <a:lnTo>
                      <a:pt x="419" y="549"/>
                    </a:lnTo>
                    <a:lnTo>
                      <a:pt x="440" y="543"/>
                    </a:lnTo>
                    <a:lnTo>
                      <a:pt x="450" y="538"/>
                    </a:lnTo>
                    <a:lnTo>
                      <a:pt x="460" y="534"/>
                    </a:lnTo>
                    <a:lnTo>
                      <a:pt x="468" y="528"/>
                    </a:lnTo>
                    <a:lnTo>
                      <a:pt x="476" y="521"/>
                    </a:lnTo>
                    <a:lnTo>
                      <a:pt x="485" y="513"/>
                    </a:lnTo>
                    <a:lnTo>
                      <a:pt x="492" y="504"/>
                    </a:lnTo>
                    <a:lnTo>
                      <a:pt x="492" y="504"/>
                    </a:lnTo>
                    <a:lnTo>
                      <a:pt x="500" y="493"/>
                    </a:lnTo>
                    <a:lnTo>
                      <a:pt x="507" y="481"/>
                    </a:lnTo>
                    <a:lnTo>
                      <a:pt x="514" y="464"/>
                    </a:lnTo>
                    <a:lnTo>
                      <a:pt x="520" y="445"/>
                    </a:lnTo>
                    <a:lnTo>
                      <a:pt x="524" y="421"/>
                    </a:lnTo>
                    <a:lnTo>
                      <a:pt x="528" y="395"/>
                    </a:lnTo>
                    <a:lnTo>
                      <a:pt x="531" y="363"/>
                    </a:lnTo>
                    <a:lnTo>
                      <a:pt x="531" y="326"/>
                    </a:lnTo>
                    <a:lnTo>
                      <a:pt x="531" y="326"/>
                    </a:lnTo>
                    <a:lnTo>
                      <a:pt x="531" y="289"/>
                    </a:lnTo>
                    <a:lnTo>
                      <a:pt x="528" y="256"/>
                    </a:lnTo>
                    <a:lnTo>
                      <a:pt x="524" y="228"/>
                    </a:lnTo>
                    <a:lnTo>
                      <a:pt x="520" y="206"/>
                    </a:lnTo>
                    <a:lnTo>
                      <a:pt x="513" y="186"/>
                    </a:lnTo>
                    <a:lnTo>
                      <a:pt x="507" y="171"/>
                    </a:lnTo>
                    <a:lnTo>
                      <a:pt x="499" y="158"/>
                    </a:lnTo>
                    <a:lnTo>
                      <a:pt x="492" y="149"/>
                    </a:lnTo>
                    <a:lnTo>
                      <a:pt x="492" y="149"/>
                    </a:lnTo>
                    <a:lnTo>
                      <a:pt x="485" y="140"/>
                    </a:lnTo>
                    <a:lnTo>
                      <a:pt x="476" y="133"/>
                    </a:lnTo>
                    <a:lnTo>
                      <a:pt x="468" y="126"/>
                    </a:lnTo>
                    <a:lnTo>
                      <a:pt x="460" y="121"/>
                    </a:lnTo>
                    <a:lnTo>
                      <a:pt x="450" y="115"/>
                    </a:lnTo>
                    <a:lnTo>
                      <a:pt x="440" y="111"/>
                    </a:lnTo>
                    <a:lnTo>
                      <a:pt x="419" y="104"/>
                    </a:lnTo>
                    <a:lnTo>
                      <a:pt x="397" y="100"/>
                    </a:lnTo>
                    <a:lnTo>
                      <a:pt x="375" y="97"/>
                    </a:lnTo>
                    <a:lnTo>
                      <a:pt x="351" y="97"/>
                    </a:lnTo>
                    <a:lnTo>
                      <a:pt x="326" y="96"/>
                    </a:lnTo>
                    <a:lnTo>
                      <a:pt x="326" y="96"/>
                    </a:lnTo>
                    <a:lnTo>
                      <a:pt x="303" y="97"/>
                    </a:lnTo>
                    <a:lnTo>
                      <a:pt x="279" y="97"/>
                    </a:lnTo>
                    <a:lnTo>
                      <a:pt x="255" y="100"/>
                    </a:lnTo>
                    <a:lnTo>
                      <a:pt x="233" y="104"/>
                    </a:lnTo>
                    <a:lnTo>
                      <a:pt x="214" y="111"/>
                    </a:lnTo>
                    <a:lnTo>
                      <a:pt x="194" y="121"/>
                    </a:lnTo>
                    <a:lnTo>
                      <a:pt x="186" y="126"/>
                    </a:lnTo>
                    <a:lnTo>
                      <a:pt x="178" y="133"/>
                    </a:lnTo>
                    <a:lnTo>
                      <a:pt x="171" y="140"/>
                    </a:lnTo>
                    <a:lnTo>
                      <a:pt x="162" y="149"/>
                    </a:lnTo>
                    <a:lnTo>
                      <a:pt x="162" y="149"/>
                    </a:lnTo>
                    <a:lnTo>
                      <a:pt x="154" y="161"/>
                    </a:lnTo>
                    <a:lnTo>
                      <a:pt x="146" y="175"/>
                    </a:lnTo>
                    <a:lnTo>
                      <a:pt x="140" y="193"/>
                    </a:lnTo>
                    <a:lnTo>
                      <a:pt x="135" y="213"/>
                    </a:lnTo>
                    <a:lnTo>
                      <a:pt x="129" y="236"/>
                    </a:lnTo>
                    <a:lnTo>
                      <a:pt x="126" y="263"/>
                    </a:lnTo>
                    <a:lnTo>
                      <a:pt x="125" y="293"/>
                    </a:lnTo>
                    <a:lnTo>
                      <a:pt x="123" y="326"/>
                    </a:lnTo>
                    <a:lnTo>
                      <a:pt x="123" y="326"/>
                    </a:lnTo>
                    <a:lnTo>
                      <a:pt x="125" y="363"/>
                    </a:lnTo>
                    <a:lnTo>
                      <a:pt x="126" y="395"/>
                    </a:lnTo>
                    <a:lnTo>
                      <a:pt x="130" y="422"/>
                    </a:lnTo>
                    <a:lnTo>
                      <a:pt x="136" y="445"/>
                    </a:lnTo>
                    <a:lnTo>
                      <a:pt x="141" y="464"/>
                    </a:lnTo>
                    <a:lnTo>
                      <a:pt x="148" y="481"/>
                    </a:lnTo>
                    <a:lnTo>
                      <a:pt x="155" y="493"/>
                    </a:lnTo>
                    <a:lnTo>
                      <a:pt x="162" y="504"/>
                    </a:lnTo>
                    <a:lnTo>
                      <a:pt x="162" y="504"/>
                    </a:lnTo>
                    <a:close/>
                  </a:path>
                </a:pathLst>
              </a:custGeom>
              <a:solidFill>
                <a:srgbClr val="F5821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</p:grpSp>
        <p:sp>
          <p:nvSpPr>
            <p:cNvPr id="12" name="Freeform 43"/>
            <p:cNvSpPr>
              <a:spLocks/>
            </p:cNvSpPr>
            <p:nvPr/>
          </p:nvSpPr>
          <p:spPr bwMode="auto">
            <a:xfrm>
              <a:off x="2636838" y="2305050"/>
              <a:ext cx="323850" cy="1336675"/>
            </a:xfrm>
            <a:custGeom>
              <a:avLst/>
              <a:gdLst/>
              <a:ahLst/>
              <a:cxnLst>
                <a:cxn ang="0">
                  <a:pos x="46" y="800"/>
                </a:cxn>
                <a:cxn ang="0">
                  <a:pos x="204" y="800"/>
                </a:cxn>
                <a:cxn ang="0">
                  <a:pos x="204" y="842"/>
                </a:cxn>
                <a:cxn ang="0">
                  <a:pos x="0" y="842"/>
                </a:cxn>
                <a:cxn ang="0">
                  <a:pos x="0" y="0"/>
                </a:cxn>
                <a:cxn ang="0">
                  <a:pos x="204" y="0"/>
                </a:cxn>
                <a:cxn ang="0">
                  <a:pos x="204" y="43"/>
                </a:cxn>
                <a:cxn ang="0">
                  <a:pos x="46" y="43"/>
                </a:cxn>
                <a:cxn ang="0">
                  <a:pos x="46" y="800"/>
                </a:cxn>
              </a:cxnLst>
              <a:rect l="0" t="0" r="r" b="b"/>
              <a:pathLst>
                <a:path w="204" h="842">
                  <a:moveTo>
                    <a:pt x="46" y="800"/>
                  </a:moveTo>
                  <a:lnTo>
                    <a:pt x="204" y="800"/>
                  </a:lnTo>
                  <a:lnTo>
                    <a:pt x="204" y="842"/>
                  </a:lnTo>
                  <a:lnTo>
                    <a:pt x="0" y="842"/>
                  </a:lnTo>
                  <a:lnTo>
                    <a:pt x="0" y="0"/>
                  </a:lnTo>
                  <a:lnTo>
                    <a:pt x="204" y="0"/>
                  </a:lnTo>
                  <a:lnTo>
                    <a:pt x="204" y="43"/>
                  </a:lnTo>
                  <a:lnTo>
                    <a:pt x="46" y="43"/>
                  </a:lnTo>
                  <a:lnTo>
                    <a:pt x="46" y="800"/>
                  </a:lnTo>
                  <a:close/>
                </a:path>
              </a:pathLst>
            </a:custGeom>
            <a:solidFill>
              <a:srgbClr val="2162AE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/>
            </a:p>
          </p:txBody>
        </p:sp>
        <p:sp>
          <p:nvSpPr>
            <p:cNvPr id="13" name="Freeform 44"/>
            <p:cNvSpPr>
              <a:spLocks/>
            </p:cNvSpPr>
            <p:nvPr/>
          </p:nvSpPr>
          <p:spPr bwMode="auto">
            <a:xfrm>
              <a:off x="8982075" y="2305050"/>
              <a:ext cx="323850" cy="1336675"/>
            </a:xfrm>
            <a:custGeom>
              <a:avLst/>
              <a:gdLst/>
              <a:ahLst/>
              <a:cxnLst>
                <a:cxn ang="0">
                  <a:pos x="158" y="800"/>
                </a:cxn>
                <a:cxn ang="0">
                  <a:pos x="0" y="800"/>
                </a:cxn>
                <a:cxn ang="0">
                  <a:pos x="0" y="842"/>
                </a:cxn>
                <a:cxn ang="0">
                  <a:pos x="204" y="842"/>
                </a:cxn>
                <a:cxn ang="0">
                  <a:pos x="204" y="0"/>
                </a:cxn>
                <a:cxn ang="0">
                  <a:pos x="0" y="0"/>
                </a:cxn>
                <a:cxn ang="0">
                  <a:pos x="0" y="43"/>
                </a:cxn>
                <a:cxn ang="0">
                  <a:pos x="158" y="43"/>
                </a:cxn>
                <a:cxn ang="0">
                  <a:pos x="158" y="800"/>
                </a:cxn>
              </a:cxnLst>
              <a:rect l="0" t="0" r="r" b="b"/>
              <a:pathLst>
                <a:path w="204" h="842">
                  <a:moveTo>
                    <a:pt x="158" y="800"/>
                  </a:moveTo>
                  <a:lnTo>
                    <a:pt x="0" y="800"/>
                  </a:lnTo>
                  <a:lnTo>
                    <a:pt x="0" y="842"/>
                  </a:lnTo>
                  <a:lnTo>
                    <a:pt x="204" y="842"/>
                  </a:lnTo>
                  <a:lnTo>
                    <a:pt x="204" y="0"/>
                  </a:lnTo>
                  <a:lnTo>
                    <a:pt x="0" y="0"/>
                  </a:lnTo>
                  <a:lnTo>
                    <a:pt x="0" y="43"/>
                  </a:lnTo>
                  <a:lnTo>
                    <a:pt x="158" y="43"/>
                  </a:lnTo>
                  <a:lnTo>
                    <a:pt x="158" y="800"/>
                  </a:lnTo>
                  <a:close/>
                </a:path>
              </a:pathLst>
            </a:custGeom>
            <a:solidFill>
              <a:srgbClr val="2162AE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/>
            </a:p>
          </p:txBody>
        </p:sp>
        <p:grpSp>
          <p:nvGrpSpPr>
            <p:cNvPr id="14" name="Группа 49"/>
            <p:cNvGrpSpPr/>
            <p:nvPr/>
          </p:nvGrpSpPr>
          <p:grpSpPr>
            <a:xfrm>
              <a:off x="3184525" y="1795463"/>
              <a:ext cx="5583237" cy="1025524"/>
              <a:chOff x="3184525" y="1795463"/>
              <a:chExt cx="5583237" cy="1025524"/>
            </a:xfrm>
          </p:grpSpPr>
          <p:sp>
            <p:nvSpPr>
              <p:cNvPr id="15" name="Freeform 35"/>
              <p:cNvSpPr>
                <a:spLocks noEditPoints="1"/>
              </p:cNvSpPr>
              <p:nvPr/>
            </p:nvSpPr>
            <p:spPr bwMode="auto">
              <a:xfrm>
                <a:off x="3184525" y="1795463"/>
                <a:ext cx="1001712" cy="1023937"/>
              </a:xfrm>
              <a:custGeom>
                <a:avLst/>
                <a:gdLst/>
                <a:ahLst/>
                <a:cxnLst>
                  <a:cxn ang="0">
                    <a:pos x="244" y="68"/>
                  </a:cxn>
                  <a:cxn ang="0">
                    <a:pos x="244" y="68"/>
                  </a:cxn>
                  <a:cxn ang="0">
                    <a:pos x="257" y="42"/>
                  </a:cxn>
                  <a:cxn ang="0">
                    <a:pos x="264" y="31"/>
                  </a:cxn>
                  <a:cxn ang="0">
                    <a:pos x="271" y="21"/>
                  </a:cxn>
                  <a:cxn ang="0">
                    <a:pos x="281" y="13"/>
                  </a:cxn>
                  <a:cxn ang="0">
                    <a:pos x="290" y="6"/>
                  </a:cxn>
                  <a:cxn ang="0">
                    <a:pos x="303" y="1"/>
                  </a:cxn>
                  <a:cxn ang="0">
                    <a:pos x="315" y="0"/>
                  </a:cxn>
                  <a:cxn ang="0">
                    <a:pos x="315" y="0"/>
                  </a:cxn>
                  <a:cxn ang="0">
                    <a:pos x="329" y="1"/>
                  </a:cxn>
                  <a:cxn ang="0">
                    <a:pos x="340" y="6"/>
                  </a:cxn>
                  <a:cxn ang="0">
                    <a:pos x="351" y="13"/>
                  </a:cxn>
                  <a:cxn ang="0">
                    <a:pos x="360" y="21"/>
                  </a:cxn>
                  <a:cxn ang="0">
                    <a:pos x="368" y="32"/>
                  </a:cxn>
                  <a:cxn ang="0">
                    <a:pos x="375" y="43"/>
                  </a:cxn>
                  <a:cxn ang="0">
                    <a:pos x="386" y="68"/>
                  </a:cxn>
                  <a:cxn ang="0">
                    <a:pos x="631" y="645"/>
                  </a:cxn>
                  <a:cxn ang="0">
                    <a:pos x="578" y="645"/>
                  </a:cxn>
                  <a:cxn ang="0">
                    <a:pos x="500" y="460"/>
                  </a:cxn>
                  <a:cxn ang="0">
                    <a:pos x="130" y="460"/>
                  </a:cxn>
                  <a:cxn ang="0">
                    <a:pos x="53" y="645"/>
                  </a:cxn>
                  <a:cxn ang="0">
                    <a:pos x="0" y="645"/>
                  </a:cxn>
                  <a:cxn ang="0">
                    <a:pos x="244" y="68"/>
                  </a:cxn>
                  <a:cxn ang="0">
                    <a:pos x="150" y="415"/>
                  </a:cxn>
                  <a:cxn ang="0">
                    <a:pos x="482" y="415"/>
                  </a:cxn>
                  <a:cxn ang="0">
                    <a:pos x="342" y="82"/>
                  </a:cxn>
                  <a:cxn ang="0">
                    <a:pos x="342" y="82"/>
                  </a:cxn>
                  <a:cxn ang="0">
                    <a:pos x="338" y="71"/>
                  </a:cxn>
                  <a:cxn ang="0">
                    <a:pos x="332" y="58"/>
                  </a:cxn>
                  <a:cxn ang="0">
                    <a:pos x="328" y="54"/>
                  </a:cxn>
                  <a:cxn ang="0">
                    <a:pos x="325" y="50"/>
                  </a:cxn>
                  <a:cxn ang="0">
                    <a:pos x="321" y="47"/>
                  </a:cxn>
                  <a:cxn ang="0">
                    <a:pos x="315" y="46"/>
                  </a:cxn>
                  <a:cxn ang="0">
                    <a:pos x="315" y="46"/>
                  </a:cxn>
                  <a:cxn ang="0">
                    <a:pos x="311" y="47"/>
                  </a:cxn>
                  <a:cxn ang="0">
                    <a:pos x="307" y="50"/>
                  </a:cxn>
                  <a:cxn ang="0">
                    <a:pos x="303" y="54"/>
                  </a:cxn>
                  <a:cxn ang="0">
                    <a:pos x="300" y="58"/>
                  </a:cxn>
                  <a:cxn ang="0">
                    <a:pos x="294" y="71"/>
                  </a:cxn>
                  <a:cxn ang="0">
                    <a:pos x="289" y="82"/>
                  </a:cxn>
                  <a:cxn ang="0">
                    <a:pos x="150" y="415"/>
                  </a:cxn>
                </a:cxnLst>
                <a:rect l="0" t="0" r="r" b="b"/>
                <a:pathLst>
                  <a:path w="631" h="645">
                    <a:moveTo>
                      <a:pt x="244" y="68"/>
                    </a:moveTo>
                    <a:lnTo>
                      <a:pt x="244" y="68"/>
                    </a:lnTo>
                    <a:lnTo>
                      <a:pt x="257" y="42"/>
                    </a:lnTo>
                    <a:lnTo>
                      <a:pt x="264" y="31"/>
                    </a:lnTo>
                    <a:lnTo>
                      <a:pt x="271" y="21"/>
                    </a:lnTo>
                    <a:lnTo>
                      <a:pt x="281" y="13"/>
                    </a:lnTo>
                    <a:lnTo>
                      <a:pt x="290" y="6"/>
                    </a:lnTo>
                    <a:lnTo>
                      <a:pt x="303" y="1"/>
                    </a:lnTo>
                    <a:lnTo>
                      <a:pt x="315" y="0"/>
                    </a:lnTo>
                    <a:lnTo>
                      <a:pt x="315" y="0"/>
                    </a:lnTo>
                    <a:lnTo>
                      <a:pt x="329" y="1"/>
                    </a:lnTo>
                    <a:lnTo>
                      <a:pt x="340" y="6"/>
                    </a:lnTo>
                    <a:lnTo>
                      <a:pt x="351" y="13"/>
                    </a:lnTo>
                    <a:lnTo>
                      <a:pt x="360" y="21"/>
                    </a:lnTo>
                    <a:lnTo>
                      <a:pt x="368" y="32"/>
                    </a:lnTo>
                    <a:lnTo>
                      <a:pt x="375" y="43"/>
                    </a:lnTo>
                    <a:lnTo>
                      <a:pt x="386" y="68"/>
                    </a:lnTo>
                    <a:lnTo>
                      <a:pt x="631" y="645"/>
                    </a:lnTo>
                    <a:lnTo>
                      <a:pt x="578" y="645"/>
                    </a:lnTo>
                    <a:lnTo>
                      <a:pt x="500" y="460"/>
                    </a:lnTo>
                    <a:lnTo>
                      <a:pt x="130" y="460"/>
                    </a:lnTo>
                    <a:lnTo>
                      <a:pt x="53" y="645"/>
                    </a:lnTo>
                    <a:lnTo>
                      <a:pt x="0" y="645"/>
                    </a:lnTo>
                    <a:lnTo>
                      <a:pt x="244" y="68"/>
                    </a:lnTo>
                    <a:close/>
                    <a:moveTo>
                      <a:pt x="150" y="415"/>
                    </a:moveTo>
                    <a:lnTo>
                      <a:pt x="482" y="415"/>
                    </a:lnTo>
                    <a:lnTo>
                      <a:pt x="342" y="82"/>
                    </a:lnTo>
                    <a:lnTo>
                      <a:pt x="342" y="82"/>
                    </a:lnTo>
                    <a:lnTo>
                      <a:pt x="338" y="71"/>
                    </a:lnTo>
                    <a:lnTo>
                      <a:pt x="332" y="58"/>
                    </a:lnTo>
                    <a:lnTo>
                      <a:pt x="328" y="54"/>
                    </a:lnTo>
                    <a:lnTo>
                      <a:pt x="325" y="50"/>
                    </a:lnTo>
                    <a:lnTo>
                      <a:pt x="321" y="47"/>
                    </a:lnTo>
                    <a:lnTo>
                      <a:pt x="315" y="46"/>
                    </a:lnTo>
                    <a:lnTo>
                      <a:pt x="315" y="46"/>
                    </a:lnTo>
                    <a:lnTo>
                      <a:pt x="311" y="47"/>
                    </a:lnTo>
                    <a:lnTo>
                      <a:pt x="307" y="50"/>
                    </a:lnTo>
                    <a:lnTo>
                      <a:pt x="303" y="54"/>
                    </a:lnTo>
                    <a:lnTo>
                      <a:pt x="300" y="58"/>
                    </a:lnTo>
                    <a:lnTo>
                      <a:pt x="294" y="71"/>
                    </a:lnTo>
                    <a:lnTo>
                      <a:pt x="289" y="82"/>
                    </a:lnTo>
                    <a:lnTo>
                      <a:pt x="150" y="41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16" name="Freeform 36"/>
              <p:cNvSpPr>
                <a:spLocks noEditPoints="1"/>
              </p:cNvSpPr>
              <p:nvPr/>
            </p:nvSpPr>
            <p:spPr bwMode="auto">
              <a:xfrm>
                <a:off x="4303713" y="1806575"/>
                <a:ext cx="811212" cy="1014412"/>
              </a:xfrm>
              <a:custGeom>
                <a:avLst/>
                <a:gdLst/>
                <a:ahLst/>
                <a:cxnLst>
                  <a:cxn ang="0">
                    <a:pos x="1" y="67"/>
                  </a:cxn>
                  <a:cxn ang="0">
                    <a:pos x="13" y="28"/>
                  </a:cxn>
                  <a:cxn ang="0">
                    <a:pos x="23" y="15"/>
                  </a:cxn>
                  <a:cxn ang="0">
                    <a:pos x="44" y="4"/>
                  </a:cxn>
                  <a:cxn ang="0">
                    <a:pos x="368" y="0"/>
                  </a:cxn>
                  <a:cxn ang="0">
                    <a:pos x="400" y="3"/>
                  </a:cxn>
                  <a:cxn ang="0">
                    <a:pos x="437" y="17"/>
                  </a:cxn>
                  <a:cxn ang="0">
                    <a:pos x="464" y="36"/>
                  </a:cxn>
                  <a:cxn ang="0">
                    <a:pos x="476" y="50"/>
                  </a:cxn>
                  <a:cxn ang="0">
                    <a:pos x="497" y="103"/>
                  </a:cxn>
                  <a:cxn ang="0">
                    <a:pos x="504" y="172"/>
                  </a:cxn>
                  <a:cxn ang="0">
                    <a:pos x="501" y="215"/>
                  </a:cxn>
                  <a:cxn ang="0">
                    <a:pos x="492" y="256"/>
                  </a:cxn>
                  <a:cxn ang="0">
                    <a:pos x="476" y="281"/>
                  </a:cxn>
                  <a:cxn ang="0">
                    <a:pos x="457" y="299"/>
                  </a:cxn>
                  <a:cxn ang="0">
                    <a:pos x="435" y="310"/>
                  </a:cxn>
                  <a:cxn ang="0">
                    <a:pos x="418" y="317"/>
                  </a:cxn>
                  <a:cxn ang="0">
                    <a:pos x="450" y="326"/>
                  </a:cxn>
                  <a:cxn ang="0">
                    <a:pos x="474" y="340"/>
                  </a:cxn>
                  <a:cxn ang="0">
                    <a:pos x="493" y="365"/>
                  </a:cxn>
                  <a:cxn ang="0">
                    <a:pos x="508" y="406"/>
                  </a:cxn>
                  <a:cxn ang="0">
                    <a:pos x="511" y="465"/>
                  </a:cxn>
                  <a:cxn ang="0">
                    <a:pos x="508" y="518"/>
                  </a:cxn>
                  <a:cxn ang="0">
                    <a:pos x="494" y="568"/>
                  </a:cxn>
                  <a:cxn ang="0">
                    <a:pos x="472" y="600"/>
                  </a:cxn>
                  <a:cxn ang="0">
                    <a:pos x="439" y="628"/>
                  </a:cxn>
                  <a:cxn ang="0">
                    <a:pos x="405" y="638"/>
                  </a:cxn>
                  <a:cxn ang="0">
                    <a:pos x="100" y="638"/>
                  </a:cxn>
                  <a:cxn ang="0">
                    <a:pos x="59" y="636"/>
                  </a:cxn>
                  <a:cxn ang="0">
                    <a:pos x="27" y="625"/>
                  </a:cxn>
                  <a:cxn ang="0">
                    <a:pos x="12" y="610"/>
                  </a:cxn>
                  <a:cxn ang="0">
                    <a:pos x="2" y="588"/>
                  </a:cxn>
                  <a:cxn ang="0">
                    <a:pos x="0" y="85"/>
                  </a:cxn>
                  <a:cxn ang="0">
                    <a:pos x="347" y="296"/>
                  </a:cxn>
                  <a:cxn ang="0">
                    <a:pos x="392" y="292"/>
                  </a:cxn>
                  <a:cxn ang="0">
                    <a:pos x="424" y="276"/>
                  </a:cxn>
                  <a:cxn ang="0">
                    <a:pos x="437" y="258"/>
                  </a:cxn>
                  <a:cxn ang="0">
                    <a:pos x="447" y="218"/>
                  </a:cxn>
                  <a:cxn ang="0">
                    <a:pos x="451" y="167"/>
                  </a:cxn>
                  <a:cxn ang="0">
                    <a:pos x="444" y="106"/>
                  </a:cxn>
                  <a:cxn ang="0">
                    <a:pos x="430" y="74"/>
                  </a:cxn>
                  <a:cxn ang="0">
                    <a:pos x="415" y="57"/>
                  </a:cxn>
                  <a:cxn ang="0">
                    <a:pos x="390" y="46"/>
                  </a:cxn>
                  <a:cxn ang="0">
                    <a:pos x="84" y="44"/>
                  </a:cxn>
                  <a:cxn ang="0">
                    <a:pos x="70" y="44"/>
                  </a:cxn>
                  <a:cxn ang="0">
                    <a:pos x="58" y="51"/>
                  </a:cxn>
                  <a:cxn ang="0">
                    <a:pos x="48" y="74"/>
                  </a:cxn>
                  <a:cxn ang="0">
                    <a:pos x="48" y="545"/>
                  </a:cxn>
                  <a:cxn ang="0">
                    <a:pos x="50" y="572"/>
                  </a:cxn>
                  <a:cxn ang="0">
                    <a:pos x="55" y="585"/>
                  </a:cxn>
                  <a:cxn ang="0">
                    <a:pos x="73" y="593"/>
                  </a:cxn>
                  <a:cxn ang="0">
                    <a:pos x="351" y="595"/>
                  </a:cxn>
                  <a:cxn ang="0">
                    <a:pos x="383" y="593"/>
                  </a:cxn>
                  <a:cxn ang="0">
                    <a:pos x="418" y="582"/>
                  </a:cxn>
                  <a:cxn ang="0">
                    <a:pos x="437" y="564"/>
                  </a:cxn>
                  <a:cxn ang="0">
                    <a:pos x="451" y="531"/>
                  </a:cxn>
                  <a:cxn ang="0">
                    <a:pos x="458" y="467"/>
                  </a:cxn>
                  <a:cxn ang="0">
                    <a:pos x="454" y="417"/>
                  </a:cxn>
                  <a:cxn ang="0">
                    <a:pos x="446" y="382"/>
                  </a:cxn>
                  <a:cxn ang="0">
                    <a:pos x="436" y="367"/>
                  </a:cxn>
                  <a:cxn ang="0">
                    <a:pos x="414" y="349"/>
                  </a:cxn>
                  <a:cxn ang="0">
                    <a:pos x="386" y="340"/>
                  </a:cxn>
                  <a:cxn ang="0">
                    <a:pos x="48" y="545"/>
                  </a:cxn>
                </a:cxnLst>
                <a:rect l="0" t="0" r="r" b="b"/>
                <a:pathLst>
                  <a:path w="511" h="639">
                    <a:moveTo>
                      <a:pt x="0" y="85"/>
                    </a:moveTo>
                    <a:lnTo>
                      <a:pt x="0" y="85"/>
                    </a:lnTo>
                    <a:lnTo>
                      <a:pt x="1" y="67"/>
                    </a:lnTo>
                    <a:lnTo>
                      <a:pt x="4" y="50"/>
                    </a:lnTo>
                    <a:lnTo>
                      <a:pt x="9" y="35"/>
                    </a:lnTo>
                    <a:lnTo>
                      <a:pt x="13" y="28"/>
                    </a:lnTo>
                    <a:lnTo>
                      <a:pt x="18" y="22"/>
                    </a:lnTo>
                    <a:lnTo>
                      <a:pt x="18" y="22"/>
                    </a:lnTo>
                    <a:lnTo>
                      <a:pt x="23" y="15"/>
                    </a:lnTo>
                    <a:lnTo>
                      <a:pt x="30" y="11"/>
                    </a:lnTo>
                    <a:lnTo>
                      <a:pt x="37" y="7"/>
                    </a:lnTo>
                    <a:lnTo>
                      <a:pt x="44" y="4"/>
                    </a:lnTo>
                    <a:lnTo>
                      <a:pt x="59" y="1"/>
                    </a:lnTo>
                    <a:lnTo>
                      <a:pt x="73" y="0"/>
                    </a:lnTo>
                    <a:lnTo>
                      <a:pt x="368" y="0"/>
                    </a:lnTo>
                    <a:lnTo>
                      <a:pt x="368" y="0"/>
                    </a:lnTo>
                    <a:lnTo>
                      <a:pt x="385" y="1"/>
                    </a:lnTo>
                    <a:lnTo>
                      <a:pt x="400" y="3"/>
                    </a:lnTo>
                    <a:lnTo>
                      <a:pt x="414" y="7"/>
                    </a:lnTo>
                    <a:lnTo>
                      <a:pt x="426" y="11"/>
                    </a:lnTo>
                    <a:lnTo>
                      <a:pt x="437" y="17"/>
                    </a:lnTo>
                    <a:lnTo>
                      <a:pt x="449" y="22"/>
                    </a:lnTo>
                    <a:lnTo>
                      <a:pt x="457" y="29"/>
                    </a:lnTo>
                    <a:lnTo>
                      <a:pt x="464" y="36"/>
                    </a:lnTo>
                    <a:lnTo>
                      <a:pt x="464" y="36"/>
                    </a:lnTo>
                    <a:lnTo>
                      <a:pt x="471" y="43"/>
                    </a:lnTo>
                    <a:lnTo>
                      <a:pt x="476" y="50"/>
                    </a:lnTo>
                    <a:lnTo>
                      <a:pt x="485" y="67"/>
                    </a:lnTo>
                    <a:lnTo>
                      <a:pt x="493" y="85"/>
                    </a:lnTo>
                    <a:lnTo>
                      <a:pt x="497" y="103"/>
                    </a:lnTo>
                    <a:lnTo>
                      <a:pt x="501" y="121"/>
                    </a:lnTo>
                    <a:lnTo>
                      <a:pt x="503" y="139"/>
                    </a:lnTo>
                    <a:lnTo>
                      <a:pt x="504" y="172"/>
                    </a:lnTo>
                    <a:lnTo>
                      <a:pt x="504" y="172"/>
                    </a:lnTo>
                    <a:lnTo>
                      <a:pt x="503" y="201"/>
                    </a:lnTo>
                    <a:lnTo>
                      <a:pt x="501" y="215"/>
                    </a:lnTo>
                    <a:lnTo>
                      <a:pt x="500" y="229"/>
                    </a:lnTo>
                    <a:lnTo>
                      <a:pt x="496" y="243"/>
                    </a:lnTo>
                    <a:lnTo>
                      <a:pt x="492" y="256"/>
                    </a:lnTo>
                    <a:lnTo>
                      <a:pt x="485" y="268"/>
                    </a:lnTo>
                    <a:lnTo>
                      <a:pt x="476" y="281"/>
                    </a:lnTo>
                    <a:lnTo>
                      <a:pt x="476" y="281"/>
                    </a:lnTo>
                    <a:lnTo>
                      <a:pt x="471" y="288"/>
                    </a:lnTo>
                    <a:lnTo>
                      <a:pt x="464" y="293"/>
                    </a:lnTo>
                    <a:lnTo>
                      <a:pt x="457" y="299"/>
                    </a:lnTo>
                    <a:lnTo>
                      <a:pt x="450" y="304"/>
                    </a:lnTo>
                    <a:lnTo>
                      <a:pt x="443" y="307"/>
                    </a:lnTo>
                    <a:lnTo>
                      <a:pt x="435" y="310"/>
                    </a:lnTo>
                    <a:lnTo>
                      <a:pt x="418" y="314"/>
                    </a:lnTo>
                    <a:lnTo>
                      <a:pt x="418" y="317"/>
                    </a:lnTo>
                    <a:lnTo>
                      <a:pt x="418" y="317"/>
                    </a:lnTo>
                    <a:lnTo>
                      <a:pt x="430" y="320"/>
                    </a:lnTo>
                    <a:lnTo>
                      <a:pt x="440" y="322"/>
                    </a:lnTo>
                    <a:lnTo>
                      <a:pt x="450" y="326"/>
                    </a:lnTo>
                    <a:lnTo>
                      <a:pt x="458" y="331"/>
                    </a:lnTo>
                    <a:lnTo>
                      <a:pt x="467" y="336"/>
                    </a:lnTo>
                    <a:lnTo>
                      <a:pt x="474" y="340"/>
                    </a:lnTo>
                    <a:lnTo>
                      <a:pt x="485" y="351"/>
                    </a:lnTo>
                    <a:lnTo>
                      <a:pt x="485" y="351"/>
                    </a:lnTo>
                    <a:lnTo>
                      <a:pt x="493" y="365"/>
                    </a:lnTo>
                    <a:lnTo>
                      <a:pt x="500" y="378"/>
                    </a:lnTo>
                    <a:lnTo>
                      <a:pt x="504" y="392"/>
                    </a:lnTo>
                    <a:lnTo>
                      <a:pt x="508" y="406"/>
                    </a:lnTo>
                    <a:lnTo>
                      <a:pt x="510" y="421"/>
                    </a:lnTo>
                    <a:lnTo>
                      <a:pt x="510" y="436"/>
                    </a:lnTo>
                    <a:lnTo>
                      <a:pt x="511" y="465"/>
                    </a:lnTo>
                    <a:lnTo>
                      <a:pt x="511" y="465"/>
                    </a:lnTo>
                    <a:lnTo>
                      <a:pt x="510" y="500"/>
                    </a:lnTo>
                    <a:lnTo>
                      <a:pt x="508" y="518"/>
                    </a:lnTo>
                    <a:lnTo>
                      <a:pt x="506" y="535"/>
                    </a:lnTo>
                    <a:lnTo>
                      <a:pt x="501" y="552"/>
                    </a:lnTo>
                    <a:lnTo>
                      <a:pt x="494" y="568"/>
                    </a:lnTo>
                    <a:lnTo>
                      <a:pt x="485" y="585"/>
                    </a:lnTo>
                    <a:lnTo>
                      <a:pt x="472" y="600"/>
                    </a:lnTo>
                    <a:lnTo>
                      <a:pt x="472" y="600"/>
                    </a:lnTo>
                    <a:lnTo>
                      <a:pt x="461" y="613"/>
                    </a:lnTo>
                    <a:lnTo>
                      <a:pt x="450" y="621"/>
                    </a:lnTo>
                    <a:lnTo>
                      <a:pt x="439" y="628"/>
                    </a:lnTo>
                    <a:lnTo>
                      <a:pt x="428" y="632"/>
                    </a:lnTo>
                    <a:lnTo>
                      <a:pt x="417" y="635"/>
                    </a:lnTo>
                    <a:lnTo>
                      <a:pt x="405" y="638"/>
                    </a:lnTo>
                    <a:lnTo>
                      <a:pt x="382" y="638"/>
                    </a:lnTo>
                    <a:lnTo>
                      <a:pt x="100" y="638"/>
                    </a:lnTo>
                    <a:lnTo>
                      <a:pt x="100" y="638"/>
                    </a:lnTo>
                    <a:lnTo>
                      <a:pt x="80" y="639"/>
                    </a:lnTo>
                    <a:lnTo>
                      <a:pt x="70" y="638"/>
                    </a:lnTo>
                    <a:lnTo>
                      <a:pt x="59" y="636"/>
                    </a:lnTo>
                    <a:lnTo>
                      <a:pt x="48" y="635"/>
                    </a:lnTo>
                    <a:lnTo>
                      <a:pt x="37" y="631"/>
                    </a:lnTo>
                    <a:lnTo>
                      <a:pt x="27" y="625"/>
                    </a:lnTo>
                    <a:lnTo>
                      <a:pt x="18" y="617"/>
                    </a:lnTo>
                    <a:lnTo>
                      <a:pt x="18" y="617"/>
                    </a:lnTo>
                    <a:lnTo>
                      <a:pt x="12" y="610"/>
                    </a:lnTo>
                    <a:lnTo>
                      <a:pt x="8" y="603"/>
                    </a:lnTo>
                    <a:lnTo>
                      <a:pt x="5" y="595"/>
                    </a:lnTo>
                    <a:lnTo>
                      <a:pt x="2" y="588"/>
                    </a:lnTo>
                    <a:lnTo>
                      <a:pt x="0" y="571"/>
                    </a:lnTo>
                    <a:lnTo>
                      <a:pt x="0" y="556"/>
                    </a:lnTo>
                    <a:lnTo>
                      <a:pt x="0" y="85"/>
                    </a:lnTo>
                    <a:close/>
                    <a:moveTo>
                      <a:pt x="48" y="296"/>
                    </a:moveTo>
                    <a:lnTo>
                      <a:pt x="347" y="296"/>
                    </a:lnTo>
                    <a:lnTo>
                      <a:pt x="347" y="296"/>
                    </a:lnTo>
                    <a:lnTo>
                      <a:pt x="369" y="294"/>
                    </a:lnTo>
                    <a:lnTo>
                      <a:pt x="380" y="293"/>
                    </a:lnTo>
                    <a:lnTo>
                      <a:pt x="392" y="292"/>
                    </a:lnTo>
                    <a:lnTo>
                      <a:pt x="403" y="288"/>
                    </a:lnTo>
                    <a:lnTo>
                      <a:pt x="414" y="283"/>
                    </a:lnTo>
                    <a:lnTo>
                      <a:pt x="424" y="276"/>
                    </a:lnTo>
                    <a:lnTo>
                      <a:pt x="432" y="267"/>
                    </a:lnTo>
                    <a:lnTo>
                      <a:pt x="432" y="267"/>
                    </a:lnTo>
                    <a:lnTo>
                      <a:pt x="437" y="258"/>
                    </a:lnTo>
                    <a:lnTo>
                      <a:pt x="442" y="246"/>
                    </a:lnTo>
                    <a:lnTo>
                      <a:pt x="446" y="232"/>
                    </a:lnTo>
                    <a:lnTo>
                      <a:pt x="447" y="218"/>
                    </a:lnTo>
                    <a:lnTo>
                      <a:pt x="451" y="190"/>
                    </a:lnTo>
                    <a:lnTo>
                      <a:pt x="451" y="167"/>
                    </a:lnTo>
                    <a:lnTo>
                      <a:pt x="451" y="167"/>
                    </a:lnTo>
                    <a:lnTo>
                      <a:pt x="450" y="142"/>
                    </a:lnTo>
                    <a:lnTo>
                      <a:pt x="449" y="122"/>
                    </a:lnTo>
                    <a:lnTo>
                      <a:pt x="444" y="106"/>
                    </a:lnTo>
                    <a:lnTo>
                      <a:pt x="440" y="92"/>
                    </a:lnTo>
                    <a:lnTo>
                      <a:pt x="436" y="82"/>
                    </a:lnTo>
                    <a:lnTo>
                      <a:pt x="430" y="74"/>
                    </a:lnTo>
                    <a:lnTo>
                      <a:pt x="422" y="62"/>
                    </a:lnTo>
                    <a:lnTo>
                      <a:pt x="422" y="62"/>
                    </a:lnTo>
                    <a:lnTo>
                      <a:pt x="415" y="57"/>
                    </a:lnTo>
                    <a:lnTo>
                      <a:pt x="407" y="53"/>
                    </a:lnTo>
                    <a:lnTo>
                      <a:pt x="399" y="49"/>
                    </a:lnTo>
                    <a:lnTo>
                      <a:pt x="390" y="46"/>
                    </a:lnTo>
                    <a:lnTo>
                      <a:pt x="375" y="44"/>
                    </a:lnTo>
                    <a:lnTo>
                      <a:pt x="361" y="44"/>
                    </a:lnTo>
                    <a:lnTo>
                      <a:pt x="84" y="44"/>
                    </a:lnTo>
                    <a:lnTo>
                      <a:pt x="84" y="44"/>
                    </a:lnTo>
                    <a:lnTo>
                      <a:pt x="77" y="44"/>
                    </a:lnTo>
                    <a:lnTo>
                      <a:pt x="70" y="44"/>
                    </a:lnTo>
                    <a:lnTo>
                      <a:pt x="64" y="47"/>
                    </a:lnTo>
                    <a:lnTo>
                      <a:pt x="58" y="51"/>
                    </a:lnTo>
                    <a:lnTo>
                      <a:pt x="58" y="51"/>
                    </a:lnTo>
                    <a:lnTo>
                      <a:pt x="54" y="57"/>
                    </a:lnTo>
                    <a:lnTo>
                      <a:pt x="51" y="65"/>
                    </a:lnTo>
                    <a:lnTo>
                      <a:pt x="48" y="74"/>
                    </a:lnTo>
                    <a:lnTo>
                      <a:pt x="48" y="81"/>
                    </a:lnTo>
                    <a:lnTo>
                      <a:pt x="48" y="296"/>
                    </a:lnTo>
                    <a:close/>
                    <a:moveTo>
                      <a:pt x="48" y="545"/>
                    </a:moveTo>
                    <a:lnTo>
                      <a:pt x="48" y="545"/>
                    </a:lnTo>
                    <a:lnTo>
                      <a:pt x="48" y="561"/>
                    </a:lnTo>
                    <a:lnTo>
                      <a:pt x="50" y="572"/>
                    </a:lnTo>
                    <a:lnTo>
                      <a:pt x="52" y="581"/>
                    </a:lnTo>
                    <a:lnTo>
                      <a:pt x="55" y="585"/>
                    </a:lnTo>
                    <a:lnTo>
                      <a:pt x="55" y="585"/>
                    </a:lnTo>
                    <a:lnTo>
                      <a:pt x="58" y="588"/>
                    </a:lnTo>
                    <a:lnTo>
                      <a:pt x="62" y="590"/>
                    </a:lnTo>
                    <a:lnTo>
                      <a:pt x="73" y="593"/>
                    </a:lnTo>
                    <a:lnTo>
                      <a:pt x="86" y="595"/>
                    </a:lnTo>
                    <a:lnTo>
                      <a:pt x="97" y="595"/>
                    </a:lnTo>
                    <a:lnTo>
                      <a:pt x="351" y="595"/>
                    </a:lnTo>
                    <a:lnTo>
                      <a:pt x="351" y="595"/>
                    </a:lnTo>
                    <a:lnTo>
                      <a:pt x="372" y="595"/>
                    </a:lnTo>
                    <a:lnTo>
                      <a:pt x="383" y="593"/>
                    </a:lnTo>
                    <a:lnTo>
                      <a:pt x="396" y="590"/>
                    </a:lnTo>
                    <a:lnTo>
                      <a:pt x="407" y="588"/>
                    </a:lnTo>
                    <a:lnTo>
                      <a:pt x="418" y="582"/>
                    </a:lnTo>
                    <a:lnTo>
                      <a:pt x="429" y="575"/>
                    </a:lnTo>
                    <a:lnTo>
                      <a:pt x="437" y="564"/>
                    </a:lnTo>
                    <a:lnTo>
                      <a:pt x="437" y="564"/>
                    </a:lnTo>
                    <a:lnTo>
                      <a:pt x="443" y="556"/>
                    </a:lnTo>
                    <a:lnTo>
                      <a:pt x="447" y="545"/>
                    </a:lnTo>
                    <a:lnTo>
                      <a:pt x="451" y="531"/>
                    </a:lnTo>
                    <a:lnTo>
                      <a:pt x="454" y="518"/>
                    </a:lnTo>
                    <a:lnTo>
                      <a:pt x="457" y="490"/>
                    </a:lnTo>
                    <a:lnTo>
                      <a:pt x="458" y="467"/>
                    </a:lnTo>
                    <a:lnTo>
                      <a:pt x="458" y="467"/>
                    </a:lnTo>
                    <a:lnTo>
                      <a:pt x="457" y="443"/>
                    </a:lnTo>
                    <a:lnTo>
                      <a:pt x="454" y="417"/>
                    </a:lnTo>
                    <a:lnTo>
                      <a:pt x="453" y="404"/>
                    </a:lnTo>
                    <a:lnTo>
                      <a:pt x="450" y="392"/>
                    </a:lnTo>
                    <a:lnTo>
                      <a:pt x="446" y="382"/>
                    </a:lnTo>
                    <a:lnTo>
                      <a:pt x="442" y="374"/>
                    </a:lnTo>
                    <a:lnTo>
                      <a:pt x="442" y="374"/>
                    </a:lnTo>
                    <a:lnTo>
                      <a:pt x="436" y="367"/>
                    </a:lnTo>
                    <a:lnTo>
                      <a:pt x="429" y="360"/>
                    </a:lnTo>
                    <a:lnTo>
                      <a:pt x="422" y="354"/>
                    </a:lnTo>
                    <a:lnTo>
                      <a:pt x="414" y="349"/>
                    </a:lnTo>
                    <a:lnTo>
                      <a:pt x="405" y="345"/>
                    </a:lnTo>
                    <a:lnTo>
                      <a:pt x="396" y="342"/>
                    </a:lnTo>
                    <a:lnTo>
                      <a:pt x="386" y="340"/>
                    </a:lnTo>
                    <a:lnTo>
                      <a:pt x="376" y="339"/>
                    </a:lnTo>
                    <a:lnTo>
                      <a:pt x="48" y="339"/>
                    </a:lnTo>
                    <a:lnTo>
                      <a:pt x="48" y="54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17" name="Freeform 37"/>
              <p:cNvSpPr>
                <a:spLocks/>
              </p:cNvSpPr>
              <p:nvPr/>
            </p:nvSpPr>
            <p:spPr bwMode="auto">
              <a:xfrm>
                <a:off x="5276850" y="1806575"/>
                <a:ext cx="685800" cy="1012825"/>
              </a:xfrm>
              <a:custGeom>
                <a:avLst/>
                <a:gdLst/>
                <a:ahLst/>
                <a:cxnLst>
                  <a:cxn ang="0">
                    <a:pos x="0" y="638"/>
                  </a:cxn>
                  <a:cxn ang="0">
                    <a:pos x="0" y="72"/>
                  </a:cxn>
                  <a:cxn ang="0">
                    <a:pos x="0" y="72"/>
                  </a:cxn>
                  <a:cxn ang="0">
                    <a:pos x="0" y="60"/>
                  </a:cxn>
                  <a:cxn ang="0">
                    <a:pos x="2" y="46"/>
                  </a:cxn>
                  <a:cxn ang="0">
                    <a:pos x="5" y="40"/>
                  </a:cxn>
                  <a:cxn ang="0">
                    <a:pos x="8" y="33"/>
                  </a:cxn>
                  <a:cxn ang="0">
                    <a:pos x="12" y="26"/>
                  </a:cxn>
                  <a:cxn ang="0">
                    <a:pos x="18" y="21"/>
                  </a:cxn>
                  <a:cxn ang="0">
                    <a:pos x="18" y="21"/>
                  </a:cxn>
                  <a:cxn ang="0">
                    <a:pos x="25" y="14"/>
                  </a:cxn>
                  <a:cxn ang="0">
                    <a:pos x="32" y="10"/>
                  </a:cxn>
                  <a:cxn ang="0">
                    <a:pos x="39" y="7"/>
                  </a:cxn>
                  <a:cxn ang="0">
                    <a:pos x="45" y="4"/>
                  </a:cxn>
                  <a:cxn ang="0">
                    <a:pos x="58" y="1"/>
                  </a:cxn>
                  <a:cxn ang="0">
                    <a:pos x="71" y="0"/>
                  </a:cxn>
                  <a:cxn ang="0">
                    <a:pos x="432" y="0"/>
                  </a:cxn>
                  <a:cxn ang="0">
                    <a:pos x="432" y="44"/>
                  </a:cxn>
                  <a:cxn ang="0">
                    <a:pos x="100" y="44"/>
                  </a:cxn>
                  <a:cxn ang="0">
                    <a:pos x="100" y="44"/>
                  </a:cxn>
                  <a:cxn ang="0">
                    <a:pos x="89" y="44"/>
                  </a:cxn>
                  <a:cxn ang="0">
                    <a:pos x="76" y="44"/>
                  </a:cxn>
                  <a:cxn ang="0">
                    <a:pos x="69" y="46"/>
                  </a:cxn>
                  <a:cxn ang="0">
                    <a:pos x="64" y="47"/>
                  </a:cxn>
                  <a:cxn ang="0">
                    <a:pos x="58" y="50"/>
                  </a:cxn>
                  <a:cxn ang="0">
                    <a:pos x="54" y="54"/>
                  </a:cxn>
                  <a:cxn ang="0">
                    <a:pos x="54" y="54"/>
                  </a:cxn>
                  <a:cxn ang="0">
                    <a:pos x="51" y="61"/>
                  </a:cxn>
                  <a:cxn ang="0">
                    <a:pos x="50" y="69"/>
                  </a:cxn>
                  <a:cxn ang="0">
                    <a:pos x="48" y="87"/>
                  </a:cxn>
                  <a:cxn ang="0">
                    <a:pos x="48" y="638"/>
                  </a:cxn>
                  <a:cxn ang="0">
                    <a:pos x="0" y="638"/>
                  </a:cxn>
                </a:cxnLst>
                <a:rect l="0" t="0" r="r" b="b"/>
                <a:pathLst>
                  <a:path w="432" h="638">
                    <a:moveTo>
                      <a:pt x="0" y="638"/>
                    </a:moveTo>
                    <a:lnTo>
                      <a:pt x="0" y="72"/>
                    </a:lnTo>
                    <a:lnTo>
                      <a:pt x="0" y="72"/>
                    </a:lnTo>
                    <a:lnTo>
                      <a:pt x="0" y="60"/>
                    </a:lnTo>
                    <a:lnTo>
                      <a:pt x="2" y="46"/>
                    </a:lnTo>
                    <a:lnTo>
                      <a:pt x="5" y="40"/>
                    </a:lnTo>
                    <a:lnTo>
                      <a:pt x="8" y="33"/>
                    </a:lnTo>
                    <a:lnTo>
                      <a:pt x="12" y="26"/>
                    </a:lnTo>
                    <a:lnTo>
                      <a:pt x="18" y="21"/>
                    </a:lnTo>
                    <a:lnTo>
                      <a:pt x="18" y="21"/>
                    </a:lnTo>
                    <a:lnTo>
                      <a:pt x="25" y="14"/>
                    </a:lnTo>
                    <a:lnTo>
                      <a:pt x="32" y="10"/>
                    </a:lnTo>
                    <a:lnTo>
                      <a:pt x="39" y="7"/>
                    </a:lnTo>
                    <a:lnTo>
                      <a:pt x="45" y="4"/>
                    </a:lnTo>
                    <a:lnTo>
                      <a:pt x="58" y="1"/>
                    </a:lnTo>
                    <a:lnTo>
                      <a:pt x="71" y="0"/>
                    </a:lnTo>
                    <a:lnTo>
                      <a:pt x="432" y="0"/>
                    </a:lnTo>
                    <a:lnTo>
                      <a:pt x="432" y="44"/>
                    </a:lnTo>
                    <a:lnTo>
                      <a:pt x="100" y="44"/>
                    </a:lnTo>
                    <a:lnTo>
                      <a:pt x="100" y="44"/>
                    </a:lnTo>
                    <a:lnTo>
                      <a:pt x="89" y="44"/>
                    </a:lnTo>
                    <a:lnTo>
                      <a:pt x="76" y="44"/>
                    </a:lnTo>
                    <a:lnTo>
                      <a:pt x="69" y="46"/>
                    </a:lnTo>
                    <a:lnTo>
                      <a:pt x="64" y="47"/>
                    </a:lnTo>
                    <a:lnTo>
                      <a:pt x="58" y="50"/>
                    </a:lnTo>
                    <a:lnTo>
                      <a:pt x="54" y="54"/>
                    </a:lnTo>
                    <a:lnTo>
                      <a:pt x="54" y="54"/>
                    </a:lnTo>
                    <a:lnTo>
                      <a:pt x="51" y="61"/>
                    </a:lnTo>
                    <a:lnTo>
                      <a:pt x="50" y="69"/>
                    </a:lnTo>
                    <a:lnTo>
                      <a:pt x="48" y="87"/>
                    </a:lnTo>
                    <a:lnTo>
                      <a:pt x="48" y="638"/>
                    </a:lnTo>
                    <a:lnTo>
                      <a:pt x="0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18" name="Freeform 38"/>
              <p:cNvSpPr>
                <a:spLocks/>
              </p:cNvSpPr>
              <p:nvPr/>
            </p:nvSpPr>
            <p:spPr bwMode="auto">
              <a:xfrm>
                <a:off x="6997700" y="1806575"/>
                <a:ext cx="822325" cy="1012825"/>
              </a:xfrm>
              <a:custGeom>
                <a:avLst/>
                <a:gdLst/>
                <a:ahLst/>
                <a:cxnLst>
                  <a:cxn ang="0">
                    <a:pos x="261" y="638"/>
                  </a:cxn>
                  <a:cxn ang="0">
                    <a:pos x="225" y="636"/>
                  </a:cxn>
                  <a:cxn ang="0">
                    <a:pos x="192" y="631"/>
                  </a:cxn>
                  <a:cxn ang="0">
                    <a:pos x="163" y="622"/>
                  </a:cxn>
                  <a:cxn ang="0">
                    <a:pos x="117" y="602"/>
                  </a:cxn>
                  <a:cxn ang="0">
                    <a:pos x="83" y="578"/>
                  </a:cxn>
                  <a:cxn ang="0">
                    <a:pos x="71" y="567"/>
                  </a:cxn>
                  <a:cxn ang="0">
                    <a:pos x="53" y="545"/>
                  </a:cxn>
                  <a:cxn ang="0">
                    <a:pos x="37" y="521"/>
                  </a:cxn>
                  <a:cxn ang="0">
                    <a:pos x="25" y="496"/>
                  </a:cxn>
                  <a:cxn ang="0">
                    <a:pos x="15" y="467"/>
                  </a:cxn>
                  <a:cxn ang="0">
                    <a:pos x="3" y="403"/>
                  </a:cxn>
                  <a:cxn ang="0">
                    <a:pos x="0" y="328"/>
                  </a:cxn>
                  <a:cxn ang="0">
                    <a:pos x="0" y="296"/>
                  </a:cxn>
                  <a:cxn ang="0">
                    <a:pos x="5" y="229"/>
                  </a:cxn>
                  <a:cxn ang="0">
                    <a:pos x="15" y="179"/>
                  </a:cxn>
                  <a:cxn ang="0">
                    <a:pos x="25" y="147"/>
                  </a:cxn>
                  <a:cxn ang="0">
                    <a:pos x="39" y="118"/>
                  </a:cxn>
                  <a:cxn ang="0">
                    <a:pos x="57" y="90"/>
                  </a:cxn>
                  <a:cxn ang="0">
                    <a:pos x="68" y="78"/>
                  </a:cxn>
                  <a:cxn ang="0">
                    <a:pos x="92" y="56"/>
                  </a:cxn>
                  <a:cxn ang="0">
                    <a:pos x="132" y="31"/>
                  </a:cxn>
                  <a:cxn ang="0">
                    <a:pos x="158" y="19"/>
                  </a:cxn>
                  <a:cxn ang="0">
                    <a:pos x="189" y="10"/>
                  </a:cxn>
                  <a:cxn ang="0">
                    <a:pos x="224" y="3"/>
                  </a:cxn>
                  <a:cxn ang="0">
                    <a:pos x="264" y="0"/>
                  </a:cxn>
                  <a:cxn ang="0">
                    <a:pos x="509" y="44"/>
                  </a:cxn>
                  <a:cxn ang="0">
                    <a:pos x="285" y="44"/>
                  </a:cxn>
                  <a:cxn ang="0">
                    <a:pos x="243" y="46"/>
                  </a:cxn>
                  <a:cxn ang="0">
                    <a:pos x="195" y="56"/>
                  </a:cxn>
                  <a:cxn ang="0">
                    <a:pos x="170" y="64"/>
                  </a:cxn>
                  <a:cxn ang="0">
                    <a:pos x="144" y="78"/>
                  </a:cxn>
                  <a:cxn ang="0">
                    <a:pos x="121" y="94"/>
                  </a:cxn>
                  <a:cxn ang="0">
                    <a:pos x="100" y="118"/>
                  </a:cxn>
                  <a:cxn ang="0">
                    <a:pos x="93" y="129"/>
                  </a:cxn>
                  <a:cxn ang="0">
                    <a:pos x="79" y="153"/>
                  </a:cxn>
                  <a:cxn ang="0">
                    <a:pos x="67" y="190"/>
                  </a:cxn>
                  <a:cxn ang="0">
                    <a:pos x="57" y="246"/>
                  </a:cxn>
                  <a:cxn ang="0">
                    <a:pos x="53" y="301"/>
                  </a:cxn>
                  <a:cxn ang="0">
                    <a:pos x="53" y="329"/>
                  </a:cxn>
                  <a:cxn ang="0">
                    <a:pos x="56" y="404"/>
                  </a:cxn>
                  <a:cxn ang="0">
                    <a:pos x="65" y="451"/>
                  </a:cxn>
                  <a:cxn ang="0">
                    <a:pos x="82" y="496"/>
                  </a:cxn>
                  <a:cxn ang="0">
                    <a:pos x="94" y="517"/>
                  </a:cxn>
                  <a:cxn ang="0">
                    <a:pos x="104" y="529"/>
                  </a:cxn>
                  <a:cxn ang="0">
                    <a:pos x="132" y="554"/>
                  </a:cxn>
                  <a:cxn ang="0">
                    <a:pos x="163" y="572"/>
                  </a:cxn>
                  <a:cxn ang="0">
                    <a:pos x="188" y="582"/>
                  </a:cxn>
                  <a:cxn ang="0">
                    <a:pos x="218" y="590"/>
                  </a:cxn>
                  <a:cxn ang="0">
                    <a:pos x="253" y="595"/>
                  </a:cxn>
                  <a:cxn ang="0">
                    <a:pos x="518" y="595"/>
                  </a:cxn>
                  <a:cxn ang="0">
                    <a:pos x="261" y="638"/>
                  </a:cxn>
                </a:cxnLst>
                <a:rect l="0" t="0" r="r" b="b"/>
                <a:pathLst>
                  <a:path w="518" h="638">
                    <a:moveTo>
                      <a:pt x="261" y="638"/>
                    </a:moveTo>
                    <a:lnTo>
                      <a:pt x="261" y="638"/>
                    </a:lnTo>
                    <a:lnTo>
                      <a:pt x="243" y="638"/>
                    </a:lnTo>
                    <a:lnTo>
                      <a:pt x="225" y="636"/>
                    </a:lnTo>
                    <a:lnTo>
                      <a:pt x="208" y="634"/>
                    </a:lnTo>
                    <a:lnTo>
                      <a:pt x="192" y="631"/>
                    </a:lnTo>
                    <a:lnTo>
                      <a:pt x="176" y="627"/>
                    </a:lnTo>
                    <a:lnTo>
                      <a:pt x="163" y="622"/>
                    </a:lnTo>
                    <a:lnTo>
                      <a:pt x="138" y="613"/>
                    </a:lnTo>
                    <a:lnTo>
                      <a:pt x="117" y="602"/>
                    </a:lnTo>
                    <a:lnTo>
                      <a:pt x="99" y="589"/>
                    </a:lnTo>
                    <a:lnTo>
                      <a:pt x="83" y="578"/>
                    </a:lnTo>
                    <a:lnTo>
                      <a:pt x="71" y="567"/>
                    </a:lnTo>
                    <a:lnTo>
                      <a:pt x="71" y="567"/>
                    </a:lnTo>
                    <a:lnTo>
                      <a:pt x="61" y="556"/>
                    </a:lnTo>
                    <a:lnTo>
                      <a:pt x="53" y="545"/>
                    </a:lnTo>
                    <a:lnTo>
                      <a:pt x="44" y="533"/>
                    </a:lnTo>
                    <a:lnTo>
                      <a:pt x="37" y="521"/>
                    </a:lnTo>
                    <a:lnTo>
                      <a:pt x="30" y="508"/>
                    </a:lnTo>
                    <a:lnTo>
                      <a:pt x="25" y="496"/>
                    </a:lnTo>
                    <a:lnTo>
                      <a:pt x="19" y="482"/>
                    </a:lnTo>
                    <a:lnTo>
                      <a:pt x="15" y="467"/>
                    </a:lnTo>
                    <a:lnTo>
                      <a:pt x="8" y="436"/>
                    </a:lnTo>
                    <a:lnTo>
                      <a:pt x="3" y="403"/>
                    </a:lnTo>
                    <a:lnTo>
                      <a:pt x="1" y="367"/>
                    </a:lnTo>
                    <a:lnTo>
                      <a:pt x="0" y="328"/>
                    </a:lnTo>
                    <a:lnTo>
                      <a:pt x="0" y="328"/>
                    </a:lnTo>
                    <a:lnTo>
                      <a:pt x="0" y="296"/>
                    </a:lnTo>
                    <a:lnTo>
                      <a:pt x="1" y="263"/>
                    </a:lnTo>
                    <a:lnTo>
                      <a:pt x="5" y="229"/>
                    </a:lnTo>
                    <a:lnTo>
                      <a:pt x="11" y="196"/>
                    </a:lnTo>
                    <a:lnTo>
                      <a:pt x="15" y="179"/>
                    </a:lnTo>
                    <a:lnTo>
                      <a:pt x="19" y="164"/>
                    </a:lnTo>
                    <a:lnTo>
                      <a:pt x="25" y="147"/>
                    </a:lnTo>
                    <a:lnTo>
                      <a:pt x="32" y="133"/>
                    </a:lnTo>
                    <a:lnTo>
                      <a:pt x="39" y="118"/>
                    </a:lnTo>
                    <a:lnTo>
                      <a:pt x="47" y="104"/>
                    </a:lnTo>
                    <a:lnTo>
                      <a:pt x="57" y="90"/>
                    </a:lnTo>
                    <a:lnTo>
                      <a:pt x="68" y="78"/>
                    </a:lnTo>
                    <a:lnTo>
                      <a:pt x="68" y="78"/>
                    </a:lnTo>
                    <a:lnTo>
                      <a:pt x="78" y="68"/>
                    </a:lnTo>
                    <a:lnTo>
                      <a:pt x="92" y="56"/>
                    </a:lnTo>
                    <a:lnTo>
                      <a:pt x="110" y="43"/>
                    </a:lnTo>
                    <a:lnTo>
                      <a:pt x="132" y="31"/>
                    </a:lnTo>
                    <a:lnTo>
                      <a:pt x="144" y="25"/>
                    </a:lnTo>
                    <a:lnTo>
                      <a:pt x="158" y="19"/>
                    </a:lnTo>
                    <a:lnTo>
                      <a:pt x="174" y="14"/>
                    </a:lnTo>
                    <a:lnTo>
                      <a:pt x="189" y="10"/>
                    </a:lnTo>
                    <a:lnTo>
                      <a:pt x="206" y="6"/>
                    </a:lnTo>
                    <a:lnTo>
                      <a:pt x="224" y="3"/>
                    </a:lnTo>
                    <a:lnTo>
                      <a:pt x="243" y="1"/>
                    </a:lnTo>
                    <a:lnTo>
                      <a:pt x="264" y="0"/>
                    </a:lnTo>
                    <a:lnTo>
                      <a:pt x="509" y="0"/>
                    </a:lnTo>
                    <a:lnTo>
                      <a:pt x="509" y="44"/>
                    </a:lnTo>
                    <a:lnTo>
                      <a:pt x="285" y="44"/>
                    </a:lnTo>
                    <a:lnTo>
                      <a:pt x="285" y="44"/>
                    </a:lnTo>
                    <a:lnTo>
                      <a:pt x="265" y="44"/>
                    </a:lnTo>
                    <a:lnTo>
                      <a:pt x="243" y="46"/>
                    </a:lnTo>
                    <a:lnTo>
                      <a:pt x="220" y="50"/>
                    </a:lnTo>
                    <a:lnTo>
                      <a:pt x="195" y="56"/>
                    </a:lnTo>
                    <a:lnTo>
                      <a:pt x="182" y="60"/>
                    </a:lnTo>
                    <a:lnTo>
                      <a:pt x="170" y="64"/>
                    </a:lnTo>
                    <a:lnTo>
                      <a:pt x="157" y="71"/>
                    </a:lnTo>
                    <a:lnTo>
                      <a:pt x="144" y="78"/>
                    </a:lnTo>
                    <a:lnTo>
                      <a:pt x="133" y="86"/>
                    </a:lnTo>
                    <a:lnTo>
                      <a:pt x="121" y="94"/>
                    </a:lnTo>
                    <a:lnTo>
                      <a:pt x="111" y="106"/>
                    </a:lnTo>
                    <a:lnTo>
                      <a:pt x="100" y="118"/>
                    </a:lnTo>
                    <a:lnTo>
                      <a:pt x="100" y="118"/>
                    </a:lnTo>
                    <a:lnTo>
                      <a:pt x="93" y="129"/>
                    </a:lnTo>
                    <a:lnTo>
                      <a:pt x="86" y="140"/>
                    </a:lnTo>
                    <a:lnTo>
                      <a:pt x="79" y="153"/>
                    </a:lnTo>
                    <a:lnTo>
                      <a:pt x="75" y="165"/>
                    </a:lnTo>
                    <a:lnTo>
                      <a:pt x="67" y="190"/>
                    </a:lnTo>
                    <a:lnTo>
                      <a:pt x="60" y="218"/>
                    </a:lnTo>
                    <a:lnTo>
                      <a:pt x="57" y="246"/>
                    </a:lnTo>
                    <a:lnTo>
                      <a:pt x="54" y="274"/>
                    </a:lnTo>
                    <a:lnTo>
                      <a:pt x="53" y="301"/>
                    </a:lnTo>
                    <a:lnTo>
                      <a:pt x="53" y="329"/>
                    </a:lnTo>
                    <a:lnTo>
                      <a:pt x="53" y="329"/>
                    </a:lnTo>
                    <a:lnTo>
                      <a:pt x="54" y="379"/>
                    </a:lnTo>
                    <a:lnTo>
                      <a:pt x="56" y="404"/>
                    </a:lnTo>
                    <a:lnTo>
                      <a:pt x="60" y="428"/>
                    </a:lnTo>
                    <a:lnTo>
                      <a:pt x="65" y="451"/>
                    </a:lnTo>
                    <a:lnTo>
                      <a:pt x="72" y="475"/>
                    </a:lnTo>
                    <a:lnTo>
                      <a:pt x="82" y="496"/>
                    </a:lnTo>
                    <a:lnTo>
                      <a:pt x="87" y="507"/>
                    </a:lnTo>
                    <a:lnTo>
                      <a:pt x="94" y="517"/>
                    </a:lnTo>
                    <a:lnTo>
                      <a:pt x="94" y="517"/>
                    </a:lnTo>
                    <a:lnTo>
                      <a:pt x="104" y="529"/>
                    </a:lnTo>
                    <a:lnTo>
                      <a:pt x="117" y="542"/>
                    </a:lnTo>
                    <a:lnTo>
                      <a:pt x="132" y="554"/>
                    </a:lnTo>
                    <a:lnTo>
                      <a:pt x="151" y="567"/>
                    </a:lnTo>
                    <a:lnTo>
                      <a:pt x="163" y="572"/>
                    </a:lnTo>
                    <a:lnTo>
                      <a:pt x="175" y="578"/>
                    </a:lnTo>
                    <a:lnTo>
                      <a:pt x="188" y="582"/>
                    </a:lnTo>
                    <a:lnTo>
                      <a:pt x="203" y="586"/>
                    </a:lnTo>
                    <a:lnTo>
                      <a:pt x="218" y="590"/>
                    </a:lnTo>
                    <a:lnTo>
                      <a:pt x="235" y="592"/>
                    </a:lnTo>
                    <a:lnTo>
                      <a:pt x="253" y="595"/>
                    </a:lnTo>
                    <a:lnTo>
                      <a:pt x="271" y="595"/>
                    </a:lnTo>
                    <a:lnTo>
                      <a:pt x="518" y="595"/>
                    </a:lnTo>
                    <a:lnTo>
                      <a:pt x="518" y="638"/>
                    </a:lnTo>
                    <a:lnTo>
                      <a:pt x="261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19" name="Freeform 39"/>
              <p:cNvSpPr>
                <a:spLocks/>
              </p:cNvSpPr>
              <p:nvPr/>
            </p:nvSpPr>
            <p:spPr bwMode="auto">
              <a:xfrm>
                <a:off x="7918450" y="1806575"/>
                <a:ext cx="849312" cy="1012825"/>
              </a:xfrm>
              <a:custGeom>
                <a:avLst/>
                <a:gdLst/>
                <a:ahLst/>
                <a:cxnLst>
                  <a:cxn ang="0">
                    <a:pos x="243" y="638"/>
                  </a:cxn>
                  <a:cxn ang="0">
                    <a:pos x="243" y="44"/>
                  </a:cxn>
                  <a:cxn ang="0">
                    <a:pos x="0" y="44"/>
                  </a:cxn>
                  <a:cxn ang="0">
                    <a:pos x="0" y="0"/>
                  </a:cxn>
                  <a:cxn ang="0">
                    <a:pos x="535" y="0"/>
                  </a:cxn>
                  <a:cxn ang="0">
                    <a:pos x="535" y="44"/>
                  </a:cxn>
                  <a:cxn ang="0">
                    <a:pos x="292" y="44"/>
                  </a:cxn>
                  <a:cxn ang="0">
                    <a:pos x="292" y="638"/>
                  </a:cxn>
                  <a:cxn ang="0">
                    <a:pos x="243" y="638"/>
                  </a:cxn>
                </a:cxnLst>
                <a:rect l="0" t="0" r="r" b="b"/>
                <a:pathLst>
                  <a:path w="535" h="638">
                    <a:moveTo>
                      <a:pt x="243" y="638"/>
                    </a:moveTo>
                    <a:lnTo>
                      <a:pt x="243" y="44"/>
                    </a:lnTo>
                    <a:lnTo>
                      <a:pt x="0" y="44"/>
                    </a:lnTo>
                    <a:lnTo>
                      <a:pt x="0" y="0"/>
                    </a:lnTo>
                    <a:lnTo>
                      <a:pt x="535" y="0"/>
                    </a:lnTo>
                    <a:lnTo>
                      <a:pt x="535" y="44"/>
                    </a:lnTo>
                    <a:lnTo>
                      <a:pt x="292" y="44"/>
                    </a:lnTo>
                    <a:lnTo>
                      <a:pt x="292" y="638"/>
                    </a:lnTo>
                    <a:lnTo>
                      <a:pt x="243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20" name="Freeform 45"/>
              <p:cNvSpPr>
                <a:spLocks/>
              </p:cNvSpPr>
              <p:nvPr/>
            </p:nvSpPr>
            <p:spPr bwMode="auto">
              <a:xfrm>
                <a:off x="6037263" y="1806575"/>
                <a:ext cx="971550" cy="1012825"/>
              </a:xfrm>
              <a:custGeom>
                <a:avLst/>
                <a:gdLst/>
                <a:ahLst/>
                <a:cxnLst>
                  <a:cxn ang="0">
                    <a:pos x="230" y="638"/>
                  </a:cxn>
                  <a:cxn ang="0">
                    <a:pos x="288" y="529"/>
                  </a:cxn>
                  <a:cxn ang="0">
                    <a:pos x="0" y="0"/>
                  </a:cxn>
                  <a:cxn ang="0">
                    <a:pos x="54" y="0"/>
                  </a:cxn>
                  <a:cxn ang="0">
                    <a:pos x="313" y="481"/>
                  </a:cxn>
                  <a:cxn ang="0">
                    <a:pos x="556" y="0"/>
                  </a:cxn>
                  <a:cxn ang="0">
                    <a:pos x="612" y="0"/>
                  </a:cxn>
                  <a:cxn ang="0">
                    <a:pos x="285" y="638"/>
                  </a:cxn>
                  <a:cxn ang="0">
                    <a:pos x="230" y="638"/>
                  </a:cxn>
                </a:cxnLst>
                <a:rect l="0" t="0" r="r" b="b"/>
                <a:pathLst>
                  <a:path w="612" h="638">
                    <a:moveTo>
                      <a:pt x="230" y="638"/>
                    </a:moveTo>
                    <a:lnTo>
                      <a:pt x="288" y="529"/>
                    </a:lnTo>
                    <a:lnTo>
                      <a:pt x="0" y="0"/>
                    </a:lnTo>
                    <a:lnTo>
                      <a:pt x="54" y="0"/>
                    </a:lnTo>
                    <a:lnTo>
                      <a:pt x="313" y="481"/>
                    </a:lnTo>
                    <a:lnTo>
                      <a:pt x="556" y="0"/>
                    </a:lnTo>
                    <a:lnTo>
                      <a:pt x="612" y="0"/>
                    </a:lnTo>
                    <a:lnTo>
                      <a:pt x="285" y="638"/>
                    </a:lnTo>
                    <a:lnTo>
                      <a:pt x="230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</p:grpSp>
      </p:grpSp>
      <p:cxnSp>
        <p:nvCxnSpPr>
          <p:cNvPr id="54" name="Прямая соединительная линия 53"/>
          <p:cNvCxnSpPr/>
          <p:nvPr userDrawn="1"/>
        </p:nvCxnSpPr>
        <p:spPr>
          <a:xfrm>
            <a:off x="0" y="1200150"/>
            <a:ext cx="12192000" cy="0"/>
          </a:xfrm>
          <a:prstGeom prst="line">
            <a:avLst/>
          </a:prstGeom>
          <a:ln w="25400">
            <a:solidFill>
              <a:srgbClr val="F382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Текст 65"/>
          <p:cNvSpPr>
            <a:spLocks noGrp="1"/>
          </p:cNvSpPr>
          <p:nvPr>
            <p:ph type="body" sz="quarter" idx="10"/>
          </p:nvPr>
        </p:nvSpPr>
        <p:spPr>
          <a:xfrm>
            <a:off x="550863" y="1481138"/>
            <a:ext cx="5225823" cy="44513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>
                <a:latin typeface="Proxima Nova Rg" panose="02000506030000020004" pitchFamily="2" charset="0"/>
              </a:defRPr>
            </a:lvl1pPr>
            <a:lvl2pPr marL="457189" indent="0">
              <a:buNone/>
              <a:defRPr baseline="0">
                <a:latin typeface="Proxima Nova Rg" panose="02000506030000020004" pitchFamily="2" charset="0"/>
              </a:defRPr>
            </a:lvl2pPr>
            <a:lvl3pPr marL="914377" indent="0">
              <a:buNone/>
              <a:defRPr baseline="0">
                <a:latin typeface="Proxima Nova Rg" panose="02000506030000020004" pitchFamily="2" charset="0"/>
              </a:defRPr>
            </a:lvl3pPr>
            <a:lvl4pPr marL="1371566" indent="0">
              <a:buNone/>
              <a:defRPr baseline="0">
                <a:latin typeface="Proxima Nova Rg" panose="02000506030000020004" pitchFamily="2" charset="0"/>
              </a:defRPr>
            </a:lvl4pPr>
            <a:lvl5pPr marL="1828754" indent="0">
              <a:buNone/>
              <a:defRPr baseline="0">
                <a:latin typeface="Proxima Nova Rg" panose="02000506030000020004" pitchFamily="2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8" name="Текст 67"/>
          <p:cNvSpPr>
            <a:spLocks noGrp="1"/>
          </p:cNvSpPr>
          <p:nvPr>
            <p:ph type="body" sz="quarter" idx="11"/>
          </p:nvPr>
        </p:nvSpPr>
        <p:spPr>
          <a:xfrm>
            <a:off x="5965825" y="1481138"/>
            <a:ext cx="5181600" cy="445135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latin typeface="Proxima Nova Rg" panose="02000506030000020004" pitchFamily="2" charset="0"/>
              </a:defRPr>
            </a:lvl1pPr>
            <a:lvl2pPr marL="457189" indent="0">
              <a:buFontTx/>
              <a:buNone/>
              <a:defRPr>
                <a:latin typeface="Proxima Nova Rg" panose="02000506030000020004" pitchFamily="2" charset="0"/>
              </a:defRPr>
            </a:lvl2pPr>
            <a:lvl3pPr marL="914377" indent="0">
              <a:buFontTx/>
              <a:buNone/>
              <a:defRPr>
                <a:latin typeface="Proxima Nova Rg" panose="02000506030000020004" pitchFamily="2" charset="0"/>
              </a:defRPr>
            </a:lvl3pPr>
            <a:lvl4pPr marL="1371566" indent="0">
              <a:buFontTx/>
              <a:buNone/>
              <a:defRPr>
                <a:latin typeface="Proxima Nova Rg" panose="02000506030000020004" pitchFamily="2" charset="0"/>
              </a:defRPr>
            </a:lvl4pPr>
            <a:lvl5pPr marL="1828754" indent="0">
              <a:buFontTx/>
              <a:buNone/>
              <a:defRPr>
                <a:latin typeface="Proxima Nova Rg" panose="02000506030000020004" pitchFamily="2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1" name="Текст 70"/>
          <p:cNvSpPr>
            <a:spLocks noGrp="1"/>
          </p:cNvSpPr>
          <p:nvPr>
            <p:ph type="body" sz="quarter" idx="12" hasCustomPrompt="1"/>
          </p:nvPr>
        </p:nvSpPr>
        <p:spPr>
          <a:xfrm>
            <a:off x="2717429" y="348254"/>
            <a:ext cx="7461251" cy="66675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000">
                <a:latin typeface="Proxima Nova Rg" panose="02000506030000020004" pitchFamily="2" charset="0"/>
              </a:defRPr>
            </a:lvl1pPr>
          </a:lstStyle>
          <a:p>
            <a:pPr>
              <a:lnSpc>
                <a:spcPct val="110000"/>
              </a:lnSpc>
            </a:pPr>
            <a:r>
              <a:rPr lang="ru-RU" dirty="0"/>
              <a:t>ЗАГОЛОВОК СЛАЙДА </a:t>
            </a:r>
            <a:br>
              <a:rPr lang="ru-RU" dirty="0"/>
            </a:br>
            <a:r>
              <a:rPr lang="ru-RU" dirty="0"/>
              <a:t>ИЛИ НАЗВАНИЕ ТЕМЫ</a:t>
            </a:r>
          </a:p>
        </p:txBody>
      </p:sp>
    </p:spTree>
    <p:extLst>
      <p:ext uri="{BB962C8B-B14F-4D97-AF65-F5344CB8AC3E}">
        <p14:creationId xmlns:p14="http://schemas.microsoft.com/office/powerpoint/2010/main" val="2349992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Пусто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 userDrawn="1"/>
        </p:nvSpPr>
        <p:spPr>
          <a:xfrm>
            <a:off x="0" y="6318000"/>
            <a:ext cx="12192000" cy="540000"/>
          </a:xfrm>
          <a:prstGeom prst="rect">
            <a:avLst/>
          </a:prstGeom>
          <a:solidFill>
            <a:srgbClr val="009C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/>
          </a:p>
        </p:txBody>
      </p:sp>
      <p:sp>
        <p:nvSpPr>
          <p:cNvPr id="6" name="TextBox 5"/>
          <p:cNvSpPr txBox="1"/>
          <p:nvPr userDrawn="1"/>
        </p:nvSpPr>
        <p:spPr>
          <a:xfrm>
            <a:off x="11414337" y="5932248"/>
            <a:ext cx="510964" cy="894975"/>
          </a:xfrm>
          <a:prstGeom prst="rect">
            <a:avLst/>
          </a:prstGeom>
          <a:solidFill>
            <a:srgbClr val="F38221"/>
          </a:solidFill>
        </p:spPr>
        <p:txBody>
          <a:bodyPr wrap="square" lIns="36000" tIns="72000" rIns="36000" bIns="540000" rtlCol="0">
            <a:spAutoFit/>
          </a:bodyPr>
          <a:lstStyle/>
          <a:p>
            <a:pPr algn="ctr"/>
            <a:fld id="{B69A2F11-600D-44D7-A0E2-CE2D3B9D58E9}" type="slidenum">
              <a:rPr lang="ru-RU" sz="1800" smtClean="0">
                <a:solidFill>
                  <a:schemeClr val="bg1"/>
                </a:solidFill>
                <a:latin typeface="Proxima Nova Rg" panose="02000506030000020004" pitchFamily="2" charset="0"/>
              </a:rPr>
              <a:pPr/>
              <a:t>‹#›</a:t>
            </a:fld>
            <a:endParaRPr lang="ru-RU" sz="1800" dirty="0">
              <a:solidFill>
                <a:schemeClr val="bg1"/>
              </a:solidFill>
              <a:latin typeface="Proxima Nova Rg" panose="02000506030000020004" pitchFamily="2" charset="0"/>
            </a:endParaRPr>
          </a:p>
        </p:txBody>
      </p:sp>
      <p:grpSp>
        <p:nvGrpSpPr>
          <p:cNvPr id="9" name="Группа 8"/>
          <p:cNvGrpSpPr/>
          <p:nvPr userDrawn="1"/>
        </p:nvGrpSpPr>
        <p:grpSpPr>
          <a:xfrm>
            <a:off x="454636" y="348735"/>
            <a:ext cx="1993291" cy="670440"/>
            <a:chOff x="2636838" y="1795463"/>
            <a:chExt cx="6669087" cy="2243137"/>
          </a:xfrm>
        </p:grpSpPr>
        <p:grpSp>
          <p:nvGrpSpPr>
            <p:cNvPr id="10" name="Группа 47"/>
            <p:cNvGrpSpPr/>
            <p:nvPr/>
          </p:nvGrpSpPr>
          <p:grpSpPr>
            <a:xfrm>
              <a:off x="3203575" y="3209925"/>
              <a:ext cx="2147887" cy="776288"/>
              <a:chOff x="3203575" y="3209925"/>
              <a:chExt cx="2147887" cy="776288"/>
            </a:xfrm>
          </p:grpSpPr>
          <p:sp>
            <p:nvSpPr>
              <p:cNvPr id="24" name="Freeform 5"/>
              <p:cNvSpPr>
                <a:spLocks/>
              </p:cNvSpPr>
              <p:nvPr/>
            </p:nvSpPr>
            <p:spPr bwMode="auto">
              <a:xfrm>
                <a:off x="3203575" y="3209925"/>
                <a:ext cx="163512" cy="161925"/>
              </a:xfrm>
              <a:custGeom>
                <a:avLst/>
                <a:gdLst/>
                <a:ahLst/>
                <a:cxnLst>
                  <a:cxn ang="0">
                    <a:pos x="103" y="0"/>
                  </a:cxn>
                  <a:cxn ang="0">
                    <a:pos x="103" y="102"/>
                  </a:cxn>
                  <a:cxn ang="0">
                    <a:pos x="89" y="102"/>
                  </a:cxn>
                  <a:cxn ang="0">
                    <a:pos x="89" y="23"/>
                  </a:cxn>
                  <a:cxn ang="0">
                    <a:pos x="52" y="72"/>
                  </a:cxn>
                  <a:cxn ang="0">
                    <a:pos x="13" y="23"/>
                  </a:cxn>
                  <a:cxn ang="0">
                    <a:pos x="13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7" y="0"/>
                  </a:cxn>
                  <a:cxn ang="0">
                    <a:pos x="52" y="55"/>
                  </a:cxn>
                  <a:cxn ang="0">
                    <a:pos x="95" y="0"/>
                  </a:cxn>
                  <a:cxn ang="0">
                    <a:pos x="103" y="0"/>
                  </a:cxn>
                </a:cxnLst>
                <a:rect l="0" t="0" r="r" b="b"/>
                <a:pathLst>
                  <a:path w="103" h="102">
                    <a:moveTo>
                      <a:pt x="103" y="0"/>
                    </a:moveTo>
                    <a:lnTo>
                      <a:pt x="103" y="102"/>
                    </a:lnTo>
                    <a:lnTo>
                      <a:pt x="89" y="102"/>
                    </a:lnTo>
                    <a:lnTo>
                      <a:pt x="89" y="23"/>
                    </a:lnTo>
                    <a:lnTo>
                      <a:pt x="52" y="72"/>
                    </a:lnTo>
                    <a:lnTo>
                      <a:pt x="13" y="23"/>
                    </a:lnTo>
                    <a:lnTo>
                      <a:pt x="13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7" y="0"/>
                    </a:lnTo>
                    <a:lnTo>
                      <a:pt x="52" y="55"/>
                    </a:lnTo>
                    <a:lnTo>
                      <a:pt x="95" y="0"/>
                    </a:lnTo>
                    <a:lnTo>
                      <a:pt x="10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25" name="Freeform 6"/>
              <p:cNvSpPr>
                <a:spLocks noEditPoints="1"/>
              </p:cNvSpPr>
              <p:nvPr/>
            </p:nvSpPr>
            <p:spPr bwMode="auto">
              <a:xfrm>
                <a:off x="3387725" y="3209925"/>
                <a:ext cx="149225" cy="161925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94" y="102"/>
                  </a:cxn>
                  <a:cxn ang="0">
                    <a:pos x="82" y="102"/>
                  </a:cxn>
                  <a:cxn ang="0">
                    <a:pos x="75" y="83"/>
                  </a:cxn>
                  <a:cxn ang="0">
                    <a:pos x="20" y="83"/>
                  </a:cxn>
                  <a:cxn ang="0">
                    <a:pos x="12" y="102"/>
                  </a:cxn>
                  <a:cxn ang="0">
                    <a:pos x="0" y="102"/>
                  </a:cxn>
                  <a:cxn ang="0">
                    <a:pos x="41" y="0"/>
                  </a:cxn>
                  <a:cxn ang="0">
                    <a:pos x="54" y="0"/>
                  </a:cxn>
                  <a:cxn ang="0">
                    <a:pos x="25" y="70"/>
                  </a:cxn>
                  <a:cxn ang="0">
                    <a:pos x="69" y="70"/>
                  </a:cxn>
                  <a:cxn ang="0">
                    <a:pos x="47" y="16"/>
                  </a:cxn>
                  <a:cxn ang="0">
                    <a:pos x="25" y="70"/>
                  </a:cxn>
                </a:cxnLst>
                <a:rect l="0" t="0" r="r" b="b"/>
                <a:pathLst>
                  <a:path w="94" h="102">
                    <a:moveTo>
                      <a:pt x="54" y="0"/>
                    </a:moveTo>
                    <a:lnTo>
                      <a:pt x="94" y="102"/>
                    </a:lnTo>
                    <a:lnTo>
                      <a:pt x="82" y="102"/>
                    </a:lnTo>
                    <a:lnTo>
                      <a:pt x="75" y="83"/>
                    </a:lnTo>
                    <a:lnTo>
                      <a:pt x="20" y="83"/>
                    </a:lnTo>
                    <a:lnTo>
                      <a:pt x="12" y="102"/>
                    </a:lnTo>
                    <a:lnTo>
                      <a:pt x="0" y="102"/>
                    </a:lnTo>
                    <a:lnTo>
                      <a:pt x="41" y="0"/>
                    </a:lnTo>
                    <a:lnTo>
                      <a:pt x="54" y="0"/>
                    </a:lnTo>
                    <a:close/>
                    <a:moveTo>
                      <a:pt x="25" y="70"/>
                    </a:moveTo>
                    <a:lnTo>
                      <a:pt x="69" y="70"/>
                    </a:lnTo>
                    <a:lnTo>
                      <a:pt x="47" y="16"/>
                    </a:lnTo>
                    <a:lnTo>
                      <a:pt x="25" y="7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26" name="Freeform 7"/>
              <p:cNvSpPr>
                <a:spLocks/>
              </p:cNvSpPr>
              <p:nvPr/>
            </p:nvSpPr>
            <p:spPr bwMode="auto">
              <a:xfrm>
                <a:off x="3541713" y="3209925"/>
                <a:ext cx="141287" cy="161925"/>
              </a:xfrm>
              <a:custGeom>
                <a:avLst/>
                <a:gdLst/>
                <a:ahLst/>
                <a:cxnLst>
                  <a:cxn ang="0">
                    <a:pos x="89" y="0"/>
                  </a:cxn>
                  <a:cxn ang="0">
                    <a:pos x="89" y="12"/>
                  </a:cxn>
                  <a:cxn ang="0">
                    <a:pos x="50" y="12"/>
                  </a:cxn>
                  <a:cxn ang="0">
                    <a:pos x="50" y="102"/>
                  </a:cxn>
                  <a:cxn ang="0">
                    <a:pos x="37" y="102"/>
                  </a:cxn>
                  <a:cxn ang="0">
                    <a:pos x="37" y="12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89" y="0"/>
                  </a:cxn>
                </a:cxnLst>
                <a:rect l="0" t="0" r="r" b="b"/>
                <a:pathLst>
                  <a:path w="89" h="102">
                    <a:moveTo>
                      <a:pt x="89" y="0"/>
                    </a:moveTo>
                    <a:lnTo>
                      <a:pt x="89" y="12"/>
                    </a:lnTo>
                    <a:lnTo>
                      <a:pt x="50" y="12"/>
                    </a:lnTo>
                    <a:lnTo>
                      <a:pt x="50" y="102"/>
                    </a:lnTo>
                    <a:lnTo>
                      <a:pt x="37" y="102"/>
                    </a:lnTo>
                    <a:lnTo>
                      <a:pt x="37" y="12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27" name="Freeform 8"/>
              <p:cNvSpPr>
                <a:spLocks noEditPoints="1"/>
              </p:cNvSpPr>
              <p:nvPr/>
            </p:nvSpPr>
            <p:spPr bwMode="auto">
              <a:xfrm>
                <a:off x="3702050" y="3209925"/>
                <a:ext cx="120650" cy="161925"/>
              </a:xfrm>
              <a:custGeom>
                <a:avLst/>
                <a:gdLst/>
                <a:ahLst/>
                <a:cxnLst>
                  <a:cxn ang="0">
                    <a:pos x="46" y="0"/>
                  </a:cxn>
                  <a:cxn ang="0">
                    <a:pos x="46" y="0"/>
                  </a:cxn>
                  <a:cxn ang="0">
                    <a:pos x="52" y="1"/>
                  </a:cxn>
                  <a:cxn ang="0">
                    <a:pos x="57" y="2"/>
                  </a:cxn>
                  <a:cxn ang="0">
                    <a:pos x="62" y="5"/>
                  </a:cxn>
                  <a:cxn ang="0">
                    <a:pos x="67" y="8"/>
                  </a:cxn>
                  <a:cxn ang="0">
                    <a:pos x="70" y="12"/>
                  </a:cxn>
                  <a:cxn ang="0">
                    <a:pos x="73" y="16"/>
                  </a:cxn>
                  <a:cxn ang="0">
                    <a:pos x="74" y="22"/>
                  </a:cxn>
                  <a:cxn ang="0">
                    <a:pos x="76" y="29"/>
                  </a:cxn>
                  <a:cxn ang="0">
                    <a:pos x="76" y="29"/>
                  </a:cxn>
                  <a:cxn ang="0">
                    <a:pos x="74" y="34"/>
                  </a:cxn>
                  <a:cxn ang="0">
                    <a:pos x="73" y="40"/>
                  </a:cxn>
                  <a:cxn ang="0">
                    <a:pos x="70" y="44"/>
                  </a:cxn>
                  <a:cxn ang="0">
                    <a:pos x="67" y="48"/>
                  </a:cxn>
                  <a:cxn ang="0">
                    <a:pos x="63" y="52"/>
                  </a:cxn>
                  <a:cxn ang="0">
                    <a:pos x="57" y="55"/>
                  </a:cxn>
                  <a:cxn ang="0">
                    <a:pos x="52" y="57"/>
                  </a:cxn>
                  <a:cxn ang="0">
                    <a:pos x="46" y="57"/>
                  </a:cxn>
                  <a:cxn ang="0">
                    <a:pos x="13" y="57"/>
                  </a:cxn>
                  <a:cxn ang="0">
                    <a:pos x="13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46" y="0"/>
                  </a:cxn>
                  <a:cxn ang="0">
                    <a:pos x="45" y="45"/>
                  </a:cxn>
                  <a:cxn ang="0">
                    <a:pos x="45" y="45"/>
                  </a:cxn>
                  <a:cxn ang="0">
                    <a:pos x="52" y="44"/>
                  </a:cxn>
                  <a:cxn ang="0">
                    <a:pos x="57" y="41"/>
                  </a:cxn>
                  <a:cxn ang="0">
                    <a:pos x="62" y="36"/>
                  </a:cxn>
                  <a:cxn ang="0">
                    <a:pos x="63" y="29"/>
                  </a:cxn>
                  <a:cxn ang="0">
                    <a:pos x="63" y="29"/>
                  </a:cxn>
                  <a:cxn ang="0">
                    <a:pos x="62" y="22"/>
                  </a:cxn>
                  <a:cxn ang="0">
                    <a:pos x="57" y="16"/>
                  </a:cxn>
                  <a:cxn ang="0">
                    <a:pos x="52" y="13"/>
                  </a:cxn>
                  <a:cxn ang="0">
                    <a:pos x="45" y="12"/>
                  </a:cxn>
                  <a:cxn ang="0">
                    <a:pos x="13" y="12"/>
                  </a:cxn>
                  <a:cxn ang="0">
                    <a:pos x="13" y="45"/>
                  </a:cxn>
                  <a:cxn ang="0">
                    <a:pos x="45" y="45"/>
                  </a:cxn>
                </a:cxnLst>
                <a:rect l="0" t="0" r="r" b="b"/>
                <a:pathLst>
                  <a:path w="76" h="102">
                    <a:moveTo>
                      <a:pt x="46" y="0"/>
                    </a:moveTo>
                    <a:lnTo>
                      <a:pt x="46" y="0"/>
                    </a:lnTo>
                    <a:lnTo>
                      <a:pt x="52" y="1"/>
                    </a:lnTo>
                    <a:lnTo>
                      <a:pt x="57" y="2"/>
                    </a:lnTo>
                    <a:lnTo>
                      <a:pt x="62" y="5"/>
                    </a:lnTo>
                    <a:lnTo>
                      <a:pt x="67" y="8"/>
                    </a:lnTo>
                    <a:lnTo>
                      <a:pt x="70" y="12"/>
                    </a:lnTo>
                    <a:lnTo>
                      <a:pt x="73" y="16"/>
                    </a:lnTo>
                    <a:lnTo>
                      <a:pt x="74" y="22"/>
                    </a:lnTo>
                    <a:lnTo>
                      <a:pt x="76" y="29"/>
                    </a:lnTo>
                    <a:lnTo>
                      <a:pt x="76" y="29"/>
                    </a:lnTo>
                    <a:lnTo>
                      <a:pt x="74" y="34"/>
                    </a:lnTo>
                    <a:lnTo>
                      <a:pt x="73" y="40"/>
                    </a:lnTo>
                    <a:lnTo>
                      <a:pt x="70" y="44"/>
                    </a:lnTo>
                    <a:lnTo>
                      <a:pt x="67" y="48"/>
                    </a:lnTo>
                    <a:lnTo>
                      <a:pt x="63" y="52"/>
                    </a:lnTo>
                    <a:lnTo>
                      <a:pt x="57" y="55"/>
                    </a:lnTo>
                    <a:lnTo>
                      <a:pt x="52" y="57"/>
                    </a:lnTo>
                    <a:lnTo>
                      <a:pt x="46" y="57"/>
                    </a:lnTo>
                    <a:lnTo>
                      <a:pt x="13" y="57"/>
                    </a:lnTo>
                    <a:lnTo>
                      <a:pt x="13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46" y="0"/>
                    </a:lnTo>
                    <a:close/>
                    <a:moveTo>
                      <a:pt x="45" y="45"/>
                    </a:moveTo>
                    <a:lnTo>
                      <a:pt x="45" y="45"/>
                    </a:lnTo>
                    <a:lnTo>
                      <a:pt x="52" y="44"/>
                    </a:lnTo>
                    <a:lnTo>
                      <a:pt x="57" y="41"/>
                    </a:lnTo>
                    <a:lnTo>
                      <a:pt x="62" y="36"/>
                    </a:lnTo>
                    <a:lnTo>
                      <a:pt x="63" y="29"/>
                    </a:lnTo>
                    <a:lnTo>
                      <a:pt x="63" y="29"/>
                    </a:lnTo>
                    <a:lnTo>
                      <a:pt x="62" y="22"/>
                    </a:lnTo>
                    <a:lnTo>
                      <a:pt x="57" y="16"/>
                    </a:lnTo>
                    <a:lnTo>
                      <a:pt x="52" y="13"/>
                    </a:lnTo>
                    <a:lnTo>
                      <a:pt x="45" y="12"/>
                    </a:lnTo>
                    <a:lnTo>
                      <a:pt x="13" y="12"/>
                    </a:lnTo>
                    <a:lnTo>
                      <a:pt x="13" y="45"/>
                    </a:lnTo>
                    <a:lnTo>
                      <a:pt x="45" y="4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28" name="Freeform 9"/>
              <p:cNvSpPr>
                <a:spLocks/>
              </p:cNvSpPr>
              <p:nvPr/>
            </p:nvSpPr>
            <p:spPr bwMode="auto">
              <a:xfrm>
                <a:off x="3840163" y="3209925"/>
                <a:ext cx="136525" cy="16192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12" y="80"/>
                  </a:cxn>
                  <a:cxn ang="0">
                    <a:pos x="77" y="0"/>
                  </a:cxn>
                  <a:cxn ang="0">
                    <a:pos x="86" y="0"/>
                  </a:cxn>
                  <a:cxn ang="0">
                    <a:pos x="86" y="102"/>
                  </a:cxn>
                  <a:cxn ang="0">
                    <a:pos x="72" y="102"/>
                  </a:cxn>
                  <a:cxn ang="0">
                    <a:pos x="72" y="22"/>
                  </a:cxn>
                  <a:cxn ang="0">
                    <a:pos x="8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12" y="0"/>
                  </a:cxn>
                </a:cxnLst>
                <a:rect l="0" t="0" r="r" b="b"/>
                <a:pathLst>
                  <a:path w="86" h="102">
                    <a:moveTo>
                      <a:pt x="12" y="0"/>
                    </a:moveTo>
                    <a:lnTo>
                      <a:pt x="12" y="80"/>
                    </a:lnTo>
                    <a:lnTo>
                      <a:pt x="77" y="0"/>
                    </a:lnTo>
                    <a:lnTo>
                      <a:pt x="86" y="0"/>
                    </a:lnTo>
                    <a:lnTo>
                      <a:pt x="86" y="102"/>
                    </a:lnTo>
                    <a:lnTo>
                      <a:pt x="72" y="102"/>
                    </a:lnTo>
                    <a:lnTo>
                      <a:pt x="72" y="22"/>
                    </a:lnTo>
                    <a:lnTo>
                      <a:pt x="8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29" name="Freeform 10"/>
              <p:cNvSpPr>
                <a:spLocks/>
              </p:cNvSpPr>
              <p:nvPr/>
            </p:nvSpPr>
            <p:spPr bwMode="auto">
              <a:xfrm>
                <a:off x="4000500" y="3209925"/>
                <a:ext cx="150812" cy="195262"/>
              </a:xfrm>
              <a:custGeom>
                <a:avLst/>
                <a:gdLst/>
                <a:ahLst/>
                <a:cxnLst>
                  <a:cxn ang="0">
                    <a:pos x="79" y="0"/>
                  </a:cxn>
                  <a:cxn ang="0">
                    <a:pos x="79" y="90"/>
                  </a:cxn>
                  <a:cxn ang="0">
                    <a:pos x="95" y="90"/>
                  </a:cxn>
                  <a:cxn ang="0">
                    <a:pos x="95" y="123"/>
                  </a:cxn>
                  <a:cxn ang="0">
                    <a:pos x="82" y="123"/>
                  </a:cxn>
                  <a:cxn ang="0">
                    <a:pos x="82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13" y="0"/>
                  </a:cxn>
                  <a:cxn ang="0">
                    <a:pos x="13" y="90"/>
                  </a:cxn>
                  <a:cxn ang="0">
                    <a:pos x="67" y="90"/>
                  </a:cxn>
                  <a:cxn ang="0">
                    <a:pos x="67" y="0"/>
                  </a:cxn>
                  <a:cxn ang="0">
                    <a:pos x="79" y="0"/>
                  </a:cxn>
                </a:cxnLst>
                <a:rect l="0" t="0" r="r" b="b"/>
                <a:pathLst>
                  <a:path w="95" h="123">
                    <a:moveTo>
                      <a:pt x="79" y="0"/>
                    </a:moveTo>
                    <a:lnTo>
                      <a:pt x="79" y="90"/>
                    </a:lnTo>
                    <a:lnTo>
                      <a:pt x="95" y="90"/>
                    </a:lnTo>
                    <a:lnTo>
                      <a:pt x="95" y="123"/>
                    </a:lnTo>
                    <a:lnTo>
                      <a:pt x="82" y="123"/>
                    </a:lnTo>
                    <a:lnTo>
                      <a:pt x="82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13" y="90"/>
                    </a:lnTo>
                    <a:lnTo>
                      <a:pt x="67" y="90"/>
                    </a:lnTo>
                    <a:lnTo>
                      <a:pt x="67" y="0"/>
                    </a:lnTo>
                    <a:lnTo>
                      <a:pt x="7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30" name="Freeform 11"/>
              <p:cNvSpPr>
                <a:spLocks noEditPoints="1"/>
              </p:cNvSpPr>
              <p:nvPr/>
            </p:nvSpPr>
            <p:spPr bwMode="auto">
              <a:xfrm>
                <a:off x="4164013" y="3209925"/>
                <a:ext cx="150812" cy="161925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95" y="102"/>
                  </a:cxn>
                  <a:cxn ang="0">
                    <a:pos x="82" y="102"/>
                  </a:cxn>
                  <a:cxn ang="0">
                    <a:pos x="74" y="83"/>
                  </a:cxn>
                  <a:cxn ang="0">
                    <a:pos x="21" y="83"/>
                  </a:cxn>
                  <a:cxn ang="0">
                    <a:pos x="12" y="102"/>
                  </a:cxn>
                  <a:cxn ang="0">
                    <a:pos x="0" y="102"/>
                  </a:cxn>
                  <a:cxn ang="0">
                    <a:pos x="40" y="0"/>
                  </a:cxn>
                  <a:cxn ang="0">
                    <a:pos x="54" y="0"/>
                  </a:cxn>
                  <a:cxn ang="0">
                    <a:pos x="25" y="70"/>
                  </a:cxn>
                  <a:cxn ang="0">
                    <a:pos x="69" y="70"/>
                  </a:cxn>
                  <a:cxn ang="0">
                    <a:pos x="47" y="16"/>
                  </a:cxn>
                  <a:cxn ang="0">
                    <a:pos x="25" y="70"/>
                  </a:cxn>
                </a:cxnLst>
                <a:rect l="0" t="0" r="r" b="b"/>
                <a:pathLst>
                  <a:path w="95" h="102">
                    <a:moveTo>
                      <a:pt x="54" y="0"/>
                    </a:moveTo>
                    <a:lnTo>
                      <a:pt x="95" y="102"/>
                    </a:lnTo>
                    <a:lnTo>
                      <a:pt x="82" y="102"/>
                    </a:lnTo>
                    <a:lnTo>
                      <a:pt x="74" y="83"/>
                    </a:lnTo>
                    <a:lnTo>
                      <a:pt x="21" y="83"/>
                    </a:lnTo>
                    <a:lnTo>
                      <a:pt x="12" y="102"/>
                    </a:lnTo>
                    <a:lnTo>
                      <a:pt x="0" y="102"/>
                    </a:lnTo>
                    <a:lnTo>
                      <a:pt x="40" y="0"/>
                    </a:lnTo>
                    <a:lnTo>
                      <a:pt x="54" y="0"/>
                    </a:lnTo>
                    <a:close/>
                    <a:moveTo>
                      <a:pt x="25" y="70"/>
                    </a:moveTo>
                    <a:lnTo>
                      <a:pt x="69" y="70"/>
                    </a:lnTo>
                    <a:lnTo>
                      <a:pt x="47" y="16"/>
                    </a:lnTo>
                    <a:lnTo>
                      <a:pt x="25" y="7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31" name="Freeform 12"/>
              <p:cNvSpPr>
                <a:spLocks/>
              </p:cNvSpPr>
              <p:nvPr/>
            </p:nvSpPr>
            <p:spPr bwMode="auto">
              <a:xfrm>
                <a:off x="3203575" y="3516313"/>
                <a:ext cx="128587" cy="163512"/>
              </a:xfrm>
              <a:custGeom>
                <a:avLst/>
                <a:gdLst/>
                <a:ahLst/>
                <a:cxnLst>
                  <a:cxn ang="0">
                    <a:pos x="81" y="0"/>
                  </a:cxn>
                  <a:cxn ang="0">
                    <a:pos x="81" y="103"/>
                  </a:cxn>
                  <a:cxn ang="0">
                    <a:pos x="68" y="103"/>
                  </a:cxn>
                  <a:cxn ang="0">
                    <a:pos x="68" y="12"/>
                  </a:cxn>
                  <a:cxn ang="0">
                    <a:pos x="13" y="12"/>
                  </a:cxn>
                  <a:cxn ang="0">
                    <a:pos x="13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81" y="0"/>
                  </a:cxn>
                </a:cxnLst>
                <a:rect l="0" t="0" r="r" b="b"/>
                <a:pathLst>
                  <a:path w="81" h="103">
                    <a:moveTo>
                      <a:pt x="81" y="0"/>
                    </a:moveTo>
                    <a:lnTo>
                      <a:pt x="81" y="103"/>
                    </a:lnTo>
                    <a:lnTo>
                      <a:pt x="68" y="103"/>
                    </a:lnTo>
                    <a:lnTo>
                      <a:pt x="68" y="12"/>
                    </a:lnTo>
                    <a:lnTo>
                      <a:pt x="13" y="12"/>
                    </a:lnTo>
                    <a:lnTo>
                      <a:pt x="13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81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32" name="Freeform 13"/>
              <p:cNvSpPr>
                <a:spLocks/>
              </p:cNvSpPr>
              <p:nvPr/>
            </p:nvSpPr>
            <p:spPr bwMode="auto">
              <a:xfrm>
                <a:off x="3370263" y="3516313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2" y="12"/>
                  </a:cxn>
                  <a:cxn ang="0">
                    <a:pos x="12" y="40"/>
                  </a:cxn>
                  <a:cxn ang="0">
                    <a:pos x="55" y="40"/>
                  </a:cxn>
                  <a:cxn ang="0">
                    <a:pos x="55" y="53"/>
                  </a:cxn>
                  <a:cxn ang="0">
                    <a:pos x="12" y="53"/>
                  </a:cxn>
                  <a:cxn ang="0">
                    <a:pos x="12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2" y="12"/>
                    </a:lnTo>
                    <a:lnTo>
                      <a:pt x="12" y="40"/>
                    </a:lnTo>
                    <a:lnTo>
                      <a:pt x="55" y="40"/>
                    </a:lnTo>
                    <a:lnTo>
                      <a:pt x="55" y="53"/>
                    </a:lnTo>
                    <a:lnTo>
                      <a:pt x="12" y="53"/>
                    </a:lnTo>
                    <a:lnTo>
                      <a:pt x="12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33" name="Freeform 14"/>
              <p:cNvSpPr>
                <a:spLocks noEditPoints="1"/>
              </p:cNvSpPr>
              <p:nvPr/>
            </p:nvSpPr>
            <p:spPr bwMode="auto">
              <a:xfrm>
                <a:off x="3486150" y="3516313"/>
                <a:ext cx="163512" cy="195262"/>
              </a:xfrm>
              <a:custGeom>
                <a:avLst/>
                <a:gdLst/>
                <a:ahLst/>
                <a:cxnLst>
                  <a:cxn ang="0">
                    <a:pos x="89" y="90"/>
                  </a:cxn>
                  <a:cxn ang="0">
                    <a:pos x="103" y="90"/>
                  </a:cxn>
                  <a:cxn ang="0">
                    <a:pos x="103" y="123"/>
                  </a:cxn>
                  <a:cxn ang="0">
                    <a:pos x="91" y="123"/>
                  </a:cxn>
                  <a:cxn ang="0">
                    <a:pos x="91" y="103"/>
                  </a:cxn>
                  <a:cxn ang="0">
                    <a:pos x="13" y="103"/>
                  </a:cxn>
                  <a:cxn ang="0">
                    <a:pos x="13" y="123"/>
                  </a:cxn>
                  <a:cxn ang="0">
                    <a:pos x="0" y="123"/>
                  </a:cxn>
                  <a:cxn ang="0">
                    <a:pos x="0" y="90"/>
                  </a:cxn>
                  <a:cxn ang="0">
                    <a:pos x="11" y="90"/>
                  </a:cxn>
                  <a:cxn ang="0">
                    <a:pos x="11" y="90"/>
                  </a:cxn>
                  <a:cxn ang="0">
                    <a:pos x="15" y="80"/>
                  </a:cxn>
                  <a:cxn ang="0">
                    <a:pos x="20" y="71"/>
                  </a:cxn>
                  <a:cxn ang="0">
                    <a:pos x="22" y="59"/>
                  </a:cxn>
                  <a:cxn ang="0">
                    <a:pos x="24" y="47"/>
                  </a:cxn>
                  <a:cxn ang="0">
                    <a:pos x="25" y="23"/>
                  </a:cxn>
                  <a:cxn ang="0">
                    <a:pos x="25" y="0"/>
                  </a:cxn>
                  <a:cxn ang="0">
                    <a:pos x="89" y="0"/>
                  </a:cxn>
                  <a:cxn ang="0">
                    <a:pos x="89" y="90"/>
                  </a:cxn>
                  <a:cxn ang="0">
                    <a:pos x="38" y="12"/>
                  </a:cxn>
                  <a:cxn ang="0">
                    <a:pos x="38" y="12"/>
                  </a:cxn>
                  <a:cxn ang="0">
                    <a:pos x="38" y="30"/>
                  </a:cxn>
                  <a:cxn ang="0">
                    <a:pos x="36" y="51"/>
                  </a:cxn>
                  <a:cxn ang="0">
                    <a:pos x="32" y="71"/>
                  </a:cxn>
                  <a:cxn ang="0">
                    <a:pos x="29" y="80"/>
                  </a:cxn>
                  <a:cxn ang="0">
                    <a:pos x="25" y="90"/>
                  </a:cxn>
                  <a:cxn ang="0">
                    <a:pos x="75" y="90"/>
                  </a:cxn>
                  <a:cxn ang="0">
                    <a:pos x="75" y="12"/>
                  </a:cxn>
                  <a:cxn ang="0">
                    <a:pos x="38" y="12"/>
                  </a:cxn>
                </a:cxnLst>
                <a:rect l="0" t="0" r="r" b="b"/>
                <a:pathLst>
                  <a:path w="103" h="123">
                    <a:moveTo>
                      <a:pt x="89" y="90"/>
                    </a:moveTo>
                    <a:lnTo>
                      <a:pt x="103" y="90"/>
                    </a:lnTo>
                    <a:lnTo>
                      <a:pt x="103" y="123"/>
                    </a:lnTo>
                    <a:lnTo>
                      <a:pt x="91" y="123"/>
                    </a:lnTo>
                    <a:lnTo>
                      <a:pt x="91" y="103"/>
                    </a:lnTo>
                    <a:lnTo>
                      <a:pt x="13" y="103"/>
                    </a:lnTo>
                    <a:lnTo>
                      <a:pt x="13" y="123"/>
                    </a:lnTo>
                    <a:lnTo>
                      <a:pt x="0" y="123"/>
                    </a:lnTo>
                    <a:lnTo>
                      <a:pt x="0" y="90"/>
                    </a:lnTo>
                    <a:lnTo>
                      <a:pt x="11" y="90"/>
                    </a:lnTo>
                    <a:lnTo>
                      <a:pt x="11" y="90"/>
                    </a:lnTo>
                    <a:lnTo>
                      <a:pt x="15" y="80"/>
                    </a:lnTo>
                    <a:lnTo>
                      <a:pt x="20" y="71"/>
                    </a:lnTo>
                    <a:lnTo>
                      <a:pt x="22" y="59"/>
                    </a:lnTo>
                    <a:lnTo>
                      <a:pt x="24" y="47"/>
                    </a:lnTo>
                    <a:lnTo>
                      <a:pt x="25" y="23"/>
                    </a:lnTo>
                    <a:lnTo>
                      <a:pt x="25" y="0"/>
                    </a:lnTo>
                    <a:lnTo>
                      <a:pt x="89" y="0"/>
                    </a:lnTo>
                    <a:lnTo>
                      <a:pt x="89" y="90"/>
                    </a:lnTo>
                    <a:close/>
                    <a:moveTo>
                      <a:pt x="38" y="12"/>
                    </a:moveTo>
                    <a:lnTo>
                      <a:pt x="38" y="12"/>
                    </a:lnTo>
                    <a:lnTo>
                      <a:pt x="38" y="30"/>
                    </a:lnTo>
                    <a:lnTo>
                      <a:pt x="36" y="51"/>
                    </a:lnTo>
                    <a:lnTo>
                      <a:pt x="32" y="71"/>
                    </a:lnTo>
                    <a:lnTo>
                      <a:pt x="29" y="80"/>
                    </a:lnTo>
                    <a:lnTo>
                      <a:pt x="25" y="90"/>
                    </a:lnTo>
                    <a:lnTo>
                      <a:pt x="75" y="90"/>
                    </a:lnTo>
                    <a:lnTo>
                      <a:pt x="75" y="12"/>
                    </a:lnTo>
                    <a:lnTo>
                      <a:pt x="38" y="12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34" name="Freeform 15"/>
              <p:cNvSpPr>
                <a:spLocks noEditPoints="1"/>
              </p:cNvSpPr>
              <p:nvPr/>
            </p:nvSpPr>
            <p:spPr bwMode="auto">
              <a:xfrm>
                <a:off x="3662363" y="3516313"/>
                <a:ext cx="150812" cy="163512"/>
              </a:xfrm>
              <a:custGeom>
                <a:avLst/>
                <a:gdLst/>
                <a:ahLst/>
                <a:cxnLst>
                  <a:cxn ang="0">
                    <a:pos x="55" y="0"/>
                  </a:cxn>
                  <a:cxn ang="0">
                    <a:pos x="95" y="103"/>
                  </a:cxn>
                  <a:cxn ang="0">
                    <a:pos x="82" y="103"/>
                  </a:cxn>
                  <a:cxn ang="0">
                    <a:pos x="74" y="83"/>
                  </a:cxn>
                  <a:cxn ang="0">
                    <a:pos x="21" y="83"/>
                  </a:cxn>
                  <a:cxn ang="0">
                    <a:pos x="13" y="103"/>
                  </a:cxn>
                  <a:cxn ang="0">
                    <a:pos x="0" y="103"/>
                  </a:cxn>
                  <a:cxn ang="0">
                    <a:pos x="41" y="0"/>
                  </a:cxn>
                  <a:cxn ang="0">
                    <a:pos x="55" y="0"/>
                  </a:cxn>
                  <a:cxn ang="0">
                    <a:pos x="25" y="71"/>
                  </a:cxn>
                  <a:cxn ang="0">
                    <a:pos x="70" y="71"/>
                  </a:cxn>
                  <a:cxn ang="0">
                    <a:pos x="48" y="16"/>
                  </a:cxn>
                  <a:cxn ang="0">
                    <a:pos x="25" y="71"/>
                  </a:cxn>
                </a:cxnLst>
                <a:rect l="0" t="0" r="r" b="b"/>
                <a:pathLst>
                  <a:path w="95" h="103">
                    <a:moveTo>
                      <a:pt x="55" y="0"/>
                    </a:moveTo>
                    <a:lnTo>
                      <a:pt x="95" y="103"/>
                    </a:lnTo>
                    <a:lnTo>
                      <a:pt x="82" y="103"/>
                    </a:lnTo>
                    <a:lnTo>
                      <a:pt x="74" y="83"/>
                    </a:lnTo>
                    <a:lnTo>
                      <a:pt x="21" y="83"/>
                    </a:lnTo>
                    <a:lnTo>
                      <a:pt x="13" y="103"/>
                    </a:lnTo>
                    <a:lnTo>
                      <a:pt x="0" y="103"/>
                    </a:lnTo>
                    <a:lnTo>
                      <a:pt x="41" y="0"/>
                    </a:lnTo>
                    <a:lnTo>
                      <a:pt x="55" y="0"/>
                    </a:lnTo>
                    <a:close/>
                    <a:moveTo>
                      <a:pt x="25" y="71"/>
                    </a:moveTo>
                    <a:lnTo>
                      <a:pt x="70" y="71"/>
                    </a:lnTo>
                    <a:lnTo>
                      <a:pt x="48" y="16"/>
                    </a:lnTo>
                    <a:lnTo>
                      <a:pt x="25" y="71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35" name="Freeform 16"/>
              <p:cNvSpPr>
                <a:spLocks/>
              </p:cNvSpPr>
              <p:nvPr/>
            </p:nvSpPr>
            <p:spPr bwMode="auto">
              <a:xfrm>
                <a:off x="3835400" y="3516313"/>
                <a:ext cx="106362" cy="163512"/>
              </a:xfrm>
              <a:custGeom>
                <a:avLst/>
                <a:gdLst/>
                <a:ahLst/>
                <a:cxnLst>
                  <a:cxn ang="0">
                    <a:pos x="0" y="103"/>
                  </a:cxn>
                  <a:cxn ang="0">
                    <a:pos x="0" y="0"/>
                  </a:cxn>
                  <a:cxn ang="0">
                    <a:pos x="67" y="0"/>
                  </a:cxn>
                  <a:cxn ang="0">
                    <a:pos x="67" y="12"/>
                  </a:cxn>
                  <a:cxn ang="0">
                    <a:pos x="12" y="12"/>
                  </a:cxn>
                  <a:cxn ang="0">
                    <a:pos x="12" y="103"/>
                  </a:cxn>
                  <a:cxn ang="0">
                    <a:pos x="0" y="103"/>
                  </a:cxn>
                </a:cxnLst>
                <a:rect l="0" t="0" r="r" b="b"/>
                <a:pathLst>
                  <a:path w="67" h="103">
                    <a:moveTo>
                      <a:pt x="0" y="103"/>
                    </a:moveTo>
                    <a:lnTo>
                      <a:pt x="0" y="0"/>
                    </a:lnTo>
                    <a:lnTo>
                      <a:pt x="67" y="0"/>
                    </a:lnTo>
                    <a:lnTo>
                      <a:pt x="67" y="12"/>
                    </a:lnTo>
                    <a:lnTo>
                      <a:pt x="12" y="12"/>
                    </a:lnTo>
                    <a:lnTo>
                      <a:pt x="12" y="103"/>
                    </a:lnTo>
                    <a:lnTo>
                      <a:pt x="0" y="103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36" name="Freeform 17"/>
              <p:cNvSpPr>
                <a:spLocks noEditPoints="1"/>
              </p:cNvSpPr>
              <p:nvPr/>
            </p:nvSpPr>
            <p:spPr bwMode="auto">
              <a:xfrm>
                <a:off x="3949700" y="3516313"/>
                <a:ext cx="165100" cy="163512"/>
              </a:xfrm>
              <a:custGeom>
                <a:avLst/>
                <a:gdLst/>
                <a:ahLst/>
                <a:cxnLst>
                  <a:cxn ang="0">
                    <a:pos x="53" y="0"/>
                  </a:cxn>
                  <a:cxn ang="0">
                    <a:pos x="74" y="4"/>
                  </a:cxn>
                  <a:cxn ang="0">
                    <a:pos x="90" y="15"/>
                  </a:cxn>
                  <a:cxn ang="0">
                    <a:pos x="100" y="32"/>
                  </a:cxn>
                  <a:cxn ang="0">
                    <a:pos x="104" y="51"/>
                  </a:cxn>
                  <a:cxn ang="0">
                    <a:pos x="103" y="62"/>
                  </a:cxn>
                  <a:cxn ang="0">
                    <a:pos x="95" y="80"/>
                  </a:cxn>
                  <a:cxn ang="0">
                    <a:pos x="81" y="94"/>
                  </a:cxn>
                  <a:cxn ang="0">
                    <a:pos x="63" y="101"/>
                  </a:cxn>
                  <a:cxn ang="0">
                    <a:pos x="53" y="103"/>
                  </a:cxn>
                  <a:cxn ang="0">
                    <a:pos x="32" y="98"/>
                  </a:cxn>
                  <a:cxn ang="0">
                    <a:pos x="15" y="87"/>
                  </a:cxn>
                  <a:cxn ang="0">
                    <a:pos x="4" y="71"/>
                  </a:cxn>
                  <a:cxn ang="0">
                    <a:pos x="0" y="51"/>
                  </a:cxn>
                  <a:cxn ang="0">
                    <a:pos x="2" y="40"/>
                  </a:cxn>
                  <a:cxn ang="0">
                    <a:pos x="10" y="22"/>
                  </a:cxn>
                  <a:cxn ang="0">
                    <a:pos x="24" y="8"/>
                  </a:cxn>
                  <a:cxn ang="0">
                    <a:pos x="42" y="1"/>
                  </a:cxn>
                  <a:cxn ang="0">
                    <a:pos x="53" y="0"/>
                  </a:cxn>
                  <a:cxn ang="0">
                    <a:pos x="53" y="90"/>
                  </a:cxn>
                  <a:cxn ang="0">
                    <a:pos x="68" y="87"/>
                  </a:cxn>
                  <a:cxn ang="0">
                    <a:pos x="81" y="79"/>
                  </a:cxn>
                  <a:cxn ang="0">
                    <a:pos x="88" y="66"/>
                  </a:cxn>
                  <a:cxn ang="0">
                    <a:pos x="92" y="51"/>
                  </a:cxn>
                  <a:cxn ang="0">
                    <a:pos x="90" y="43"/>
                  </a:cxn>
                  <a:cxn ang="0">
                    <a:pos x="85" y="29"/>
                  </a:cxn>
                  <a:cxn ang="0">
                    <a:pos x="74" y="18"/>
                  </a:cxn>
                  <a:cxn ang="0">
                    <a:pos x="60" y="12"/>
                  </a:cxn>
                  <a:cxn ang="0">
                    <a:pos x="53" y="12"/>
                  </a:cxn>
                  <a:cxn ang="0">
                    <a:pos x="38" y="15"/>
                  </a:cxn>
                  <a:cxn ang="0">
                    <a:pos x="25" y="23"/>
                  </a:cxn>
                  <a:cxn ang="0">
                    <a:pos x="17" y="36"/>
                  </a:cxn>
                  <a:cxn ang="0">
                    <a:pos x="14" y="51"/>
                  </a:cxn>
                  <a:cxn ang="0">
                    <a:pos x="14" y="59"/>
                  </a:cxn>
                  <a:cxn ang="0">
                    <a:pos x="20" y="73"/>
                  </a:cxn>
                  <a:cxn ang="0">
                    <a:pos x="31" y="83"/>
                  </a:cxn>
                  <a:cxn ang="0">
                    <a:pos x="45" y="90"/>
                  </a:cxn>
                  <a:cxn ang="0">
                    <a:pos x="53" y="90"/>
                  </a:cxn>
                </a:cxnLst>
                <a:rect l="0" t="0" r="r" b="b"/>
                <a:pathLst>
                  <a:path w="104" h="103">
                    <a:moveTo>
                      <a:pt x="53" y="0"/>
                    </a:moveTo>
                    <a:lnTo>
                      <a:pt x="53" y="0"/>
                    </a:lnTo>
                    <a:lnTo>
                      <a:pt x="64" y="1"/>
                    </a:lnTo>
                    <a:lnTo>
                      <a:pt x="74" y="4"/>
                    </a:lnTo>
                    <a:lnTo>
                      <a:pt x="82" y="9"/>
                    </a:lnTo>
                    <a:lnTo>
                      <a:pt x="90" y="15"/>
                    </a:lnTo>
                    <a:lnTo>
                      <a:pt x="96" y="23"/>
                    </a:lnTo>
                    <a:lnTo>
                      <a:pt x="100" y="32"/>
                    </a:lnTo>
                    <a:lnTo>
                      <a:pt x="103" y="41"/>
                    </a:lnTo>
                    <a:lnTo>
                      <a:pt x="104" y="51"/>
                    </a:lnTo>
                    <a:lnTo>
                      <a:pt x="104" y="51"/>
                    </a:lnTo>
                    <a:lnTo>
                      <a:pt x="103" y="62"/>
                    </a:lnTo>
                    <a:lnTo>
                      <a:pt x="100" y="72"/>
                    </a:lnTo>
                    <a:lnTo>
                      <a:pt x="95" y="80"/>
                    </a:lnTo>
                    <a:lnTo>
                      <a:pt x="89" y="89"/>
                    </a:lnTo>
                    <a:lnTo>
                      <a:pt x="81" y="94"/>
                    </a:lnTo>
                    <a:lnTo>
                      <a:pt x="72" y="98"/>
                    </a:lnTo>
                    <a:lnTo>
                      <a:pt x="63" y="101"/>
                    </a:lnTo>
                    <a:lnTo>
                      <a:pt x="53" y="103"/>
                    </a:lnTo>
                    <a:lnTo>
                      <a:pt x="53" y="103"/>
                    </a:lnTo>
                    <a:lnTo>
                      <a:pt x="42" y="101"/>
                    </a:lnTo>
                    <a:lnTo>
                      <a:pt x="32" y="98"/>
                    </a:lnTo>
                    <a:lnTo>
                      <a:pt x="24" y="93"/>
                    </a:lnTo>
                    <a:lnTo>
                      <a:pt x="15" y="87"/>
                    </a:lnTo>
                    <a:lnTo>
                      <a:pt x="10" y="79"/>
                    </a:lnTo>
                    <a:lnTo>
                      <a:pt x="4" y="71"/>
                    </a:lnTo>
                    <a:lnTo>
                      <a:pt x="2" y="61"/>
                    </a:lnTo>
                    <a:lnTo>
                      <a:pt x="0" y="51"/>
                    </a:lnTo>
                    <a:lnTo>
                      <a:pt x="0" y="51"/>
                    </a:lnTo>
                    <a:lnTo>
                      <a:pt x="2" y="40"/>
                    </a:lnTo>
                    <a:lnTo>
                      <a:pt x="4" y="30"/>
                    </a:lnTo>
                    <a:lnTo>
                      <a:pt x="10" y="22"/>
                    </a:lnTo>
                    <a:lnTo>
                      <a:pt x="17" y="14"/>
                    </a:lnTo>
                    <a:lnTo>
                      <a:pt x="24" y="8"/>
                    </a:lnTo>
                    <a:lnTo>
                      <a:pt x="33" y="4"/>
                    </a:lnTo>
                    <a:lnTo>
                      <a:pt x="42" y="1"/>
                    </a:lnTo>
                    <a:lnTo>
                      <a:pt x="53" y="0"/>
                    </a:lnTo>
                    <a:lnTo>
                      <a:pt x="53" y="0"/>
                    </a:lnTo>
                    <a:close/>
                    <a:moveTo>
                      <a:pt x="53" y="90"/>
                    </a:moveTo>
                    <a:lnTo>
                      <a:pt x="53" y="90"/>
                    </a:lnTo>
                    <a:lnTo>
                      <a:pt x="61" y="90"/>
                    </a:lnTo>
                    <a:lnTo>
                      <a:pt x="68" y="87"/>
                    </a:lnTo>
                    <a:lnTo>
                      <a:pt x="75" y="84"/>
                    </a:lnTo>
                    <a:lnTo>
                      <a:pt x="81" y="79"/>
                    </a:lnTo>
                    <a:lnTo>
                      <a:pt x="85" y="73"/>
                    </a:lnTo>
                    <a:lnTo>
                      <a:pt x="88" y="66"/>
                    </a:lnTo>
                    <a:lnTo>
                      <a:pt x="90" y="59"/>
                    </a:lnTo>
                    <a:lnTo>
                      <a:pt x="92" y="51"/>
                    </a:lnTo>
                    <a:lnTo>
                      <a:pt x="92" y="51"/>
                    </a:lnTo>
                    <a:lnTo>
                      <a:pt x="90" y="43"/>
                    </a:lnTo>
                    <a:lnTo>
                      <a:pt x="88" y="36"/>
                    </a:lnTo>
                    <a:lnTo>
                      <a:pt x="85" y="29"/>
                    </a:lnTo>
                    <a:lnTo>
                      <a:pt x="81" y="23"/>
                    </a:lnTo>
                    <a:lnTo>
                      <a:pt x="74" y="18"/>
                    </a:lnTo>
                    <a:lnTo>
                      <a:pt x="68" y="15"/>
                    </a:lnTo>
                    <a:lnTo>
                      <a:pt x="60" y="12"/>
                    </a:lnTo>
                    <a:lnTo>
                      <a:pt x="53" y="12"/>
                    </a:lnTo>
                    <a:lnTo>
                      <a:pt x="53" y="12"/>
                    </a:lnTo>
                    <a:lnTo>
                      <a:pt x="45" y="12"/>
                    </a:lnTo>
                    <a:lnTo>
                      <a:pt x="38" y="15"/>
                    </a:lnTo>
                    <a:lnTo>
                      <a:pt x="31" y="18"/>
                    </a:lnTo>
                    <a:lnTo>
                      <a:pt x="25" y="23"/>
                    </a:lnTo>
                    <a:lnTo>
                      <a:pt x="21" y="29"/>
                    </a:lnTo>
                    <a:lnTo>
                      <a:pt x="17" y="36"/>
                    </a:lnTo>
                    <a:lnTo>
                      <a:pt x="14" y="43"/>
                    </a:lnTo>
                    <a:lnTo>
                      <a:pt x="14" y="51"/>
                    </a:lnTo>
                    <a:lnTo>
                      <a:pt x="14" y="51"/>
                    </a:lnTo>
                    <a:lnTo>
                      <a:pt x="14" y="59"/>
                    </a:lnTo>
                    <a:lnTo>
                      <a:pt x="17" y="66"/>
                    </a:lnTo>
                    <a:lnTo>
                      <a:pt x="20" y="73"/>
                    </a:lnTo>
                    <a:lnTo>
                      <a:pt x="25" y="79"/>
                    </a:lnTo>
                    <a:lnTo>
                      <a:pt x="31" y="83"/>
                    </a:lnTo>
                    <a:lnTo>
                      <a:pt x="38" y="87"/>
                    </a:lnTo>
                    <a:lnTo>
                      <a:pt x="45" y="90"/>
                    </a:lnTo>
                    <a:lnTo>
                      <a:pt x="53" y="90"/>
                    </a:lnTo>
                    <a:lnTo>
                      <a:pt x="53" y="9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37" name="Freeform 18"/>
              <p:cNvSpPr>
                <a:spLocks/>
              </p:cNvSpPr>
              <p:nvPr/>
            </p:nvSpPr>
            <p:spPr bwMode="auto">
              <a:xfrm>
                <a:off x="4143375" y="3516313"/>
                <a:ext cx="109537" cy="163512"/>
              </a:xfrm>
              <a:custGeom>
                <a:avLst/>
                <a:gdLst/>
                <a:ahLst/>
                <a:cxnLst>
                  <a:cxn ang="0">
                    <a:pos x="0" y="103"/>
                  </a:cxn>
                  <a:cxn ang="0">
                    <a:pos x="0" y="0"/>
                  </a:cxn>
                  <a:cxn ang="0">
                    <a:pos x="69" y="0"/>
                  </a:cxn>
                  <a:cxn ang="0">
                    <a:pos x="69" y="12"/>
                  </a:cxn>
                  <a:cxn ang="0">
                    <a:pos x="13" y="12"/>
                  </a:cxn>
                  <a:cxn ang="0">
                    <a:pos x="13" y="103"/>
                  </a:cxn>
                  <a:cxn ang="0">
                    <a:pos x="0" y="103"/>
                  </a:cxn>
                </a:cxnLst>
                <a:rect l="0" t="0" r="r" b="b"/>
                <a:pathLst>
                  <a:path w="69" h="103">
                    <a:moveTo>
                      <a:pt x="0" y="103"/>
                    </a:moveTo>
                    <a:lnTo>
                      <a:pt x="0" y="0"/>
                    </a:lnTo>
                    <a:lnTo>
                      <a:pt x="69" y="0"/>
                    </a:lnTo>
                    <a:lnTo>
                      <a:pt x="69" y="12"/>
                    </a:lnTo>
                    <a:lnTo>
                      <a:pt x="13" y="12"/>
                    </a:lnTo>
                    <a:lnTo>
                      <a:pt x="13" y="103"/>
                    </a:lnTo>
                    <a:lnTo>
                      <a:pt x="0" y="103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38" name="Freeform 19"/>
              <p:cNvSpPr>
                <a:spLocks/>
              </p:cNvSpPr>
              <p:nvPr/>
            </p:nvSpPr>
            <p:spPr bwMode="auto">
              <a:xfrm>
                <a:off x="4270375" y="3516313"/>
                <a:ext cx="134937" cy="16351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12" y="80"/>
                  </a:cxn>
                  <a:cxn ang="0">
                    <a:pos x="78" y="0"/>
                  </a:cxn>
                  <a:cxn ang="0">
                    <a:pos x="85" y="0"/>
                  </a:cxn>
                  <a:cxn ang="0">
                    <a:pos x="85" y="103"/>
                  </a:cxn>
                  <a:cxn ang="0">
                    <a:pos x="72" y="103"/>
                  </a:cxn>
                  <a:cxn ang="0">
                    <a:pos x="72" y="22"/>
                  </a:cxn>
                  <a:cxn ang="0">
                    <a:pos x="7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2" y="0"/>
                  </a:cxn>
                </a:cxnLst>
                <a:rect l="0" t="0" r="r" b="b"/>
                <a:pathLst>
                  <a:path w="85" h="103">
                    <a:moveTo>
                      <a:pt x="12" y="0"/>
                    </a:moveTo>
                    <a:lnTo>
                      <a:pt x="12" y="80"/>
                    </a:lnTo>
                    <a:lnTo>
                      <a:pt x="78" y="0"/>
                    </a:lnTo>
                    <a:lnTo>
                      <a:pt x="85" y="0"/>
                    </a:lnTo>
                    <a:lnTo>
                      <a:pt x="85" y="103"/>
                    </a:lnTo>
                    <a:lnTo>
                      <a:pt x="72" y="103"/>
                    </a:lnTo>
                    <a:lnTo>
                      <a:pt x="72" y="22"/>
                    </a:lnTo>
                    <a:lnTo>
                      <a:pt x="7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39" name="Freeform 20"/>
              <p:cNvSpPr>
                <a:spLocks/>
              </p:cNvSpPr>
              <p:nvPr/>
            </p:nvSpPr>
            <p:spPr bwMode="auto">
              <a:xfrm>
                <a:off x="4424363" y="3516313"/>
                <a:ext cx="120650" cy="163512"/>
              </a:xfrm>
              <a:custGeom>
                <a:avLst/>
                <a:gdLst/>
                <a:ahLst/>
                <a:cxnLst>
                  <a:cxn ang="0">
                    <a:pos x="76" y="0"/>
                  </a:cxn>
                  <a:cxn ang="0">
                    <a:pos x="76" y="103"/>
                  </a:cxn>
                  <a:cxn ang="0">
                    <a:pos x="63" y="103"/>
                  </a:cxn>
                  <a:cxn ang="0">
                    <a:pos x="63" y="58"/>
                  </a:cxn>
                  <a:cxn ang="0">
                    <a:pos x="63" y="58"/>
                  </a:cxn>
                  <a:cxn ang="0">
                    <a:pos x="49" y="62"/>
                  </a:cxn>
                  <a:cxn ang="0">
                    <a:pos x="35" y="64"/>
                  </a:cxn>
                  <a:cxn ang="0">
                    <a:pos x="35" y="64"/>
                  </a:cxn>
                  <a:cxn ang="0">
                    <a:pos x="26" y="64"/>
                  </a:cxn>
                  <a:cxn ang="0">
                    <a:pos x="21" y="62"/>
                  </a:cxn>
                  <a:cxn ang="0">
                    <a:pos x="14" y="59"/>
                  </a:cxn>
                  <a:cxn ang="0">
                    <a:pos x="10" y="57"/>
                  </a:cxn>
                  <a:cxn ang="0">
                    <a:pos x="6" y="53"/>
                  </a:cxn>
                  <a:cxn ang="0">
                    <a:pos x="3" y="47"/>
                  </a:cxn>
                  <a:cxn ang="0">
                    <a:pos x="1" y="41"/>
                  </a:cxn>
                  <a:cxn ang="0">
                    <a:pos x="0" y="33"/>
                  </a:cxn>
                  <a:cxn ang="0">
                    <a:pos x="0" y="0"/>
                  </a:cxn>
                  <a:cxn ang="0">
                    <a:pos x="14" y="0"/>
                  </a:cxn>
                  <a:cxn ang="0">
                    <a:pos x="14" y="32"/>
                  </a:cxn>
                  <a:cxn ang="0">
                    <a:pos x="14" y="32"/>
                  </a:cxn>
                  <a:cxn ang="0">
                    <a:pos x="14" y="36"/>
                  </a:cxn>
                  <a:cxn ang="0">
                    <a:pos x="15" y="41"/>
                  </a:cxn>
                  <a:cxn ang="0">
                    <a:pos x="17" y="44"/>
                  </a:cxn>
                  <a:cxn ang="0">
                    <a:pos x="19" y="47"/>
                  </a:cxn>
                  <a:cxn ang="0">
                    <a:pos x="22" y="50"/>
                  </a:cxn>
                  <a:cxn ang="0">
                    <a:pos x="26" y="51"/>
                  </a:cxn>
                  <a:cxn ang="0">
                    <a:pos x="36" y="53"/>
                  </a:cxn>
                  <a:cxn ang="0">
                    <a:pos x="36" y="53"/>
                  </a:cxn>
                  <a:cxn ang="0">
                    <a:pos x="49" y="51"/>
                  </a:cxn>
                  <a:cxn ang="0">
                    <a:pos x="63" y="47"/>
                  </a:cxn>
                  <a:cxn ang="0">
                    <a:pos x="63" y="0"/>
                  </a:cxn>
                  <a:cxn ang="0">
                    <a:pos x="76" y="0"/>
                  </a:cxn>
                </a:cxnLst>
                <a:rect l="0" t="0" r="r" b="b"/>
                <a:pathLst>
                  <a:path w="76" h="103">
                    <a:moveTo>
                      <a:pt x="76" y="0"/>
                    </a:moveTo>
                    <a:lnTo>
                      <a:pt x="76" y="103"/>
                    </a:lnTo>
                    <a:lnTo>
                      <a:pt x="63" y="103"/>
                    </a:lnTo>
                    <a:lnTo>
                      <a:pt x="63" y="58"/>
                    </a:lnTo>
                    <a:lnTo>
                      <a:pt x="63" y="58"/>
                    </a:lnTo>
                    <a:lnTo>
                      <a:pt x="49" y="62"/>
                    </a:lnTo>
                    <a:lnTo>
                      <a:pt x="35" y="64"/>
                    </a:lnTo>
                    <a:lnTo>
                      <a:pt x="35" y="64"/>
                    </a:lnTo>
                    <a:lnTo>
                      <a:pt x="26" y="64"/>
                    </a:lnTo>
                    <a:lnTo>
                      <a:pt x="21" y="62"/>
                    </a:lnTo>
                    <a:lnTo>
                      <a:pt x="14" y="59"/>
                    </a:lnTo>
                    <a:lnTo>
                      <a:pt x="10" y="57"/>
                    </a:lnTo>
                    <a:lnTo>
                      <a:pt x="6" y="53"/>
                    </a:lnTo>
                    <a:lnTo>
                      <a:pt x="3" y="47"/>
                    </a:lnTo>
                    <a:lnTo>
                      <a:pt x="1" y="41"/>
                    </a:lnTo>
                    <a:lnTo>
                      <a:pt x="0" y="33"/>
                    </a:lnTo>
                    <a:lnTo>
                      <a:pt x="0" y="0"/>
                    </a:lnTo>
                    <a:lnTo>
                      <a:pt x="14" y="0"/>
                    </a:lnTo>
                    <a:lnTo>
                      <a:pt x="14" y="32"/>
                    </a:lnTo>
                    <a:lnTo>
                      <a:pt x="14" y="32"/>
                    </a:lnTo>
                    <a:lnTo>
                      <a:pt x="14" y="36"/>
                    </a:lnTo>
                    <a:lnTo>
                      <a:pt x="15" y="41"/>
                    </a:lnTo>
                    <a:lnTo>
                      <a:pt x="17" y="44"/>
                    </a:lnTo>
                    <a:lnTo>
                      <a:pt x="19" y="47"/>
                    </a:lnTo>
                    <a:lnTo>
                      <a:pt x="22" y="50"/>
                    </a:lnTo>
                    <a:lnTo>
                      <a:pt x="26" y="51"/>
                    </a:lnTo>
                    <a:lnTo>
                      <a:pt x="36" y="53"/>
                    </a:lnTo>
                    <a:lnTo>
                      <a:pt x="36" y="53"/>
                    </a:lnTo>
                    <a:lnTo>
                      <a:pt x="49" y="51"/>
                    </a:lnTo>
                    <a:lnTo>
                      <a:pt x="63" y="47"/>
                    </a:lnTo>
                    <a:lnTo>
                      <a:pt x="63" y="0"/>
                    </a:lnTo>
                    <a:lnTo>
                      <a:pt x="76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40" name="Freeform 21"/>
              <p:cNvSpPr>
                <a:spLocks/>
              </p:cNvSpPr>
              <p:nvPr/>
            </p:nvSpPr>
            <p:spPr bwMode="auto">
              <a:xfrm>
                <a:off x="4583113" y="3516313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3" y="12"/>
                  </a:cxn>
                  <a:cxn ang="0">
                    <a:pos x="13" y="40"/>
                  </a:cxn>
                  <a:cxn ang="0">
                    <a:pos x="54" y="40"/>
                  </a:cxn>
                  <a:cxn ang="0">
                    <a:pos x="54" y="53"/>
                  </a:cxn>
                  <a:cxn ang="0">
                    <a:pos x="13" y="53"/>
                  </a:cxn>
                  <a:cxn ang="0">
                    <a:pos x="13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3" y="12"/>
                    </a:lnTo>
                    <a:lnTo>
                      <a:pt x="13" y="40"/>
                    </a:lnTo>
                    <a:lnTo>
                      <a:pt x="54" y="40"/>
                    </a:lnTo>
                    <a:lnTo>
                      <a:pt x="54" y="53"/>
                    </a:lnTo>
                    <a:lnTo>
                      <a:pt x="13" y="53"/>
                    </a:lnTo>
                    <a:lnTo>
                      <a:pt x="13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41" name="Freeform 22"/>
              <p:cNvSpPr>
                <a:spLocks/>
              </p:cNvSpPr>
              <p:nvPr/>
            </p:nvSpPr>
            <p:spPr bwMode="auto">
              <a:xfrm>
                <a:off x="4700588" y="3516313"/>
                <a:ext cx="160337" cy="163512"/>
              </a:xfrm>
              <a:custGeom>
                <a:avLst/>
                <a:gdLst/>
                <a:ahLst/>
                <a:cxnLst>
                  <a:cxn ang="0">
                    <a:pos x="101" y="66"/>
                  </a:cxn>
                  <a:cxn ang="0">
                    <a:pos x="94" y="82"/>
                  </a:cxn>
                  <a:cxn ang="0">
                    <a:pos x="83" y="93"/>
                  </a:cxn>
                  <a:cxn ang="0">
                    <a:pos x="68" y="100"/>
                  </a:cxn>
                  <a:cxn ang="0">
                    <a:pos x="53" y="103"/>
                  </a:cxn>
                  <a:cxn ang="0">
                    <a:pos x="41" y="101"/>
                  </a:cxn>
                  <a:cxn ang="0">
                    <a:pos x="22" y="93"/>
                  </a:cxn>
                  <a:cxn ang="0">
                    <a:pos x="8" y="79"/>
                  </a:cxn>
                  <a:cxn ang="0">
                    <a:pos x="1" y="61"/>
                  </a:cxn>
                  <a:cxn ang="0">
                    <a:pos x="0" y="51"/>
                  </a:cxn>
                  <a:cxn ang="0">
                    <a:pos x="4" y="32"/>
                  </a:cxn>
                  <a:cxn ang="0">
                    <a:pos x="15" y="15"/>
                  </a:cxn>
                  <a:cxn ang="0">
                    <a:pos x="32" y="4"/>
                  </a:cxn>
                  <a:cxn ang="0">
                    <a:pos x="53" y="0"/>
                  </a:cxn>
                  <a:cxn ang="0">
                    <a:pos x="61" y="1"/>
                  </a:cxn>
                  <a:cxn ang="0">
                    <a:pos x="76" y="5"/>
                  </a:cxn>
                  <a:cxn ang="0">
                    <a:pos x="89" y="15"/>
                  </a:cxn>
                  <a:cxn ang="0">
                    <a:pos x="98" y="28"/>
                  </a:cxn>
                  <a:cxn ang="0">
                    <a:pos x="90" y="40"/>
                  </a:cxn>
                  <a:cxn ang="0">
                    <a:pos x="87" y="33"/>
                  </a:cxn>
                  <a:cxn ang="0">
                    <a:pos x="80" y="23"/>
                  </a:cxn>
                  <a:cxn ang="0">
                    <a:pos x="71" y="16"/>
                  </a:cxn>
                  <a:cxn ang="0">
                    <a:pos x="58" y="12"/>
                  </a:cxn>
                  <a:cxn ang="0">
                    <a:pos x="53" y="12"/>
                  </a:cxn>
                  <a:cxn ang="0">
                    <a:pos x="37" y="15"/>
                  </a:cxn>
                  <a:cxn ang="0">
                    <a:pos x="25" y="23"/>
                  </a:cxn>
                  <a:cxn ang="0">
                    <a:pos x="16" y="36"/>
                  </a:cxn>
                  <a:cxn ang="0">
                    <a:pos x="14" y="51"/>
                  </a:cxn>
                  <a:cxn ang="0">
                    <a:pos x="14" y="59"/>
                  </a:cxn>
                  <a:cxn ang="0">
                    <a:pos x="19" y="73"/>
                  </a:cxn>
                  <a:cxn ang="0">
                    <a:pos x="30" y="83"/>
                  </a:cxn>
                  <a:cxn ang="0">
                    <a:pos x="44" y="90"/>
                  </a:cxn>
                  <a:cxn ang="0">
                    <a:pos x="53" y="90"/>
                  </a:cxn>
                  <a:cxn ang="0">
                    <a:pos x="65" y="89"/>
                  </a:cxn>
                  <a:cxn ang="0">
                    <a:pos x="75" y="83"/>
                  </a:cxn>
                  <a:cxn ang="0">
                    <a:pos x="85" y="73"/>
                  </a:cxn>
                  <a:cxn ang="0">
                    <a:pos x="90" y="62"/>
                  </a:cxn>
                </a:cxnLst>
                <a:rect l="0" t="0" r="r" b="b"/>
                <a:pathLst>
                  <a:path w="101" h="103">
                    <a:moveTo>
                      <a:pt x="101" y="66"/>
                    </a:moveTo>
                    <a:lnTo>
                      <a:pt x="101" y="66"/>
                    </a:lnTo>
                    <a:lnTo>
                      <a:pt x="98" y="75"/>
                    </a:lnTo>
                    <a:lnTo>
                      <a:pt x="94" y="82"/>
                    </a:lnTo>
                    <a:lnTo>
                      <a:pt x="89" y="87"/>
                    </a:lnTo>
                    <a:lnTo>
                      <a:pt x="83" y="93"/>
                    </a:lnTo>
                    <a:lnTo>
                      <a:pt x="76" y="97"/>
                    </a:lnTo>
                    <a:lnTo>
                      <a:pt x="68" y="100"/>
                    </a:lnTo>
                    <a:lnTo>
                      <a:pt x="61" y="101"/>
                    </a:lnTo>
                    <a:lnTo>
                      <a:pt x="53" y="103"/>
                    </a:lnTo>
                    <a:lnTo>
                      <a:pt x="53" y="103"/>
                    </a:lnTo>
                    <a:lnTo>
                      <a:pt x="41" y="101"/>
                    </a:lnTo>
                    <a:lnTo>
                      <a:pt x="32" y="98"/>
                    </a:lnTo>
                    <a:lnTo>
                      <a:pt x="22" y="93"/>
                    </a:lnTo>
                    <a:lnTo>
                      <a:pt x="15" y="87"/>
                    </a:lnTo>
                    <a:lnTo>
                      <a:pt x="8" y="79"/>
                    </a:lnTo>
                    <a:lnTo>
                      <a:pt x="4" y="71"/>
                    </a:lnTo>
                    <a:lnTo>
                      <a:pt x="1" y="61"/>
                    </a:lnTo>
                    <a:lnTo>
                      <a:pt x="0" y="51"/>
                    </a:lnTo>
                    <a:lnTo>
                      <a:pt x="0" y="51"/>
                    </a:lnTo>
                    <a:lnTo>
                      <a:pt x="1" y="41"/>
                    </a:lnTo>
                    <a:lnTo>
                      <a:pt x="4" y="32"/>
                    </a:lnTo>
                    <a:lnTo>
                      <a:pt x="8" y="22"/>
                    </a:lnTo>
                    <a:lnTo>
                      <a:pt x="15" y="15"/>
                    </a:lnTo>
                    <a:lnTo>
                      <a:pt x="23" y="8"/>
                    </a:lnTo>
                    <a:lnTo>
                      <a:pt x="32" y="4"/>
                    </a:lnTo>
                    <a:lnTo>
                      <a:pt x="41" y="1"/>
                    </a:lnTo>
                    <a:lnTo>
                      <a:pt x="53" y="0"/>
                    </a:lnTo>
                    <a:lnTo>
                      <a:pt x="53" y="0"/>
                    </a:lnTo>
                    <a:lnTo>
                      <a:pt x="61" y="1"/>
                    </a:lnTo>
                    <a:lnTo>
                      <a:pt x="68" y="2"/>
                    </a:lnTo>
                    <a:lnTo>
                      <a:pt x="76" y="5"/>
                    </a:lnTo>
                    <a:lnTo>
                      <a:pt x="83" y="9"/>
                    </a:lnTo>
                    <a:lnTo>
                      <a:pt x="89" y="15"/>
                    </a:lnTo>
                    <a:lnTo>
                      <a:pt x="94" y="21"/>
                    </a:lnTo>
                    <a:lnTo>
                      <a:pt x="98" y="28"/>
                    </a:lnTo>
                    <a:lnTo>
                      <a:pt x="101" y="36"/>
                    </a:lnTo>
                    <a:lnTo>
                      <a:pt x="90" y="40"/>
                    </a:lnTo>
                    <a:lnTo>
                      <a:pt x="90" y="40"/>
                    </a:lnTo>
                    <a:lnTo>
                      <a:pt x="87" y="33"/>
                    </a:lnTo>
                    <a:lnTo>
                      <a:pt x="85" y="29"/>
                    </a:lnTo>
                    <a:lnTo>
                      <a:pt x="80" y="23"/>
                    </a:lnTo>
                    <a:lnTo>
                      <a:pt x="75" y="19"/>
                    </a:lnTo>
                    <a:lnTo>
                      <a:pt x="71" y="16"/>
                    </a:lnTo>
                    <a:lnTo>
                      <a:pt x="65" y="14"/>
                    </a:lnTo>
                    <a:lnTo>
                      <a:pt x="58" y="12"/>
                    </a:lnTo>
                    <a:lnTo>
                      <a:pt x="53" y="12"/>
                    </a:lnTo>
                    <a:lnTo>
                      <a:pt x="53" y="12"/>
                    </a:lnTo>
                    <a:lnTo>
                      <a:pt x="44" y="12"/>
                    </a:lnTo>
                    <a:lnTo>
                      <a:pt x="37" y="15"/>
                    </a:lnTo>
                    <a:lnTo>
                      <a:pt x="30" y="18"/>
                    </a:lnTo>
                    <a:lnTo>
                      <a:pt x="25" y="23"/>
                    </a:lnTo>
                    <a:lnTo>
                      <a:pt x="19" y="29"/>
                    </a:lnTo>
                    <a:lnTo>
                      <a:pt x="16" y="36"/>
                    </a:lnTo>
                    <a:lnTo>
                      <a:pt x="14" y="43"/>
                    </a:lnTo>
                    <a:lnTo>
                      <a:pt x="14" y="51"/>
                    </a:lnTo>
                    <a:lnTo>
                      <a:pt x="14" y="51"/>
                    </a:lnTo>
                    <a:lnTo>
                      <a:pt x="14" y="59"/>
                    </a:lnTo>
                    <a:lnTo>
                      <a:pt x="16" y="66"/>
                    </a:lnTo>
                    <a:lnTo>
                      <a:pt x="19" y="73"/>
                    </a:lnTo>
                    <a:lnTo>
                      <a:pt x="25" y="79"/>
                    </a:lnTo>
                    <a:lnTo>
                      <a:pt x="30" y="83"/>
                    </a:lnTo>
                    <a:lnTo>
                      <a:pt x="36" y="87"/>
                    </a:lnTo>
                    <a:lnTo>
                      <a:pt x="44" y="90"/>
                    </a:lnTo>
                    <a:lnTo>
                      <a:pt x="53" y="90"/>
                    </a:lnTo>
                    <a:lnTo>
                      <a:pt x="53" y="90"/>
                    </a:lnTo>
                    <a:lnTo>
                      <a:pt x="58" y="90"/>
                    </a:lnTo>
                    <a:lnTo>
                      <a:pt x="65" y="89"/>
                    </a:lnTo>
                    <a:lnTo>
                      <a:pt x="71" y="86"/>
                    </a:lnTo>
                    <a:lnTo>
                      <a:pt x="75" y="83"/>
                    </a:lnTo>
                    <a:lnTo>
                      <a:pt x="80" y="79"/>
                    </a:lnTo>
                    <a:lnTo>
                      <a:pt x="85" y="73"/>
                    </a:lnTo>
                    <a:lnTo>
                      <a:pt x="87" y="69"/>
                    </a:lnTo>
                    <a:lnTo>
                      <a:pt x="90" y="62"/>
                    </a:lnTo>
                    <a:lnTo>
                      <a:pt x="101" y="66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42" name="Freeform 23"/>
              <p:cNvSpPr>
                <a:spLocks/>
              </p:cNvSpPr>
              <p:nvPr/>
            </p:nvSpPr>
            <p:spPr bwMode="auto">
              <a:xfrm>
                <a:off x="4887913" y="3516313"/>
                <a:ext cx="125412" cy="163512"/>
              </a:xfrm>
              <a:custGeom>
                <a:avLst/>
                <a:gdLst/>
                <a:ahLst/>
                <a:cxnLst>
                  <a:cxn ang="0">
                    <a:pos x="69" y="0"/>
                  </a:cxn>
                  <a:cxn ang="0">
                    <a:pos x="39" y="32"/>
                  </a:cxn>
                  <a:cxn ang="0">
                    <a:pos x="79" y="103"/>
                  </a:cxn>
                  <a:cxn ang="0">
                    <a:pos x="65" y="103"/>
                  </a:cxn>
                  <a:cxn ang="0">
                    <a:pos x="29" y="41"/>
                  </a:cxn>
                  <a:cxn ang="0">
                    <a:pos x="12" y="59"/>
                  </a:cxn>
                  <a:cxn ang="0">
                    <a:pos x="12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2" y="43"/>
                  </a:cxn>
                  <a:cxn ang="0">
                    <a:pos x="53" y="0"/>
                  </a:cxn>
                  <a:cxn ang="0">
                    <a:pos x="69" y="0"/>
                  </a:cxn>
                </a:cxnLst>
                <a:rect l="0" t="0" r="r" b="b"/>
                <a:pathLst>
                  <a:path w="79" h="103">
                    <a:moveTo>
                      <a:pt x="69" y="0"/>
                    </a:moveTo>
                    <a:lnTo>
                      <a:pt x="39" y="32"/>
                    </a:lnTo>
                    <a:lnTo>
                      <a:pt x="79" y="103"/>
                    </a:lnTo>
                    <a:lnTo>
                      <a:pt x="65" y="103"/>
                    </a:lnTo>
                    <a:lnTo>
                      <a:pt x="29" y="41"/>
                    </a:lnTo>
                    <a:lnTo>
                      <a:pt x="12" y="59"/>
                    </a:lnTo>
                    <a:lnTo>
                      <a:pt x="12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43"/>
                    </a:lnTo>
                    <a:lnTo>
                      <a:pt x="53" y="0"/>
                    </a:ln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43" name="Freeform 24"/>
              <p:cNvSpPr>
                <a:spLocks/>
              </p:cNvSpPr>
              <p:nvPr/>
            </p:nvSpPr>
            <p:spPr bwMode="auto">
              <a:xfrm>
                <a:off x="5037138" y="3516313"/>
                <a:ext cx="134937" cy="163512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3" y="80"/>
                  </a:cxn>
                  <a:cxn ang="0">
                    <a:pos x="78" y="0"/>
                  </a:cxn>
                  <a:cxn ang="0">
                    <a:pos x="85" y="0"/>
                  </a:cxn>
                  <a:cxn ang="0">
                    <a:pos x="85" y="103"/>
                  </a:cxn>
                  <a:cxn ang="0">
                    <a:pos x="73" y="103"/>
                  </a:cxn>
                  <a:cxn ang="0">
                    <a:pos x="73" y="22"/>
                  </a:cxn>
                  <a:cxn ang="0">
                    <a:pos x="7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</a:cxnLst>
                <a:rect l="0" t="0" r="r" b="b"/>
                <a:pathLst>
                  <a:path w="85" h="103">
                    <a:moveTo>
                      <a:pt x="13" y="0"/>
                    </a:moveTo>
                    <a:lnTo>
                      <a:pt x="13" y="80"/>
                    </a:lnTo>
                    <a:lnTo>
                      <a:pt x="78" y="0"/>
                    </a:lnTo>
                    <a:lnTo>
                      <a:pt x="85" y="0"/>
                    </a:lnTo>
                    <a:lnTo>
                      <a:pt x="85" y="103"/>
                    </a:lnTo>
                    <a:lnTo>
                      <a:pt x="73" y="103"/>
                    </a:lnTo>
                    <a:lnTo>
                      <a:pt x="73" y="22"/>
                    </a:lnTo>
                    <a:lnTo>
                      <a:pt x="7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44" name="Freeform 25"/>
              <p:cNvSpPr>
                <a:spLocks/>
              </p:cNvSpPr>
              <p:nvPr/>
            </p:nvSpPr>
            <p:spPr bwMode="auto">
              <a:xfrm>
                <a:off x="5203825" y="3516313"/>
                <a:ext cx="147637" cy="163512"/>
              </a:xfrm>
              <a:custGeom>
                <a:avLst/>
                <a:gdLst/>
                <a:ahLst/>
                <a:cxnLst>
                  <a:cxn ang="0">
                    <a:pos x="89" y="0"/>
                  </a:cxn>
                  <a:cxn ang="0">
                    <a:pos x="54" y="48"/>
                  </a:cxn>
                  <a:cxn ang="0">
                    <a:pos x="93" y="103"/>
                  </a:cxn>
                  <a:cxn ang="0">
                    <a:pos x="78" y="103"/>
                  </a:cxn>
                  <a:cxn ang="0">
                    <a:pos x="46" y="58"/>
                  </a:cxn>
                  <a:cxn ang="0">
                    <a:pos x="14" y="103"/>
                  </a:cxn>
                  <a:cxn ang="0">
                    <a:pos x="0" y="103"/>
                  </a:cxn>
                  <a:cxn ang="0">
                    <a:pos x="39" y="48"/>
                  </a:cxn>
                  <a:cxn ang="0">
                    <a:pos x="4" y="0"/>
                  </a:cxn>
                  <a:cxn ang="0">
                    <a:pos x="19" y="0"/>
                  </a:cxn>
                  <a:cxn ang="0">
                    <a:pos x="46" y="37"/>
                  </a:cxn>
                  <a:cxn ang="0">
                    <a:pos x="73" y="0"/>
                  </a:cxn>
                  <a:cxn ang="0">
                    <a:pos x="89" y="0"/>
                  </a:cxn>
                </a:cxnLst>
                <a:rect l="0" t="0" r="r" b="b"/>
                <a:pathLst>
                  <a:path w="93" h="103">
                    <a:moveTo>
                      <a:pt x="89" y="0"/>
                    </a:moveTo>
                    <a:lnTo>
                      <a:pt x="54" y="48"/>
                    </a:lnTo>
                    <a:lnTo>
                      <a:pt x="93" y="103"/>
                    </a:lnTo>
                    <a:lnTo>
                      <a:pt x="78" y="103"/>
                    </a:lnTo>
                    <a:lnTo>
                      <a:pt x="46" y="58"/>
                    </a:lnTo>
                    <a:lnTo>
                      <a:pt x="14" y="103"/>
                    </a:lnTo>
                    <a:lnTo>
                      <a:pt x="0" y="103"/>
                    </a:lnTo>
                    <a:lnTo>
                      <a:pt x="39" y="48"/>
                    </a:lnTo>
                    <a:lnTo>
                      <a:pt x="4" y="0"/>
                    </a:lnTo>
                    <a:lnTo>
                      <a:pt x="19" y="0"/>
                    </a:lnTo>
                    <a:lnTo>
                      <a:pt x="46" y="37"/>
                    </a:lnTo>
                    <a:lnTo>
                      <a:pt x="73" y="0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45" name="Freeform 26"/>
              <p:cNvSpPr>
                <a:spLocks/>
              </p:cNvSpPr>
              <p:nvPr/>
            </p:nvSpPr>
            <p:spPr bwMode="auto">
              <a:xfrm>
                <a:off x="3203575" y="3822700"/>
                <a:ext cx="134937" cy="163512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3" y="80"/>
                  </a:cxn>
                  <a:cxn ang="0">
                    <a:pos x="78" y="0"/>
                  </a:cxn>
                  <a:cxn ang="0">
                    <a:pos x="85" y="0"/>
                  </a:cxn>
                  <a:cxn ang="0">
                    <a:pos x="85" y="103"/>
                  </a:cxn>
                  <a:cxn ang="0">
                    <a:pos x="73" y="103"/>
                  </a:cxn>
                  <a:cxn ang="0">
                    <a:pos x="73" y="22"/>
                  </a:cxn>
                  <a:cxn ang="0">
                    <a:pos x="7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</a:cxnLst>
                <a:rect l="0" t="0" r="r" b="b"/>
                <a:pathLst>
                  <a:path w="85" h="103">
                    <a:moveTo>
                      <a:pt x="13" y="0"/>
                    </a:moveTo>
                    <a:lnTo>
                      <a:pt x="13" y="80"/>
                    </a:lnTo>
                    <a:lnTo>
                      <a:pt x="78" y="0"/>
                    </a:lnTo>
                    <a:lnTo>
                      <a:pt x="85" y="0"/>
                    </a:lnTo>
                    <a:lnTo>
                      <a:pt x="85" y="103"/>
                    </a:lnTo>
                    <a:lnTo>
                      <a:pt x="73" y="103"/>
                    </a:lnTo>
                    <a:lnTo>
                      <a:pt x="73" y="22"/>
                    </a:lnTo>
                    <a:lnTo>
                      <a:pt x="7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46" name="Freeform 27"/>
              <p:cNvSpPr>
                <a:spLocks/>
              </p:cNvSpPr>
              <p:nvPr/>
            </p:nvSpPr>
            <p:spPr bwMode="auto">
              <a:xfrm>
                <a:off x="3362325" y="3822700"/>
                <a:ext cx="133350" cy="163512"/>
              </a:xfrm>
              <a:custGeom>
                <a:avLst/>
                <a:gdLst/>
                <a:ahLst/>
                <a:cxnLst>
                  <a:cxn ang="0">
                    <a:pos x="9" y="75"/>
                  </a:cxn>
                  <a:cxn ang="0">
                    <a:pos x="23" y="86"/>
                  </a:cxn>
                  <a:cxn ang="0">
                    <a:pos x="43" y="90"/>
                  </a:cxn>
                  <a:cxn ang="0">
                    <a:pos x="50" y="90"/>
                  </a:cxn>
                  <a:cxn ang="0">
                    <a:pos x="60" y="86"/>
                  </a:cxn>
                  <a:cxn ang="0">
                    <a:pos x="67" y="82"/>
                  </a:cxn>
                  <a:cxn ang="0">
                    <a:pos x="71" y="72"/>
                  </a:cxn>
                  <a:cxn ang="0">
                    <a:pos x="70" y="67"/>
                  </a:cxn>
                  <a:cxn ang="0">
                    <a:pos x="63" y="61"/>
                  </a:cxn>
                  <a:cxn ang="0">
                    <a:pos x="46" y="57"/>
                  </a:cxn>
                  <a:cxn ang="0">
                    <a:pos x="23" y="57"/>
                  </a:cxn>
                  <a:cxn ang="0">
                    <a:pos x="38" y="44"/>
                  </a:cxn>
                  <a:cxn ang="0">
                    <a:pos x="46" y="44"/>
                  </a:cxn>
                  <a:cxn ang="0">
                    <a:pos x="59" y="40"/>
                  </a:cxn>
                  <a:cxn ang="0">
                    <a:pos x="64" y="33"/>
                  </a:cxn>
                  <a:cxn ang="0">
                    <a:pos x="66" y="29"/>
                  </a:cxn>
                  <a:cxn ang="0">
                    <a:pos x="63" y="21"/>
                  </a:cxn>
                  <a:cxn ang="0">
                    <a:pos x="57" y="15"/>
                  </a:cxn>
                  <a:cxn ang="0">
                    <a:pos x="41" y="11"/>
                  </a:cxn>
                  <a:cxn ang="0">
                    <a:pos x="35" y="12"/>
                  </a:cxn>
                  <a:cxn ang="0">
                    <a:pos x="20" y="17"/>
                  </a:cxn>
                  <a:cxn ang="0">
                    <a:pos x="3" y="12"/>
                  </a:cxn>
                  <a:cxn ang="0">
                    <a:pos x="14" y="7"/>
                  </a:cxn>
                  <a:cxn ang="0">
                    <a:pos x="32" y="0"/>
                  </a:cxn>
                  <a:cxn ang="0">
                    <a:pos x="41" y="0"/>
                  </a:cxn>
                  <a:cxn ang="0">
                    <a:pos x="57" y="3"/>
                  </a:cxn>
                  <a:cxn ang="0">
                    <a:pos x="70" y="10"/>
                  </a:cxn>
                  <a:cxn ang="0">
                    <a:pos x="77" y="22"/>
                  </a:cxn>
                  <a:cxn ang="0">
                    <a:pos x="78" y="30"/>
                  </a:cxn>
                  <a:cxn ang="0">
                    <a:pos x="74" y="43"/>
                  </a:cxn>
                  <a:cxn ang="0">
                    <a:pos x="62" y="50"/>
                  </a:cxn>
                  <a:cxn ang="0">
                    <a:pos x="70" y="53"/>
                  </a:cxn>
                  <a:cxn ang="0">
                    <a:pos x="80" y="60"/>
                  </a:cxn>
                  <a:cxn ang="0">
                    <a:pos x="82" y="67"/>
                  </a:cxn>
                  <a:cxn ang="0">
                    <a:pos x="84" y="72"/>
                  </a:cxn>
                  <a:cxn ang="0">
                    <a:pos x="80" y="85"/>
                  </a:cxn>
                  <a:cxn ang="0">
                    <a:pos x="71" y="94"/>
                  </a:cxn>
                  <a:cxn ang="0">
                    <a:pos x="57" y="100"/>
                  </a:cxn>
                  <a:cxn ang="0">
                    <a:pos x="43" y="103"/>
                  </a:cxn>
                  <a:cxn ang="0">
                    <a:pos x="36" y="101"/>
                  </a:cxn>
                  <a:cxn ang="0">
                    <a:pos x="18" y="96"/>
                  </a:cxn>
                  <a:cxn ang="0">
                    <a:pos x="0" y="85"/>
                  </a:cxn>
                </a:cxnLst>
                <a:rect l="0" t="0" r="r" b="b"/>
                <a:pathLst>
                  <a:path w="84" h="103">
                    <a:moveTo>
                      <a:pt x="9" y="75"/>
                    </a:moveTo>
                    <a:lnTo>
                      <a:pt x="9" y="75"/>
                    </a:lnTo>
                    <a:lnTo>
                      <a:pt x="14" y="80"/>
                    </a:lnTo>
                    <a:lnTo>
                      <a:pt x="23" y="86"/>
                    </a:lnTo>
                    <a:lnTo>
                      <a:pt x="32" y="89"/>
                    </a:lnTo>
                    <a:lnTo>
                      <a:pt x="43" y="90"/>
                    </a:lnTo>
                    <a:lnTo>
                      <a:pt x="43" y="90"/>
                    </a:lnTo>
                    <a:lnTo>
                      <a:pt x="50" y="90"/>
                    </a:lnTo>
                    <a:lnTo>
                      <a:pt x="56" y="89"/>
                    </a:lnTo>
                    <a:lnTo>
                      <a:pt x="60" y="86"/>
                    </a:lnTo>
                    <a:lnTo>
                      <a:pt x="64" y="85"/>
                    </a:lnTo>
                    <a:lnTo>
                      <a:pt x="67" y="82"/>
                    </a:lnTo>
                    <a:lnTo>
                      <a:pt x="68" y="78"/>
                    </a:lnTo>
                    <a:lnTo>
                      <a:pt x="71" y="72"/>
                    </a:lnTo>
                    <a:lnTo>
                      <a:pt x="71" y="72"/>
                    </a:lnTo>
                    <a:lnTo>
                      <a:pt x="70" y="67"/>
                    </a:lnTo>
                    <a:lnTo>
                      <a:pt x="67" y="64"/>
                    </a:lnTo>
                    <a:lnTo>
                      <a:pt x="63" y="61"/>
                    </a:lnTo>
                    <a:lnTo>
                      <a:pt x="57" y="58"/>
                    </a:lnTo>
                    <a:lnTo>
                      <a:pt x="46" y="57"/>
                    </a:lnTo>
                    <a:lnTo>
                      <a:pt x="38" y="57"/>
                    </a:lnTo>
                    <a:lnTo>
                      <a:pt x="23" y="57"/>
                    </a:lnTo>
                    <a:lnTo>
                      <a:pt x="23" y="44"/>
                    </a:lnTo>
                    <a:lnTo>
                      <a:pt x="38" y="44"/>
                    </a:lnTo>
                    <a:lnTo>
                      <a:pt x="38" y="44"/>
                    </a:lnTo>
                    <a:lnTo>
                      <a:pt x="46" y="44"/>
                    </a:lnTo>
                    <a:lnTo>
                      <a:pt x="55" y="42"/>
                    </a:lnTo>
                    <a:lnTo>
                      <a:pt x="59" y="40"/>
                    </a:lnTo>
                    <a:lnTo>
                      <a:pt x="63" y="37"/>
                    </a:lnTo>
                    <a:lnTo>
                      <a:pt x="64" y="33"/>
                    </a:lnTo>
                    <a:lnTo>
                      <a:pt x="66" y="29"/>
                    </a:lnTo>
                    <a:lnTo>
                      <a:pt x="66" y="29"/>
                    </a:lnTo>
                    <a:lnTo>
                      <a:pt x="64" y="25"/>
                    </a:lnTo>
                    <a:lnTo>
                      <a:pt x="63" y="21"/>
                    </a:lnTo>
                    <a:lnTo>
                      <a:pt x="60" y="18"/>
                    </a:lnTo>
                    <a:lnTo>
                      <a:pt x="57" y="15"/>
                    </a:lnTo>
                    <a:lnTo>
                      <a:pt x="49" y="12"/>
                    </a:lnTo>
                    <a:lnTo>
                      <a:pt x="41" y="11"/>
                    </a:lnTo>
                    <a:lnTo>
                      <a:pt x="41" y="11"/>
                    </a:lnTo>
                    <a:lnTo>
                      <a:pt x="35" y="12"/>
                    </a:lnTo>
                    <a:lnTo>
                      <a:pt x="27" y="14"/>
                    </a:lnTo>
                    <a:lnTo>
                      <a:pt x="20" y="17"/>
                    </a:lnTo>
                    <a:lnTo>
                      <a:pt x="11" y="21"/>
                    </a:lnTo>
                    <a:lnTo>
                      <a:pt x="3" y="12"/>
                    </a:lnTo>
                    <a:lnTo>
                      <a:pt x="3" y="12"/>
                    </a:lnTo>
                    <a:lnTo>
                      <a:pt x="14" y="7"/>
                    </a:lnTo>
                    <a:lnTo>
                      <a:pt x="24" y="3"/>
                    </a:lnTo>
                    <a:lnTo>
                      <a:pt x="32" y="0"/>
                    </a:lnTo>
                    <a:lnTo>
                      <a:pt x="41" y="0"/>
                    </a:lnTo>
                    <a:lnTo>
                      <a:pt x="41" y="0"/>
                    </a:lnTo>
                    <a:lnTo>
                      <a:pt x="52" y="1"/>
                    </a:lnTo>
                    <a:lnTo>
                      <a:pt x="57" y="3"/>
                    </a:lnTo>
                    <a:lnTo>
                      <a:pt x="64" y="5"/>
                    </a:lnTo>
                    <a:lnTo>
                      <a:pt x="70" y="10"/>
                    </a:lnTo>
                    <a:lnTo>
                      <a:pt x="74" y="15"/>
                    </a:lnTo>
                    <a:lnTo>
                      <a:pt x="77" y="22"/>
                    </a:lnTo>
                    <a:lnTo>
                      <a:pt x="78" y="30"/>
                    </a:lnTo>
                    <a:lnTo>
                      <a:pt x="78" y="30"/>
                    </a:lnTo>
                    <a:lnTo>
                      <a:pt x="77" y="37"/>
                    </a:lnTo>
                    <a:lnTo>
                      <a:pt x="74" y="43"/>
                    </a:lnTo>
                    <a:lnTo>
                      <a:pt x="68" y="47"/>
                    </a:lnTo>
                    <a:lnTo>
                      <a:pt x="62" y="50"/>
                    </a:lnTo>
                    <a:lnTo>
                      <a:pt x="62" y="50"/>
                    </a:lnTo>
                    <a:lnTo>
                      <a:pt x="70" y="53"/>
                    </a:lnTo>
                    <a:lnTo>
                      <a:pt x="77" y="57"/>
                    </a:lnTo>
                    <a:lnTo>
                      <a:pt x="80" y="60"/>
                    </a:lnTo>
                    <a:lnTo>
                      <a:pt x="81" y="62"/>
                    </a:lnTo>
                    <a:lnTo>
                      <a:pt x="82" y="67"/>
                    </a:lnTo>
                    <a:lnTo>
                      <a:pt x="84" y="72"/>
                    </a:lnTo>
                    <a:lnTo>
                      <a:pt x="84" y="72"/>
                    </a:lnTo>
                    <a:lnTo>
                      <a:pt x="82" y="79"/>
                    </a:lnTo>
                    <a:lnTo>
                      <a:pt x="80" y="85"/>
                    </a:lnTo>
                    <a:lnTo>
                      <a:pt x="75" y="90"/>
                    </a:lnTo>
                    <a:lnTo>
                      <a:pt x="71" y="94"/>
                    </a:lnTo>
                    <a:lnTo>
                      <a:pt x="64" y="98"/>
                    </a:lnTo>
                    <a:lnTo>
                      <a:pt x="57" y="100"/>
                    </a:lnTo>
                    <a:lnTo>
                      <a:pt x="50" y="101"/>
                    </a:lnTo>
                    <a:lnTo>
                      <a:pt x="43" y="103"/>
                    </a:lnTo>
                    <a:lnTo>
                      <a:pt x="43" y="103"/>
                    </a:lnTo>
                    <a:lnTo>
                      <a:pt x="36" y="101"/>
                    </a:lnTo>
                    <a:lnTo>
                      <a:pt x="30" y="100"/>
                    </a:lnTo>
                    <a:lnTo>
                      <a:pt x="18" y="96"/>
                    </a:lnTo>
                    <a:lnTo>
                      <a:pt x="7" y="90"/>
                    </a:lnTo>
                    <a:lnTo>
                      <a:pt x="0" y="85"/>
                    </a:lnTo>
                    <a:lnTo>
                      <a:pt x="9" y="7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47" name="Freeform 28"/>
              <p:cNvSpPr>
                <a:spLocks/>
              </p:cNvSpPr>
              <p:nvPr/>
            </p:nvSpPr>
            <p:spPr bwMode="auto">
              <a:xfrm>
                <a:off x="3521075" y="3822700"/>
                <a:ext cx="163512" cy="163512"/>
              </a:xfrm>
              <a:custGeom>
                <a:avLst/>
                <a:gdLst/>
                <a:ahLst/>
                <a:cxnLst>
                  <a:cxn ang="0">
                    <a:pos x="103" y="0"/>
                  </a:cxn>
                  <a:cxn ang="0">
                    <a:pos x="103" y="103"/>
                  </a:cxn>
                  <a:cxn ang="0">
                    <a:pos x="91" y="103"/>
                  </a:cxn>
                  <a:cxn ang="0">
                    <a:pos x="91" y="23"/>
                  </a:cxn>
                  <a:cxn ang="0">
                    <a:pos x="52" y="72"/>
                  </a:cxn>
                  <a:cxn ang="0">
                    <a:pos x="14" y="23"/>
                  </a:cxn>
                  <a:cxn ang="0">
                    <a:pos x="14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9" y="0"/>
                  </a:cxn>
                  <a:cxn ang="0">
                    <a:pos x="52" y="55"/>
                  </a:cxn>
                  <a:cxn ang="0">
                    <a:pos x="96" y="0"/>
                  </a:cxn>
                  <a:cxn ang="0">
                    <a:pos x="103" y="0"/>
                  </a:cxn>
                </a:cxnLst>
                <a:rect l="0" t="0" r="r" b="b"/>
                <a:pathLst>
                  <a:path w="103" h="103">
                    <a:moveTo>
                      <a:pt x="103" y="0"/>
                    </a:moveTo>
                    <a:lnTo>
                      <a:pt x="103" y="103"/>
                    </a:lnTo>
                    <a:lnTo>
                      <a:pt x="91" y="103"/>
                    </a:lnTo>
                    <a:lnTo>
                      <a:pt x="91" y="23"/>
                    </a:lnTo>
                    <a:lnTo>
                      <a:pt x="52" y="72"/>
                    </a:lnTo>
                    <a:lnTo>
                      <a:pt x="14" y="23"/>
                    </a:lnTo>
                    <a:lnTo>
                      <a:pt x="14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9" y="0"/>
                    </a:lnTo>
                    <a:lnTo>
                      <a:pt x="52" y="55"/>
                    </a:lnTo>
                    <a:lnTo>
                      <a:pt x="96" y="0"/>
                    </a:lnTo>
                    <a:lnTo>
                      <a:pt x="10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48" name="Freeform 29"/>
              <p:cNvSpPr>
                <a:spLocks/>
              </p:cNvSpPr>
              <p:nvPr/>
            </p:nvSpPr>
            <p:spPr bwMode="auto">
              <a:xfrm>
                <a:off x="3722688" y="3822700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4" y="12"/>
                  </a:cxn>
                  <a:cxn ang="0">
                    <a:pos x="14" y="40"/>
                  </a:cxn>
                  <a:cxn ang="0">
                    <a:pos x="56" y="40"/>
                  </a:cxn>
                  <a:cxn ang="0">
                    <a:pos x="56" y="53"/>
                  </a:cxn>
                  <a:cxn ang="0">
                    <a:pos x="14" y="53"/>
                  </a:cxn>
                  <a:cxn ang="0">
                    <a:pos x="14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4" y="12"/>
                    </a:lnTo>
                    <a:lnTo>
                      <a:pt x="14" y="40"/>
                    </a:lnTo>
                    <a:lnTo>
                      <a:pt x="56" y="40"/>
                    </a:lnTo>
                    <a:lnTo>
                      <a:pt x="56" y="53"/>
                    </a:lnTo>
                    <a:lnTo>
                      <a:pt x="14" y="53"/>
                    </a:lnTo>
                    <a:lnTo>
                      <a:pt x="14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49" name="Freeform 30"/>
              <p:cNvSpPr>
                <a:spLocks/>
              </p:cNvSpPr>
              <p:nvPr/>
            </p:nvSpPr>
            <p:spPr bwMode="auto">
              <a:xfrm>
                <a:off x="3851275" y="3822700"/>
                <a:ext cx="130175" cy="163512"/>
              </a:xfrm>
              <a:custGeom>
                <a:avLst/>
                <a:gdLst/>
                <a:ahLst/>
                <a:cxnLst>
                  <a:cxn ang="0">
                    <a:pos x="82" y="0"/>
                  </a:cxn>
                  <a:cxn ang="0">
                    <a:pos x="82" y="103"/>
                  </a:cxn>
                  <a:cxn ang="0">
                    <a:pos x="68" y="103"/>
                  </a:cxn>
                  <a:cxn ang="0">
                    <a:pos x="68" y="53"/>
                  </a:cxn>
                  <a:cxn ang="0">
                    <a:pos x="13" y="53"/>
                  </a:cxn>
                  <a:cxn ang="0">
                    <a:pos x="13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  <a:cxn ang="0">
                    <a:pos x="13" y="40"/>
                  </a:cxn>
                  <a:cxn ang="0">
                    <a:pos x="68" y="40"/>
                  </a:cxn>
                  <a:cxn ang="0">
                    <a:pos x="68" y="0"/>
                  </a:cxn>
                  <a:cxn ang="0">
                    <a:pos x="82" y="0"/>
                  </a:cxn>
                </a:cxnLst>
                <a:rect l="0" t="0" r="r" b="b"/>
                <a:pathLst>
                  <a:path w="82" h="103">
                    <a:moveTo>
                      <a:pt x="82" y="0"/>
                    </a:moveTo>
                    <a:lnTo>
                      <a:pt x="82" y="103"/>
                    </a:lnTo>
                    <a:lnTo>
                      <a:pt x="68" y="103"/>
                    </a:lnTo>
                    <a:lnTo>
                      <a:pt x="68" y="53"/>
                    </a:lnTo>
                    <a:lnTo>
                      <a:pt x="13" y="53"/>
                    </a:lnTo>
                    <a:lnTo>
                      <a:pt x="13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13" y="40"/>
                    </a:lnTo>
                    <a:lnTo>
                      <a:pt x="68" y="40"/>
                    </a:lnTo>
                    <a:lnTo>
                      <a:pt x="68" y="0"/>
                    </a:lnTo>
                    <a:lnTo>
                      <a:pt x="82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50" name="Freeform 31"/>
              <p:cNvSpPr>
                <a:spLocks/>
              </p:cNvSpPr>
              <p:nvPr/>
            </p:nvSpPr>
            <p:spPr bwMode="auto">
              <a:xfrm>
                <a:off x="4017963" y="3822700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3" y="12"/>
                  </a:cxn>
                  <a:cxn ang="0">
                    <a:pos x="13" y="40"/>
                  </a:cxn>
                  <a:cxn ang="0">
                    <a:pos x="54" y="40"/>
                  </a:cxn>
                  <a:cxn ang="0">
                    <a:pos x="54" y="53"/>
                  </a:cxn>
                  <a:cxn ang="0">
                    <a:pos x="13" y="53"/>
                  </a:cxn>
                  <a:cxn ang="0">
                    <a:pos x="13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3" y="12"/>
                    </a:lnTo>
                    <a:lnTo>
                      <a:pt x="13" y="40"/>
                    </a:lnTo>
                    <a:lnTo>
                      <a:pt x="54" y="40"/>
                    </a:lnTo>
                    <a:lnTo>
                      <a:pt x="54" y="53"/>
                    </a:lnTo>
                    <a:lnTo>
                      <a:pt x="13" y="53"/>
                    </a:lnTo>
                    <a:lnTo>
                      <a:pt x="13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51" name="Freeform 32"/>
              <p:cNvSpPr>
                <a:spLocks/>
              </p:cNvSpPr>
              <p:nvPr/>
            </p:nvSpPr>
            <p:spPr bwMode="auto">
              <a:xfrm>
                <a:off x="4146550" y="3822700"/>
                <a:ext cx="127000" cy="163512"/>
              </a:xfrm>
              <a:custGeom>
                <a:avLst/>
                <a:gdLst/>
                <a:ahLst/>
                <a:cxnLst>
                  <a:cxn ang="0">
                    <a:pos x="80" y="0"/>
                  </a:cxn>
                  <a:cxn ang="0">
                    <a:pos x="80" y="103"/>
                  </a:cxn>
                  <a:cxn ang="0">
                    <a:pos x="68" y="103"/>
                  </a:cxn>
                  <a:cxn ang="0">
                    <a:pos x="68" y="53"/>
                  </a:cxn>
                  <a:cxn ang="0">
                    <a:pos x="12" y="53"/>
                  </a:cxn>
                  <a:cxn ang="0">
                    <a:pos x="12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2" y="40"/>
                  </a:cxn>
                  <a:cxn ang="0">
                    <a:pos x="68" y="40"/>
                  </a:cxn>
                  <a:cxn ang="0">
                    <a:pos x="68" y="0"/>
                  </a:cxn>
                  <a:cxn ang="0">
                    <a:pos x="80" y="0"/>
                  </a:cxn>
                </a:cxnLst>
                <a:rect l="0" t="0" r="r" b="b"/>
                <a:pathLst>
                  <a:path w="80" h="103">
                    <a:moveTo>
                      <a:pt x="80" y="0"/>
                    </a:moveTo>
                    <a:lnTo>
                      <a:pt x="80" y="103"/>
                    </a:lnTo>
                    <a:lnTo>
                      <a:pt x="68" y="103"/>
                    </a:lnTo>
                    <a:lnTo>
                      <a:pt x="68" y="53"/>
                    </a:lnTo>
                    <a:lnTo>
                      <a:pt x="12" y="53"/>
                    </a:lnTo>
                    <a:lnTo>
                      <a:pt x="12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40"/>
                    </a:lnTo>
                    <a:lnTo>
                      <a:pt x="68" y="40"/>
                    </a:lnTo>
                    <a:lnTo>
                      <a:pt x="68" y="0"/>
                    </a:lnTo>
                    <a:lnTo>
                      <a:pt x="80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52" name="Freeform 33"/>
              <p:cNvSpPr>
                <a:spLocks/>
              </p:cNvSpPr>
              <p:nvPr/>
            </p:nvSpPr>
            <p:spPr bwMode="auto">
              <a:xfrm>
                <a:off x="4311650" y="3822700"/>
                <a:ext cx="136525" cy="163512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3" y="80"/>
                  </a:cxn>
                  <a:cxn ang="0">
                    <a:pos x="78" y="0"/>
                  </a:cxn>
                  <a:cxn ang="0">
                    <a:pos x="86" y="0"/>
                  </a:cxn>
                  <a:cxn ang="0">
                    <a:pos x="86" y="103"/>
                  </a:cxn>
                  <a:cxn ang="0">
                    <a:pos x="72" y="103"/>
                  </a:cxn>
                  <a:cxn ang="0">
                    <a:pos x="72" y="22"/>
                  </a:cxn>
                  <a:cxn ang="0">
                    <a:pos x="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</a:cxnLst>
                <a:rect l="0" t="0" r="r" b="b"/>
                <a:pathLst>
                  <a:path w="86" h="103">
                    <a:moveTo>
                      <a:pt x="13" y="0"/>
                    </a:moveTo>
                    <a:lnTo>
                      <a:pt x="13" y="80"/>
                    </a:lnTo>
                    <a:lnTo>
                      <a:pt x="78" y="0"/>
                    </a:lnTo>
                    <a:lnTo>
                      <a:pt x="86" y="0"/>
                    </a:lnTo>
                    <a:lnTo>
                      <a:pt x="86" y="103"/>
                    </a:lnTo>
                    <a:lnTo>
                      <a:pt x="72" y="103"/>
                    </a:lnTo>
                    <a:lnTo>
                      <a:pt x="72" y="22"/>
                    </a:lnTo>
                    <a:lnTo>
                      <a:pt x="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53" name="Freeform 34"/>
              <p:cNvSpPr>
                <a:spLocks noEditPoints="1"/>
              </p:cNvSpPr>
              <p:nvPr/>
            </p:nvSpPr>
            <p:spPr bwMode="auto">
              <a:xfrm>
                <a:off x="4475163" y="3776663"/>
                <a:ext cx="134937" cy="209550"/>
              </a:xfrm>
              <a:custGeom>
                <a:avLst/>
                <a:gdLst/>
                <a:ahLst/>
                <a:cxnLst>
                  <a:cxn ang="0">
                    <a:pos x="85" y="29"/>
                  </a:cxn>
                  <a:cxn ang="0">
                    <a:pos x="85" y="132"/>
                  </a:cxn>
                  <a:cxn ang="0">
                    <a:pos x="72" y="132"/>
                  </a:cxn>
                  <a:cxn ang="0">
                    <a:pos x="72" y="51"/>
                  </a:cxn>
                  <a:cxn ang="0">
                    <a:pos x="7" y="132"/>
                  </a:cxn>
                  <a:cxn ang="0">
                    <a:pos x="0" y="132"/>
                  </a:cxn>
                  <a:cxn ang="0">
                    <a:pos x="0" y="29"/>
                  </a:cxn>
                  <a:cxn ang="0">
                    <a:pos x="12" y="29"/>
                  </a:cxn>
                  <a:cxn ang="0">
                    <a:pos x="12" y="109"/>
                  </a:cxn>
                  <a:cxn ang="0">
                    <a:pos x="78" y="29"/>
                  </a:cxn>
                  <a:cxn ang="0">
                    <a:pos x="85" y="29"/>
                  </a:cxn>
                  <a:cxn ang="0">
                    <a:pos x="63" y="8"/>
                  </a:cxn>
                  <a:cxn ang="0">
                    <a:pos x="42" y="33"/>
                  </a:cxn>
                  <a:cxn ang="0">
                    <a:pos x="32" y="25"/>
                  </a:cxn>
                  <a:cxn ang="0">
                    <a:pos x="54" y="0"/>
                  </a:cxn>
                  <a:cxn ang="0">
                    <a:pos x="63" y="8"/>
                  </a:cxn>
                </a:cxnLst>
                <a:rect l="0" t="0" r="r" b="b"/>
                <a:pathLst>
                  <a:path w="85" h="132">
                    <a:moveTo>
                      <a:pt x="85" y="29"/>
                    </a:moveTo>
                    <a:lnTo>
                      <a:pt x="85" y="132"/>
                    </a:lnTo>
                    <a:lnTo>
                      <a:pt x="72" y="132"/>
                    </a:lnTo>
                    <a:lnTo>
                      <a:pt x="72" y="51"/>
                    </a:lnTo>
                    <a:lnTo>
                      <a:pt x="7" y="132"/>
                    </a:lnTo>
                    <a:lnTo>
                      <a:pt x="0" y="132"/>
                    </a:lnTo>
                    <a:lnTo>
                      <a:pt x="0" y="29"/>
                    </a:lnTo>
                    <a:lnTo>
                      <a:pt x="12" y="29"/>
                    </a:lnTo>
                    <a:lnTo>
                      <a:pt x="12" y="109"/>
                    </a:lnTo>
                    <a:lnTo>
                      <a:pt x="78" y="29"/>
                    </a:lnTo>
                    <a:lnTo>
                      <a:pt x="85" y="29"/>
                    </a:lnTo>
                    <a:close/>
                    <a:moveTo>
                      <a:pt x="63" y="8"/>
                    </a:moveTo>
                    <a:lnTo>
                      <a:pt x="42" y="33"/>
                    </a:lnTo>
                    <a:lnTo>
                      <a:pt x="32" y="25"/>
                    </a:lnTo>
                    <a:lnTo>
                      <a:pt x="54" y="0"/>
                    </a:lnTo>
                    <a:lnTo>
                      <a:pt x="63" y="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</p:grpSp>
        <p:grpSp>
          <p:nvGrpSpPr>
            <p:cNvPr id="11" name="Группа 48"/>
            <p:cNvGrpSpPr/>
            <p:nvPr/>
          </p:nvGrpSpPr>
          <p:grpSpPr>
            <a:xfrm>
              <a:off x="5580063" y="3001963"/>
              <a:ext cx="3187700" cy="1036637"/>
              <a:chOff x="5580063" y="3001963"/>
              <a:chExt cx="3187700" cy="1036637"/>
            </a:xfrm>
          </p:grpSpPr>
          <p:sp>
            <p:nvSpPr>
              <p:cNvPr id="21" name="Freeform 40"/>
              <p:cNvSpPr>
                <a:spLocks noEditPoints="1"/>
              </p:cNvSpPr>
              <p:nvPr/>
            </p:nvSpPr>
            <p:spPr bwMode="auto">
              <a:xfrm>
                <a:off x="5580063" y="3014663"/>
                <a:ext cx="909637" cy="1012825"/>
              </a:xfrm>
              <a:custGeom>
                <a:avLst/>
                <a:gdLst/>
                <a:ahLst/>
                <a:cxnLst>
                  <a:cxn ang="0">
                    <a:pos x="0" y="96"/>
                  </a:cxn>
                  <a:cxn ang="0">
                    <a:pos x="0" y="78"/>
                  </a:cxn>
                  <a:cxn ang="0">
                    <a:pos x="3" y="59"/>
                  </a:cxn>
                  <a:cxn ang="0">
                    <a:pos x="9" y="42"/>
                  </a:cxn>
                  <a:cxn ang="0">
                    <a:pos x="23" y="24"/>
                  </a:cxn>
                  <a:cxn ang="0">
                    <a:pos x="30" y="17"/>
                  </a:cxn>
                  <a:cxn ang="0">
                    <a:pos x="48" y="7"/>
                  </a:cxn>
                  <a:cxn ang="0">
                    <a:pos x="67" y="2"/>
                  </a:cxn>
                  <a:cxn ang="0">
                    <a:pos x="94" y="0"/>
                  </a:cxn>
                  <a:cxn ang="0">
                    <a:pos x="398" y="0"/>
                  </a:cxn>
                  <a:cxn ang="0">
                    <a:pos x="443" y="2"/>
                  </a:cxn>
                  <a:cxn ang="0">
                    <a:pos x="476" y="9"/>
                  </a:cxn>
                  <a:cxn ang="0">
                    <a:pos x="509" y="25"/>
                  </a:cxn>
                  <a:cxn ang="0">
                    <a:pos x="525" y="38"/>
                  </a:cxn>
                  <a:cxn ang="0">
                    <a:pos x="533" y="46"/>
                  </a:cxn>
                  <a:cxn ang="0">
                    <a:pos x="545" y="64"/>
                  </a:cxn>
                  <a:cxn ang="0">
                    <a:pos x="559" y="95"/>
                  </a:cxn>
                  <a:cxn ang="0">
                    <a:pos x="569" y="141"/>
                  </a:cxn>
                  <a:cxn ang="0">
                    <a:pos x="573" y="185"/>
                  </a:cxn>
                  <a:cxn ang="0">
                    <a:pos x="573" y="206"/>
                  </a:cxn>
                  <a:cxn ang="0">
                    <a:pos x="572" y="249"/>
                  </a:cxn>
                  <a:cxn ang="0">
                    <a:pos x="563" y="298"/>
                  </a:cxn>
                  <a:cxn ang="0">
                    <a:pos x="552" y="332"/>
                  </a:cxn>
                  <a:cxn ang="0">
                    <a:pos x="541" y="355"/>
                  </a:cxn>
                  <a:cxn ang="0">
                    <a:pos x="526" y="373"/>
                  </a:cxn>
                  <a:cxn ang="0">
                    <a:pos x="518" y="381"/>
                  </a:cxn>
                  <a:cxn ang="0">
                    <a:pos x="497" y="394"/>
                  </a:cxn>
                  <a:cxn ang="0">
                    <a:pos x="473" y="403"/>
                  </a:cxn>
                  <a:cxn ang="0">
                    <a:pos x="447" y="410"/>
                  </a:cxn>
                  <a:cxn ang="0">
                    <a:pos x="420" y="412"/>
                  </a:cxn>
                  <a:cxn ang="0">
                    <a:pos x="120" y="638"/>
                  </a:cxn>
                  <a:cxn ang="0">
                    <a:pos x="349" y="316"/>
                  </a:cxn>
                  <a:cxn ang="0">
                    <a:pos x="370" y="316"/>
                  </a:cxn>
                  <a:cxn ang="0">
                    <a:pos x="391" y="313"/>
                  </a:cxn>
                  <a:cxn ang="0">
                    <a:pos x="411" y="306"/>
                  </a:cxn>
                  <a:cxn ang="0">
                    <a:pos x="427" y="292"/>
                  </a:cxn>
                  <a:cxn ang="0">
                    <a:pos x="434" y="284"/>
                  </a:cxn>
                  <a:cxn ang="0">
                    <a:pos x="443" y="262"/>
                  </a:cxn>
                  <a:cxn ang="0">
                    <a:pos x="448" y="225"/>
                  </a:cxn>
                  <a:cxn ang="0">
                    <a:pos x="449" y="205"/>
                  </a:cxn>
                  <a:cxn ang="0">
                    <a:pos x="447" y="170"/>
                  </a:cxn>
                  <a:cxn ang="0">
                    <a:pos x="443" y="148"/>
                  </a:cxn>
                  <a:cxn ang="0">
                    <a:pos x="433" y="127"/>
                  </a:cxn>
                  <a:cxn ang="0">
                    <a:pos x="426" y="117"/>
                  </a:cxn>
                  <a:cxn ang="0">
                    <a:pos x="408" y="105"/>
                  </a:cxn>
                  <a:cxn ang="0">
                    <a:pos x="388" y="99"/>
                  </a:cxn>
                  <a:cxn ang="0">
                    <a:pos x="351" y="96"/>
                  </a:cxn>
                  <a:cxn ang="0">
                    <a:pos x="158" y="96"/>
                  </a:cxn>
                  <a:cxn ang="0">
                    <a:pos x="144" y="96"/>
                  </a:cxn>
                  <a:cxn ang="0">
                    <a:pos x="128" y="103"/>
                  </a:cxn>
                  <a:cxn ang="0">
                    <a:pos x="124" y="110"/>
                  </a:cxn>
                  <a:cxn ang="0">
                    <a:pos x="120" y="125"/>
                  </a:cxn>
                  <a:cxn ang="0">
                    <a:pos x="120" y="316"/>
                  </a:cxn>
                </a:cxnLst>
                <a:rect l="0" t="0" r="r" b="b"/>
                <a:pathLst>
                  <a:path w="573" h="638">
                    <a:moveTo>
                      <a:pt x="0" y="638"/>
                    </a:moveTo>
                    <a:lnTo>
                      <a:pt x="0" y="96"/>
                    </a:lnTo>
                    <a:lnTo>
                      <a:pt x="0" y="96"/>
                    </a:lnTo>
                    <a:lnTo>
                      <a:pt x="0" y="78"/>
                    </a:lnTo>
                    <a:lnTo>
                      <a:pt x="2" y="68"/>
                    </a:lnTo>
                    <a:lnTo>
                      <a:pt x="3" y="59"/>
                    </a:lnTo>
                    <a:lnTo>
                      <a:pt x="6" y="50"/>
                    </a:lnTo>
                    <a:lnTo>
                      <a:pt x="9" y="42"/>
                    </a:lnTo>
                    <a:lnTo>
                      <a:pt x="14" y="32"/>
                    </a:lnTo>
                    <a:lnTo>
                      <a:pt x="23" y="24"/>
                    </a:lnTo>
                    <a:lnTo>
                      <a:pt x="23" y="24"/>
                    </a:lnTo>
                    <a:lnTo>
                      <a:pt x="30" y="17"/>
                    </a:lnTo>
                    <a:lnTo>
                      <a:pt x="39" y="11"/>
                    </a:lnTo>
                    <a:lnTo>
                      <a:pt x="48" y="7"/>
                    </a:lnTo>
                    <a:lnTo>
                      <a:pt x="57" y="4"/>
                    </a:lnTo>
                    <a:lnTo>
                      <a:pt x="67" y="2"/>
                    </a:lnTo>
                    <a:lnTo>
                      <a:pt x="77" y="0"/>
                    </a:lnTo>
                    <a:lnTo>
                      <a:pt x="94" y="0"/>
                    </a:lnTo>
                    <a:lnTo>
                      <a:pt x="398" y="0"/>
                    </a:lnTo>
                    <a:lnTo>
                      <a:pt x="398" y="0"/>
                    </a:lnTo>
                    <a:lnTo>
                      <a:pt x="426" y="0"/>
                    </a:lnTo>
                    <a:lnTo>
                      <a:pt x="443" y="2"/>
                    </a:lnTo>
                    <a:lnTo>
                      <a:pt x="459" y="4"/>
                    </a:lnTo>
                    <a:lnTo>
                      <a:pt x="476" y="9"/>
                    </a:lnTo>
                    <a:lnTo>
                      <a:pt x="493" y="16"/>
                    </a:lnTo>
                    <a:lnTo>
                      <a:pt x="509" y="25"/>
                    </a:lnTo>
                    <a:lnTo>
                      <a:pt x="518" y="31"/>
                    </a:lnTo>
                    <a:lnTo>
                      <a:pt x="525" y="38"/>
                    </a:lnTo>
                    <a:lnTo>
                      <a:pt x="525" y="38"/>
                    </a:lnTo>
                    <a:lnTo>
                      <a:pt x="533" y="46"/>
                    </a:lnTo>
                    <a:lnTo>
                      <a:pt x="540" y="56"/>
                    </a:lnTo>
                    <a:lnTo>
                      <a:pt x="545" y="64"/>
                    </a:lnTo>
                    <a:lnTo>
                      <a:pt x="551" y="74"/>
                    </a:lnTo>
                    <a:lnTo>
                      <a:pt x="559" y="95"/>
                    </a:lnTo>
                    <a:lnTo>
                      <a:pt x="565" y="117"/>
                    </a:lnTo>
                    <a:lnTo>
                      <a:pt x="569" y="141"/>
                    </a:lnTo>
                    <a:lnTo>
                      <a:pt x="572" y="163"/>
                    </a:lnTo>
                    <a:lnTo>
                      <a:pt x="573" y="185"/>
                    </a:lnTo>
                    <a:lnTo>
                      <a:pt x="573" y="206"/>
                    </a:lnTo>
                    <a:lnTo>
                      <a:pt x="573" y="206"/>
                    </a:lnTo>
                    <a:lnTo>
                      <a:pt x="572" y="227"/>
                    </a:lnTo>
                    <a:lnTo>
                      <a:pt x="572" y="249"/>
                    </a:lnTo>
                    <a:lnTo>
                      <a:pt x="569" y="273"/>
                    </a:lnTo>
                    <a:lnTo>
                      <a:pt x="563" y="298"/>
                    </a:lnTo>
                    <a:lnTo>
                      <a:pt x="557" y="321"/>
                    </a:lnTo>
                    <a:lnTo>
                      <a:pt x="552" y="332"/>
                    </a:lnTo>
                    <a:lnTo>
                      <a:pt x="547" y="344"/>
                    </a:lnTo>
                    <a:lnTo>
                      <a:pt x="541" y="355"/>
                    </a:lnTo>
                    <a:lnTo>
                      <a:pt x="534" y="364"/>
                    </a:lnTo>
                    <a:lnTo>
                      <a:pt x="526" y="373"/>
                    </a:lnTo>
                    <a:lnTo>
                      <a:pt x="518" y="381"/>
                    </a:lnTo>
                    <a:lnTo>
                      <a:pt x="518" y="381"/>
                    </a:lnTo>
                    <a:lnTo>
                      <a:pt x="508" y="388"/>
                    </a:lnTo>
                    <a:lnTo>
                      <a:pt x="497" y="394"/>
                    </a:lnTo>
                    <a:lnTo>
                      <a:pt x="486" y="399"/>
                    </a:lnTo>
                    <a:lnTo>
                      <a:pt x="473" y="403"/>
                    </a:lnTo>
                    <a:lnTo>
                      <a:pt x="461" y="407"/>
                    </a:lnTo>
                    <a:lnTo>
                      <a:pt x="447" y="410"/>
                    </a:lnTo>
                    <a:lnTo>
                      <a:pt x="434" y="412"/>
                    </a:lnTo>
                    <a:lnTo>
                      <a:pt x="420" y="412"/>
                    </a:lnTo>
                    <a:lnTo>
                      <a:pt x="120" y="412"/>
                    </a:lnTo>
                    <a:lnTo>
                      <a:pt x="120" y="638"/>
                    </a:lnTo>
                    <a:lnTo>
                      <a:pt x="0" y="638"/>
                    </a:lnTo>
                    <a:close/>
                    <a:moveTo>
                      <a:pt x="349" y="316"/>
                    </a:moveTo>
                    <a:lnTo>
                      <a:pt x="349" y="316"/>
                    </a:lnTo>
                    <a:lnTo>
                      <a:pt x="370" y="316"/>
                    </a:lnTo>
                    <a:lnTo>
                      <a:pt x="380" y="314"/>
                    </a:lnTo>
                    <a:lnTo>
                      <a:pt x="391" y="313"/>
                    </a:lnTo>
                    <a:lnTo>
                      <a:pt x="401" y="310"/>
                    </a:lnTo>
                    <a:lnTo>
                      <a:pt x="411" y="306"/>
                    </a:lnTo>
                    <a:lnTo>
                      <a:pt x="419" y="300"/>
                    </a:lnTo>
                    <a:lnTo>
                      <a:pt x="427" y="292"/>
                    </a:lnTo>
                    <a:lnTo>
                      <a:pt x="427" y="292"/>
                    </a:lnTo>
                    <a:lnTo>
                      <a:pt x="434" y="284"/>
                    </a:lnTo>
                    <a:lnTo>
                      <a:pt x="440" y="273"/>
                    </a:lnTo>
                    <a:lnTo>
                      <a:pt x="443" y="262"/>
                    </a:lnTo>
                    <a:lnTo>
                      <a:pt x="445" y="250"/>
                    </a:lnTo>
                    <a:lnTo>
                      <a:pt x="448" y="225"/>
                    </a:lnTo>
                    <a:lnTo>
                      <a:pt x="449" y="205"/>
                    </a:lnTo>
                    <a:lnTo>
                      <a:pt x="449" y="205"/>
                    </a:lnTo>
                    <a:lnTo>
                      <a:pt x="448" y="182"/>
                    </a:lnTo>
                    <a:lnTo>
                      <a:pt x="447" y="170"/>
                    </a:lnTo>
                    <a:lnTo>
                      <a:pt x="445" y="159"/>
                    </a:lnTo>
                    <a:lnTo>
                      <a:pt x="443" y="148"/>
                    </a:lnTo>
                    <a:lnTo>
                      <a:pt x="438" y="136"/>
                    </a:lnTo>
                    <a:lnTo>
                      <a:pt x="433" y="127"/>
                    </a:lnTo>
                    <a:lnTo>
                      <a:pt x="426" y="117"/>
                    </a:lnTo>
                    <a:lnTo>
                      <a:pt x="426" y="117"/>
                    </a:lnTo>
                    <a:lnTo>
                      <a:pt x="417" y="110"/>
                    </a:lnTo>
                    <a:lnTo>
                      <a:pt x="408" y="105"/>
                    </a:lnTo>
                    <a:lnTo>
                      <a:pt x="398" y="102"/>
                    </a:lnTo>
                    <a:lnTo>
                      <a:pt x="388" y="99"/>
                    </a:lnTo>
                    <a:lnTo>
                      <a:pt x="369" y="96"/>
                    </a:lnTo>
                    <a:lnTo>
                      <a:pt x="351" y="96"/>
                    </a:lnTo>
                    <a:lnTo>
                      <a:pt x="158" y="96"/>
                    </a:lnTo>
                    <a:lnTo>
                      <a:pt x="158" y="96"/>
                    </a:lnTo>
                    <a:lnTo>
                      <a:pt x="151" y="96"/>
                    </a:lnTo>
                    <a:lnTo>
                      <a:pt x="144" y="96"/>
                    </a:lnTo>
                    <a:lnTo>
                      <a:pt x="135" y="99"/>
                    </a:lnTo>
                    <a:lnTo>
                      <a:pt x="128" y="103"/>
                    </a:lnTo>
                    <a:lnTo>
                      <a:pt x="128" y="103"/>
                    </a:lnTo>
                    <a:lnTo>
                      <a:pt x="124" y="110"/>
                    </a:lnTo>
                    <a:lnTo>
                      <a:pt x="121" y="118"/>
                    </a:lnTo>
                    <a:lnTo>
                      <a:pt x="120" y="125"/>
                    </a:lnTo>
                    <a:lnTo>
                      <a:pt x="120" y="134"/>
                    </a:lnTo>
                    <a:lnTo>
                      <a:pt x="120" y="316"/>
                    </a:lnTo>
                    <a:lnTo>
                      <a:pt x="349" y="316"/>
                    </a:lnTo>
                    <a:close/>
                  </a:path>
                </a:pathLst>
              </a:custGeom>
              <a:solidFill>
                <a:srgbClr val="F5821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22" name="Freeform 41"/>
              <p:cNvSpPr>
                <a:spLocks/>
              </p:cNvSpPr>
              <p:nvPr/>
            </p:nvSpPr>
            <p:spPr bwMode="auto">
              <a:xfrm>
                <a:off x="6662738" y="3014663"/>
                <a:ext cx="933450" cy="1012825"/>
              </a:xfrm>
              <a:custGeom>
                <a:avLst/>
                <a:gdLst/>
                <a:ahLst/>
                <a:cxnLst>
                  <a:cxn ang="0">
                    <a:pos x="0" y="109"/>
                  </a:cxn>
                  <a:cxn ang="0">
                    <a:pos x="2" y="77"/>
                  </a:cxn>
                  <a:cxn ang="0">
                    <a:pos x="7" y="56"/>
                  </a:cxn>
                  <a:cxn ang="0">
                    <a:pos x="18" y="35"/>
                  </a:cxn>
                  <a:cxn ang="0">
                    <a:pos x="26" y="25"/>
                  </a:cxn>
                  <a:cxn ang="0">
                    <a:pos x="45" y="13"/>
                  </a:cxn>
                  <a:cxn ang="0">
                    <a:pos x="65" y="4"/>
                  </a:cxn>
                  <a:cxn ang="0">
                    <a:pos x="84" y="0"/>
                  </a:cxn>
                  <a:cxn ang="0">
                    <a:pos x="406" y="0"/>
                  </a:cxn>
                  <a:cxn ang="0">
                    <a:pos x="424" y="0"/>
                  </a:cxn>
                  <a:cxn ang="0">
                    <a:pos x="460" y="3"/>
                  </a:cxn>
                  <a:cxn ang="0">
                    <a:pos x="495" y="16"/>
                  </a:cxn>
                  <a:cxn ang="0">
                    <a:pos x="513" y="25"/>
                  </a:cxn>
                  <a:cxn ang="0">
                    <a:pos x="528" y="39"/>
                  </a:cxn>
                  <a:cxn ang="0">
                    <a:pos x="543" y="59"/>
                  </a:cxn>
                  <a:cxn ang="0">
                    <a:pos x="553" y="75"/>
                  </a:cxn>
                  <a:cxn ang="0">
                    <a:pos x="567" y="110"/>
                  </a:cxn>
                  <a:cxn ang="0">
                    <a:pos x="572" y="145"/>
                  </a:cxn>
                  <a:cxn ang="0">
                    <a:pos x="575" y="199"/>
                  </a:cxn>
                  <a:cxn ang="0">
                    <a:pos x="574" y="234"/>
                  </a:cxn>
                  <a:cxn ang="0">
                    <a:pos x="571" y="270"/>
                  </a:cxn>
                  <a:cxn ang="0">
                    <a:pos x="563" y="306"/>
                  </a:cxn>
                  <a:cxn ang="0">
                    <a:pos x="547" y="342"/>
                  </a:cxn>
                  <a:cxn ang="0">
                    <a:pos x="540" y="355"/>
                  </a:cxn>
                  <a:cxn ang="0">
                    <a:pos x="521" y="377"/>
                  </a:cxn>
                  <a:cxn ang="0">
                    <a:pos x="493" y="395"/>
                  </a:cxn>
                  <a:cxn ang="0">
                    <a:pos x="453" y="406"/>
                  </a:cxn>
                  <a:cxn ang="0">
                    <a:pos x="344" y="409"/>
                  </a:cxn>
                  <a:cxn ang="0">
                    <a:pos x="588" y="638"/>
                  </a:cxn>
                  <a:cxn ang="0">
                    <a:pos x="226" y="431"/>
                  </a:cxn>
                  <a:cxn ang="0">
                    <a:pos x="216" y="420"/>
                  </a:cxn>
                  <a:cxn ang="0">
                    <a:pos x="203" y="399"/>
                  </a:cxn>
                  <a:cxn ang="0">
                    <a:pos x="197" y="384"/>
                  </a:cxn>
                  <a:cxn ang="0">
                    <a:pos x="196" y="363"/>
                  </a:cxn>
                  <a:cxn ang="0">
                    <a:pos x="197" y="353"/>
                  </a:cxn>
                  <a:cxn ang="0">
                    <a:pos x="204" y="338"/>
                  </a:cxn>
                  <a:cxn ang="0">
                    <a:pos x="218" y="325"/>
                  </a:cxn>
                  <a:cxn ang="0">
                    <a:pos x="237" y="320"/>
                  </a:cxn>
                  <a:cxn ang="0">
                    <a:pos x="371" y="318"/>
                  </a:cxn>
                  <a:cxn ang="0">
                    <a:pos x="387" y="318"/>
                  </a:cxn>
                  <a:cxn ang="0">
                    <a:pos x="406" y="314"/>
                  </a:cxn>
                  <a:cxn ang="0">
                    <a:pos x="422" y="306"/>
                  </a:cxn>
                  <a:cxn ang="0">
                    <a:pos x="436" y="291"/>
                  </a:cxn>
                  <a:cxn ang="0">
                    <a:pos x="440" y="282"/>
                  </a:cxn>
                  <a:cxn ang="0">
                    <a:pos x="446" y="260"/>
                  </a:cxn>
                  <a:cxn ang="0">
                    <a:pos x="450" y="223"/>
                  </a:cxn>
                  <a:cxn ang="0">
                    <a:pos x="450" y="203"/>
                  </a:cxn>
                  <a:cxn ang="0">
                    <a:pos x="449" y="170"/>
                  </a:cxn>
                  <a:cxn ang="0">
                    <a:pos x="444" y="145"/>
                  </a:cxn>
                  <a:cxn ang="0">
                    <a:pos x="438" y="127"/>
                  </a:cxn>
                  <a:cxn ang="0">
                    <a:pos x="428" y="114"/>
                  </a:cxn>
                  <a:cxn ang="0">
                    <a:pos x="421" y="109"/>
                  </a:cxn>
                  <a:cxn ang="0">
                    <a:pos x="403" y="100"/>
                  </a:cxn>
                  <a:cxn ang="0">
                    <a:pos x="376" y="96"/>
                  </a:cxn>
                  <a:cxn ang="0">
                    <a:pos x="165" y="96"/>
                  </a:cxn>
                  <a:cxn ang="0">
                    <a:pos x="157" y="96"/>
                  </a:cxn>
                  <a:cxn ang="0">
                    <a:pos x="141" y="100"/>
                  </a:cxn>
                  <a:cxn ang="0">
                    <a:pos x="133" y="106"/>
                  </a:cxn>
                  <a:cxn ang="0">
                    <a:pos x="126" y="114"/>
                  </a:cxn>
                  <a:cxn ang="0">
                    <a:pos x="121" y="132"/>
                  </a:cxn>
                  <a:cxn ang="0">
                    <a:pos x="121" y="638"/>
                  </a:cxn>
                  <a:cxn ang="0">
                    <a:pos x="0" y="109"/>
                  </a:cxn>
                </a:cxnLst>
                <a:rect l="0" t="0" r="r" b="b"/>
                <a:pathLst>
                  <a:path w="588" h="638">
                    <a:moveTo>
                      <a:pt x="0" y="109"/>
                    </a:moveTo>
                    <a:lnTo>
                      <a:pt x="0" y="109"/>
                    </a:lnTo>
                    <a:lnTo>
                      <a:pt x="1" y="88"/>
                    </a:lnTo>
                    <a:lnTo>
                      <a:pt x="2" y="77"/>
                    </a:lnTo>
                    <a:lnTo>
                      <a:pt x="4" y="66"/>
                    </a:lnTo>
                    <a:lnTo>
                      <a:pt x="7" y="56"/>
                    </a:lnTo>
                    <a:lnTo>
                      <a:pt x="12" y="45"/>
                    </a:lnTo>
                    <a:lnTo>
                      <a:pt x="18" y="35"/>
                    </a:lnTo>
                    <a:lnTo>
                      <a:pt x="26" y="25"/>
                    </a:lnTo>
                    <a:lnTo>
                      <a:pt x="26" y="25"/>
                    </a:lnTo>
                    <a:lnTo>
                      <a:pt x="36" y="18"/>
                    </a:lnTo>
                    <a:lnTo>
                      <a:pt x="45" y="13"/>
                    </a:lnTo>
                    <a:lnTo>
                      <a:pt x="55" y="7"/>
                    </a:lnTo>
                    <a:lnTo>
                      <a:pt x="65" y="4"/>
                    </a:lnTo>
                    <a:lnTo>
                      <a:pt x="75" y="2"/>
                    </a:lnTo>
                    <a:lnTo>
                      <a:pt x="84" y="0"/>
                    </a:lnTo>
                    <a:lnTo>
                      <a:pt x="104" y="0"/>
                    </a:lnTo>
                    <a:lnTo>
                      <a:pt x="406" y="0"/>
                    </a:lnTo>
                    <a:lnTo>
                      <a:pt x="406" y="0"/>
                    </a:lnTo>
                    <a:lnTo>
                      <a:pt x="424" y="0"/>
                    </a:lnTo>
                    <a:lnTo>
                      <a:pt x="440" y="2"/>
                    </a:lnTo>
                    <a:lnTo>
                      <a:pt x="460" y="3"/>
                    </a:lnTo>
                    <a:lnTo>
                      <a:pt x="478" y="9"/>
                    </a:lnTo>
                    <a:lnTo>
                      <a:pt x="495" y="16"/>
                    </a:lnTo>
                    <a:lnTo>
                      <a:pt x="503" y="20"/>
                    </a:lnTo>
                    <a:lnTo>
                      <a:pt x="513" y="25"/>
                    </a:lnTo>
                    <a:lnTo>
                      <a:pt x="520" y="32"/>
                    </a:lnTo>
                    <a:lnTo>
                      <a:pt x="528" y="39"/>
                    </a:lnTo>
                    <a:lnTo>
                      <a:pt x="536" y="49"/>
                    </a:lnTo>
                    <a:lnTo>
                      <a:pt x="543" y="59"/>
                    </a:lnTo>
                    <a:lnTo>
                      <a:pt x="543" y="59"/>
                    </a:lnTo>
                    <a:lnTo>
                      <a:pt x="553" y="75"/>
                    </a:lnTo>
                    <a:lnTo>
                      <a:pt x="560" y="92"/>
                    </a:lnTo>
                    <a:lnTo>
                      <a:pt x="567" y="110"/>
                    </a:lnTo>
                    <a:lnTo>
                      <a:pt x="570" y="127"/>
                    </a:lnTo>
                    <a:lnTo>
                      <a:pt x="572" y="145"/>
                    </a:lnTo>
                    <a:lnTo>
                      <a:pt x="574" y="163"/>
                    </a:lnTo>
                    <a:lnTo>
                      <a:pt x="575" y="199"/>
                    </a:lnTo>
                    <a:lnTo>
                      <a:pt x="575" y="199"/>
                    </a:lnTo>
                    <a:lnTo>
                      <a:pt x="574" y="234"/>
                    </a:lnTo>
                    <a:lnTo>
                      <a:pt x="572" y="252"/>
                    </a:lnTo>
                    <a:lnTo>
                      <a:pt x="571" y="270"/>
                    </a:lnTo>
                    <a:lnTo>
                      <a:pt x="567" y="288"/>
                    </a:lnTo>
                    <a:lnTo>
                      <a:pt x="563" y="306"/>
                    </a:lnTo>
                    <a:lnTo>
                      <a:pt x="556" y="324"/>
                    </a:lnTo>
                    <a:lnTo>
                      <a:pt x="547" y="342"/>
                    </a:lnTo>
                    <a:lnTo>
                      <a:pt x="547" y="342"/>
                    </a:lnTo>
                    <a:lnTo>
                      <a:pt x="540" y="355"/>
                    </a:lnTo>
                    <a:lnTo>
                      <a:pt x="532" y="366"/>
                    </a:lnTo>
                    <a:lnTo>
                      <a:pt x="521" y="377"/>
                    </a:lnTo>
                    <a:lnTo>
                      <a:pt x="508" y="387"/>
                    </a:lnTo>
                    <a:lnTo>
                      <a:pt x="493" y="395"/>
                    </a:lnTo>
                    <a:lnTo>
                      <a:pt x="474" y="402"/>
                    </a:lnTo>
                    <a:lnTo>
                      <a:pt x="453" y="406"/>
                    </a:lnTo>
                    <a:lnTo>
                      <a:pt x="426" y="409"/>
                    </a:lnTo>
                    <a:lnTo>
                      <a:pt x="344" y="409"/>
                    </a:lnTo>
                    <a:lnTo>
                      <a:pt x="344" y="413"/>
                    </a:lnTo>
                    <a:lnTo>
                      <a:pt x="588" y="638"/>
                    </a:lnTo>
                    <a:lnTo>
                      <a:pt x="436" y="638"/>
                    </a:lnTo>
                    <a:lnTo>
                      <a:pt x="226" y="431"/>
                    </a:lnTo>
                    <a:lnTo>
                      <a:pt x="226" y="431"/>
                    </a:lnTo>
                    <a:lnTo>
                      <a:pt x="216" y="420"/>
                    </a:lnTo>
                    <a:lnTo>
                      <a:pt x="207" y="406"/>
                    </a:lnTo>
                    <a:lnTo>
                      <a:pt x="203" y="399"/>
                    </a:lnTo>
                    <a:lnTo>
                      <a:pt x="200" y="392"/>
                    </a:lnTo>
                    <a:lnTo>
                      <a:pt x="197" y="384"/>
                    </a:lnTo>
                    <a:lnTo>
                      <a:pt x="196" y="377"/>
                    </a:lnTo>
                    <a:lnTo>
                      <a:pt x="196" y="363"/>
                    </a:lnTo>
                    <a:lnTo>
                      <a:pt x="196" y="363"/>
                    </a:lnTo>
                    <a:lnTo>
                      <a:pt x="197" y="353"/>
                    </a:lnTo>
                    <a:lnTo>
                      <a:pt x="200" y="345"/>
                    </a:lnTo>
                    <a:lnTo>
                      <a:pt x="204" y="338"/>
                    </a:lnTo>
                    <a:lnTo>
                      <a:pt x="210" y="331"/>
                    </a:lnTo>
                    <a:lnTo>
                      <a:pt x="218" y="325"/>
                    </a:lnTo>
                    <a:lnTo>
                      <a:pt x="228" y="323"/>
                    </a:lnTo>
                    <a:lnTo>
                      <a:pt x="237" y="320"/>
                    </a:lnTo>
                    <a:lnTo>
                      <a:pt x="250" y="318"/>
                    </a:lnTo>
                    <a:lnTo>
                      <a:pt x="371" y="318"/>
                    </a:lnTo>
                    <a:lnTo>
                      <a:pt x="371" y="318"/>
                    </a:lnTo>
                    <a:lnTo>
                      <a:pt x="387" y="318"/>
                    </a:lnTo>
                    <a:lnTo>
                      <a:pt x="396" y="317"/>
                    </a:lnTo>
                    <a:lnTo>
                      <a:pt x="406" y="314"/>
                    </a:lnTo>
                    <a:lnTo>
                      <a:pt x="414" y="310"/>
                    </a:lnTo>
                    <a:lnTo>
                      <a:pt x="422" y="306"/>
                    </a:lnTo>
                    <a:lnTo>
                      <a:pt x="429" y="299"/>
                    </a:lnTo>
                    <a:lnTo>
                      <a:pt x="436" y="291"/>
                    </a:lnTo>
                    <a:lnTo>
                      <a:pt x="436" y="291"/>
                    </a:lnTo>
                    <a:lnTo>
                      <a:pt x="440" y="282"/>
                    </a:lnTo>
                    <a:lnTo>
                      <a:pt x="444" y="271"/>
                    </a:lnTo>
                    <a:lnTo>
                      <a:pt x="446" y="260"/>
                    </a:lnTo>
                    <a:lnTo>
                      <a:pt x="449" y="248"/>
                    </a:lnTo>
                    <a:lnTo>
                      <a:pt x="450" y="223"/>
                    </a:lnTo>
                    <a:lnTo>
                      <a:pt x="450" y="203"/>
                    </a:lnTo>
                    <a:lnTo>
                      <a:pt x="450" y="203"/>
                    </a:lnTo>
                    <a:lnTo>
                      <a:pt x="450" y="185"/>
                    </a:lnTo>
                    <a:lnTo>
                      <a:pt x="449" y="170"/>
                    </a:lnTo>
                    <a:lnTo>
                      <a:pt x="447" y="156"/>
                    </a:lnTo>
                    <a:lnTo>
                      <a:pt x="444" y="145"/>
                    </a:lnTo>
                    <a:lnTo>
                      <a:pt x="440" y="135"/>
                    </a:lnTo>
                    <a:lnTo>
                      <a:pt x="438" y="127"/>
                    </a:lnTo>
                    <a:lnTo>
                      <a:pt x="432" y="120"/>
                    </a:lnTo>
                    <a:lnTo>
                      <a:pt x="428" y="114"/>
                    </a:lnTo>
                    <a:lnTo>
                      <a:pt x="428" y="114"/>
                    </a:lnTo>
                    <a:lnTo>
                      <a:pt x="421" y="109"/>
                    </a:lnTo>
                    <a:lnTo>
                      <a:pt x="412" y="103"/>
                    </a:lnTo>
                    <a:lnTo>
                      <a:pt x="403" y="100"/>
                    </a:lnTo>
                    <a:lnTo>
                      <a:pt x="394" y="98"/>
                    </a:lnTo>
                    <a:lnTo>
                      <a:pt x="376" y="96"/>
                    </a:lnTo>
                    <a:lnTo>
                      <a:pt x="361" y="96"/>
                    </a:lnTo>
                    <a:lnTo>
                      <a:pt x="165" y="96"/>
                    </a:lnTo>
                    <a:lnTo>
                      <a:pt x="165" y="96"/>
                    </a:lnTo>
                    <a:lnTo>
                      <a:pt x="157" y="96"/>
                    </a:lnTo>
                    <a:lnTo>
                      <a:pt x="148" y="98"/>
                    </a:lnTo>
                    <a:lnTo>
                      <a:pt x="141" y="100"/>
                    </a:lnTo>
                    <a:lnTo>
                      <a:pt x="133" y="106"/>
                    </a:lnTo>
                    <a:lnTo>
                      <a:pt x="133" y="106"/>
                    </a:lnTo>
                    <a:lnTo>
                      <a:pt x="129" y="110"/>
                    </a:lnTo>
                    <a:lnTo>
                      <a:pt x="126" y="114"/>
                    </a:lnTo>
                    <a:lnTo>
                      <a:pt x="122" y="123"/>
                    </a:lnTo>
                    <a:lnTo>
                      <a:pt x="121" y="132"/>
                    </a:lnTo>
                    <a:lnTo>
                      <a:pt x="121" y="141"/>
                    </a:lnTo>
                    <a:lnTo>
                      <a:pt x="121" y="638"/>
                    </a:lnTo>
                    <a:lnTo>
                      <a:pt x="0" y="638"/>
                    </a:lnTo>
                    <a:lnTo>
                      <a:pt x="0" y="109"/>
                    </a:lnTo>
                    <a:close/>
                  </a:path>
                </a:pathLst>
              </a:custGeom>
              <a:solidFill>
                <a:srgbClr val="F5821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23" name="Freeform 42"/>
              <p:cNvSpPr>
                <a:spLocks noEditPoints="1"/>
              </p:cNvSpPr>
              <p:nvPr/>
            </p:nvSpPr>
            <p:spPr bwMode="auto">
              <a:xfrm>
                <a:off x="7726363" y="3001963"/>
                <a:ext cx="1041400" cy="1036637"/>
              </a:xfrm>
              <a:custGeom>
                <a:avLst/>
                <a:gdLst/>
                <a:ahLst/>
                <a:cxnLst>
                  <a:cxn ang="0">
                    <a:pos x="595" y="81"/>
                  </a:cxn>
                  <a:cxn ang="0">
                    <a:pos x="621" y="124"/>
                  </a:cxn>
                  <a:cxn ang="0">
                    <a:pos x="639" y="172"/>
                  </a:cxn>
                  <a:cxn ang="0">
                    <a:pos x="653" y="260"/>
                  </a:cxn>
                  <a:cxn ang="0">
                    <a:pos x="656" y="326"/>
                  </a:cxn>
                  <a:cxn ang="0">
                    <a:pos x="649" y="429"/>
                  </a:cxn>
                  <a:cxn ang="0">
                    <a:pos x="634" y="497"/>
                  </a:cxn>
                  <a:cxn ang="0">
                    <a:pos x="613" y="545"/>
                  </a:cxn>
                  <a:cxn ang="0">
                    <a:pos x="582" y="586"/>
                  </a:cxn>
                  <a:cxn ang="0">
                    <a:pos x="554" y="609"/>
                  </a:cxn>
                  <a:cxn ang="0">
                    <a:pos x="507" y="631"/>
                  </a:cxn>
                  <a:cxn ang="0">
                    <a:pos x="457" y="645"/>
                  </a:cxn>
                  <a:cxn ang="0">
                    <a:pos x="357" y="653"/>
                  </a:cxn>
                  <a:cxn ang="0">
                    <a:pos x="299" y="653"/>
                  </a:cxn>
                  <a:cxn ang="0">
                    <a:pos x="198" y="645"/>
                  </a:cxn>
                  <a:cxn ang="0">
                    <a:pos x="148" y="631"/>
                  </a:cxn>
                  <a:cxn ang="0">
                    <a:pos x="101" y="609"/>
                  </a:cxn>
                  <a:cxn ang="0">
                    <a:pos x="73" y="586"/>
                  </a:cxn>
                  <a:cxn ang="0">
                    <a:pos x="39" y="542"/>
                  </a:cxn>
                  <a:cxn ang="0">
                    <a:pos x="18" y="492"/>
                  </a:cxn>
                  <a:cxn ang="0">
                    <a:pos x="4" y="422"/>
                  </a:cxn>
                  <a:cxn ang="0">
                    <a:pos x="0" y="326"/>
                  </a:cxn>
                  <a:cxn ang="0">
                    <a:pos x="1" y="260"/>
                  </a:cxn>
                  <a:cxn ang="0">
                    <a:pos x="15" y="172"/>
                  </a:cxn>
                  <a:cxn ang="0">
                    <a:pos x="33" y="124"/>
                  </a:cxn>
                  <a:cxn ang="0">
                    <a:pos x="61" y="81"/>
                  </a:cxn>
                  <a:cxn ang="0">
                    <a:pos x="87" y="56"/>
                  </a:cxn>
                  <a:cxn ang="0">
                    <a:pos x="132" y="29"/>
                  </a:cxn>
                  <a:cxn ang="0">
                    <a:pos x="182" y="12"/>
                  </a:cxn>
                  <a:cxn ang="0">
                    <a:pos x="265" y="1"/>
                  </a:cxn>
                  <a:cxn ang="0">
                    <a:pos x="328" y="0"/>
                  </a:cxn>
                  <a:cxn ang="0">
                    <a:pos x="424" y="4"/>
                  </a:cxn>
                  <a:cxn ang="0">
                    <a:pos x="490" y="17"/>
                  </a:cxn>
                  <a:cxn ang="0">
                    <a:pos x="539" y="36"/>
                  </a:cxn>
                  <a:cxn ang="0">
                    <a:pos x="582" y="68"/>
                  </a:cxn>
                  <a:cxn ang="0">
                    <a:pos x="162" y="504"/>
                  </a:cxn>
                  <a:cxn ang="0">
                    <a:pos x="186" y="528"/>
                  </a:cxn>
                  <a:cxn ang="0">
                    <a:pos x="214" y="543"/>
                  </a:cxn>
                  <a:cxn ang="0">
                    <a:pos x="279" y="556"/>
                  </a:cxn>
                  <a:cxn ang="0">
                    <a:pos x="326" y="557"/>
                  </a:cxn>
                  <a:cxn ang="0">
                    <a:pos x="397" y="553"/>
                  </a:cxn>
                  <a:cxn ang="0">
                    <a:pos x="450" y="538"/>
                  </a:cxn>
                  <a:cxn ang="0">
                    <a:pos x="476" y="521"/>
                  </a:cxn>
                  <a:cxn ang="0">
                    <a:pos x="492" y="504"/>
                  </a:cxn>
                  <a:cxn ang="0">
                    <a:pos x="514" y="464"/>
                  </a:cxn>
                  <a:cxn ang="0">
                    <a:pos x="528" y="395"/>
                  </a:cxn>
                  <a:cxn ang="0">
                    <a:pos x="531" y="326"/>
                  </a:cxn>
                  <a:cxn ang="0">
                    <a:pos x="524" y="228"/>
                  </a:cxn>
                  <a:cxn ang="0">
                    <a:pos x="507" y="171"/>
                  </a:cxn>
                  <a:cxn ang="0">
                    <a:pos x="492" y="149"/>
                  </a:cxn>
                  <a:cxn ang="0">
                    <a:pos x="468" y="126"/>
                  </a:cxn>
                  <a:cxn ang="0">
                    <a:pos x="440" y="111"/>
                  </a:cxn>
                  <a:cxn ang="0">
                    <a:pos x="375" y="97"/>
                  </a:cxn>
                  <a:cxn ang="0">
                    <a:pos x="326" y="96"/>
                  </a:cxn>
                  <a:cxn ang="0">
                    <a:pos x="255" y="100"/>
                  </a:cxn>
                  <a:cxn ang="0">
                    <a:pos x="194" y="121"/>
                  </a:cxn>
                  <a:cxn ang="0">
                    <a:pos x="171" y="140"/>
                  </a:cxn>
                  <a:cxn ang="0">
                    <a:pos x="154" y="161"/>
                  </a:cxn>
                  <a:cxn ang="0">
                    <a:pos x="135" y="213"/>
                  </a:cxn>
                  <a:cxn ang="0">
                    <a:pos x="125" y="293"/>
                  </a:cxn>
                  <a:cxn ang="0">
                    <a:pos x="125" y="363"/>
                  </a:cxn>
                  <a:cxn ang="0">
                    <a:pos x="136" y="445"/>
                  </a:cxn>
                  <a:cxn ang="0">
                    <a:pos x="155" y="493"/>
                  </a:cxn>
                </a:cxnLst>
                <a:rect l="0" t="0" r="r" b="b"/>
                <a:pathLst>
                  <a:path w="656" h="653">
                    <a:moveTo>
                      <a:pt x="582" y="68"/>
                    </a:moveTo>
                    <a:lnTo>
                      <a:pt x="582" y="68"/>
                    </a:lnTo>
                    <a:lnTo>
                      <a:pt x="595" y="81"/>
                    </a:lnTo>
                    <a:lnTo>
                      <a:pt x="604" y="94"/>
                    </a:lnTo>
                    <a:lnTo>
                      <a:pt x="614" y="108"/>
                    </a:lnTo>
                    <a:lnTo>
                      <a:pt x="621" y="124"/>
                    </a:lnTo>
                    <a:lnTo>
                      <a:pt x="628" y="139"/>
                    </a:lnTo>
                    <a:lnTo>
                      <a:pt x="635" y="156"/>
                    </a:lnTo>
                    <a:lnTo>
                      <a:pt x="639" y="172"/>
                    </a:lnTo>
                    <a:lnTo>
                      <a:pt x="643" y="190"/>
                    </a:lnTo>
                    <a:lnTo>
                      <a:pt x="650" y="225"/>
                    </a:lnTo>
                    <a:lnTo>
                      <a:pt x="653" y="260"/>
                    </a:lnTo>
                    <a:lnTo>
                      <a:pt x="654" y="295"/>
                    </a:lnTo>
                    <a:lnTo>
                      <a:pt x="656" y="326"/>
                    </a:lnTo>
                    <a:lnTo>
                      <a:pt x="656" y="326"/>
                    </a:lnTo>
                    <a:lnTo>
                      <a:pt x="654" y="360"/>
                    </a:lnTo>
                    <a:lnTo>
                      <a:pt x="653" y="393"/>
                    </a:lnTo>
                    <a:lnTo>
                      <a:pt x="649" y="429"/>
                    </a:lnTo>
                    <a:lnTo>
                      <a:pt x="643" y="464"/>
                    </a:lnTo>
                    <a:lnTo>
                      <a:pt x="639" y="481"/>
                    </a:lnTo>
                    <a:lnTo>
                      <a:pt x="634" y="497"/>
                    </a:lnTo>
                    <a:lnTo>
                      <a:pt x="628" y="514"/>
                    </a:lnTo>
                    <a:lnTo>
                      <a:pt x="621" y="531"/>
                    </a:lnTo>
                    <a:lnTo>
                      <a:pt x="613" y="545"/>
                    </a:lnTo>
                    <a:lnTo>
                      <a:pt x="604" y="560"/>
                    </a:lnTo>
                    <a:lnTo>
                      <a:pt x="593" y="574"/>
                    </a:lnTo>
                    <a:lnTo>
                      <a:pt x="582" y="586"/>
                    </a:lnTo>
                    <a:lnTo>
                      <a:pt x="582" y="586"/>
                    </a:lnTo>
                    <a:lnTo>
                      <a:pt x="568" y="597"/>
                    </a:lnTo>
                    <a:lnTo>
                      <a:pt x="554" y="609"/>
                    </a:lnTo>
                    <a:lnTo>
                      <a:pt x="539" y="617"/>
                    </a:lnTo>
                    <a:lnTo>
                      <a:pt x="524" y="625"/>
                    </a:lnTo>
                    <a:lnTo>
                      <a:pt x="507" y="631"/>
                    </a:lnTo>
                    <a:lnTo>
                      <a:pt x="490" y="636"/>
                    </a:lnTo>
                    <a:lnTo>
                      <a:pt x="474" y="640"/>
                    </a:lnTo>
                    <a:lnTo>
                      <a:pt x="457" y="645"/>
                    </a:lnTo>
                    <a:lnTo>
                      <a:pt x="422" y="650"/>
                    </a:lnTo>
                    <a:lnTo>
                      <a:pt x="389" y="652"/>
                    </a:lnTo>
                    <a:lnTo>
                      <a:pt x="357" y="653"/>
                    </a:lnTo>
                    <a:lnTo>
                      <a:pt x="328" y="653"/>
                    </a:lnTo>
                    <a:lnTo>
                      <a:pt x="328" y="653"/>
                    </a:lnTo>
                    <a:lnTo>
                      <a:pt x="299" y="653"/>
                    </a:lnTo>
                    <a:lnTo>
                      <a:pt x="267" y="652"/>
                    </a:lnTo>
                    <a:lnTo>
                      <a:pt x="233" y="650"/>
                    </a:lnTo>
                    <a:lnTo>
                      <a:pt x="198" y="645"/>
                    </a:lnTo>
                    <a:lnTo>
                      <a:pt x="182" y="640"/>
                    </a:lnTo>
                    <a:lnTo>
                      <a:pt x="165" y="636"/>
                    </a:lnTo>
                    <a:lnTo>
                      <a:pt x="148" y="631"/>
                    </a:lnTo>
                    <a:lnTo>
                      <a:pt x="132" y="625"/>
                    </a:lnTo>
                    <a:lnTo>
                      <a:pt x="116" y="617"/>
                    </a:lnTo>
                    <a:lnTo>
                      <a:pt x="101" y="609"/>
                    </a:lnTo>
                    <a:lnTo>
                      <a:pt x="87" y="597"/>
                    </a:lnTo>
                    <a:lnTo>
                      <a:pt x="73" y="586"/>
                    </a:lnTo>
                    <a:lnTo>
                      <a:pt x="73" y="586"/>
                    </a:lnTo>
                    <a:lnTo>
                      <a:pt x="61" y="572"/>
                    </a:lnTo>
                    <a:lnTo>
                      <a:pt x="48" y="557"/>
                    </a:lnTo>
                    <a:lnTo>
                      <a:pt x="39" y="542"/>
                    </a:lnTo>
                    <a:lnTo>
                      <a:pt x="30" y="525"/>
                    </a:lnTo>
                    <a:lnTo>
                      <a:pt x="23" y="509"/>
                    </a:lnTo>
                    <a:lnTo>
                      <a:pt x="18" y="492"/>
                    </a:lnTo>
                    <a:lnTo>
                      <a:pt x="12" y="474"/>
                    </a:lnTo>
                    <a:lnTo>
                      <a:pt x="9" y="457"/>
                    </a:lnTo>
                    <a:lnTo>
                      <a:pt x="4" y="422"/>
                    </a:lnTo>
                    <a:lnTo>
                      <a:pt x="1" y="388"/>
                    </a:lnTo>
                    <a:lnTo>
                      <a:pt x="0" y="356"/>
                    </a:lnTo>
                    <a:lnTo>
                      <a:pt x="0" y="326"/>
                    </a:lnTo>
                    <a:lnTo>
                      <a:pt x="0" y="326"/>
                    </a:lnTo>
                    <a:lnTo>
                      <a:pt x="0" y="293"/>
                    </a:lnTo>
                    <a:lnTo>
                      <a:pt x="1" y="260"/>
                    </a:lnTo>
                    <a:lnTo>
                      <a:pt x="5" y="224"/>
                    </a:lnTo>
                    <a:lnTo>
                      <a:pt x="11" y="189"/>
                    </a:lnTo>
                    <a:lnTo>
                      <a:pt x="15" y="172"/>
                    </a:lnTo>
                    <a:lnTo>
                      <a:pt x="19" y="156"/>
                    </a:lnTo>
                    <a:lnTo>
                      <a:pt x="26" y="140"/>
                    </a:lnTo>
                    <a:lnTo>
                      <a:pt x="33" y="124"/>
                    </a:lnTo>
                    <a:lnTo>
                      <a:pt x="41" y="108"/>
                    </a:lnTo>
                    <a:lnTo>
                      <a:pt x="50" y="94"/>
                    </a:lnTo>
                    <a:lnTo>
                      <a:pt x="61" y="81"/>
                    </a:lnTo>
                    <a:lnTo>
                      <a:pt x="73" y="68"/>
                    </a:lnTo>
                    <a:lnTo>
                      <a:pt x="73" y="68"/>
                    </a:lnTo>
                    <a:lnTo>
                      <a:pt x="87" y="56"/>
                    </a:lnTo>
                    <a:lnTo>
                      <a:pt x="101" y="46"/>
                    </a:lnTo>
                    <a:lnTo>
                      <a:pt x="116" y="36"/>
                    </a:lnTo>
                    <a:lnTo>
                      <a:pt x="132" y="29"/>
                    </a:lnTo>
                    <a:lnTo>
                      <a:pt x="148" y="22"/>
                    </a:lnTo>
                    <a:lnTo>
                      <a:pt x="165" y="17"/>
                    </a:lnTo>
                    <a:lnTo>
                      <a:pt x="182" y="12"/>
                    </a:lnTo>
                    <a:lnTo>
                      <a:pt x="198" y="10"/>
                    </a:lnTo>
                    <a:lnTo>
                      <a:pt x="232" y="4"/>
                    </a:lnTo>
                    <a:lnTo>
                      <a:pt x="265" y="1"/>
                    </a:lnTo>
                    <a:lnTo>
                      <a:pt x="297" y="1"/>
                    </a:lnTo>
                    <a:lnTo>
                      <a:pt x="328" y="0"/>
                    </a:lnTo>
                    <a:lnTo>
                      <a:pt x="328" y="0"/>
                    </a:lnTo>
                    <a:lnTo>
                      <a:pt x="357" y="1"/>
                    </a:lnTo>
                    <a:lnTo>
                      <a:pt x="389" y="1"/>
                    </a:lnTo>
                    <a:lnTo>
                      <a:pt x="424" y="4"/>
                    </a:lnTo>
                    <a:lnTo>
                      <a:pt x="457" y="10"/>
                    </a:lnTo>
                    <a:lnTo>
                      <a:pt x="474" y="12"/>
                    </a:lnTo>
                    <a:lnTo>
                      <a:pt x="490" y="17"/>
                    </a:lnTo>
                    <a:lnTo>
                      <a:pt x="507" y="22"/>
                    </a:lnTo>
                    <a:lnTo>
                      <a:pt x="524" y="29"/>
                    </a:lnTo>
                    <a:lnTo>
                      <a:pt x="539" y="36"/>
                    </a:lnTo>
                    <a:lnTo>
                      <a:pt x="554" y="46"/>
                    </a:lnTo>
                    <a:lnTo>
                      <a:pt x="568" y="56"/>
                    </a:lnTo>
                    <a:lnTo>
                      <a:pt x="582" y="68"/>
                    </a:lnTo>
                    <a:lnTo>
                      <a:pt x="582" y="68"/>
                    </a:lnTo>
                    <a:close/>
                    <a:moveTo>
                      <a:pt x="162" y="504"/>
                    </a:moveTo>
                    <a:lnTo>
                      <a:pt x="162" y="504"/>
                    </a:lnTo>
                    <a:lnTo>
                      <a:pt x="171" y="513"/>
                    </a:lnTo>
                    <a:lnTo>
                      <a:pt x="178" y="521"/>
                    </a:lnTo>
                    <a:lnTo>
                      <a:pt x="186" y="528"/>
                    </a:lnTo>
                    <a:lnTo>
                      <a:pt x="194" y="534"/>
                    </a:lnTo>
                    <a:lnTo>
                      <a:pt x="204" y="538"/>
                    </a:lnTo>
                    <a:lnTo>
                      <a:pt x="214" y="543"/>
                    </a:lnTo>
                    <a:lnTo>
                      <a:pt x="233" y="549"/>
                    </a:lnTo>
                    <a:lnTo>
                      <a:pt x="255" y="553"/>
                    </a:lnTo>
                    <a:lnTo>
                      <a:pt x="279" y="556"/>
                    </a:lnTo>
                    <a:lnTo>
                      <a:pt x="303" y="557"/>
                    </a:lnTo>
                    <a:lnTo>
                      <a:pt x="326" y="557"/>
                    </a:lnTo>
                    <a:lnTo>
                      <a:pt x="326" y="557"/>
                    </a:lnTo>
                    <a:lnTo>
                      <a:pt x="351" y="557"/>
                    </a:lnTo>
                    <a:lnTo>
                      <a:pt x="375" y="556"/>
                    </a:lnTo>
                    <a:lnTo>
                      <a:pt x="397" y="553"/>
                    </a:lnTo>
                    <a:lnTo>
                      <a:pt x="419" y="549"/>
                    </a:lnTo>
                    <a:lnTo>
                      <a:pt x="440" y="543"/>
                    </a:lnTo>
                    <a:lnTo>
                      <a:pt x="450" y="538"/>
                    </a:lnTo>
                    <a:lnTo>
                      <a:pt x="460" y="534"/>
                    </a:lnTo>
                    <a:lnTo>
                      <a:pt x="468" y="528"/>
                    </a:lnTo>
                    <a:lnTo>
                      <a:pt x="476" y="521"/>
                    </a:lnTo>
                    <a:lnTo>
                      <a:pt x="485" y="513"/>
                    </a:lnTo>
                    <a:lnTo>
                      <a:pt x="492" y="504"/>
                    </a:lnTo>
                    <a:lnTo>
                      <a:pt x="492" y="504"/>
                    </a:lnTo>
                    <a:lnTo>
                      <a:pt x="500" y="493"/>
                    </a:lnTo>
                    <a:lnTo>
                      <a:pt x="507" y="481"/>
                    </a:lnTo>
                    <a:lnTo>
                      <a:pt x="514" y="464"/>
                    </a:lnTo>
                    <a:lnTo>
                      <a:pt x="520" y="445"/>
                    </a:lnTo>
                    <a:lnTo>
                      <a:pt x="524" y="421"/>
                    </a:lnTo>
                    <a:lnTo>
                      <a:pt x="528" y="395"/>
                    </a:lnTo>
                    <a:lnTo>
                      <a:pt x="531" y="363"/>
                    </a:lnTo>
                    <a:lnTo>
                      <a:pt x="531" y="326"/>
                    </a:lnTo>
                    <a:lnTo>
                      <a:pt x="531" y="326"/>
                    </a:lnTo>
                    <a:lnTo>
                      <a:pt x="531" y="289"/>
                    </a:lnTo>
                    <a:lnTo>
                      <a:pt x="528" y="256"/>
                    </a:lnTo>
                    <a:lnTo>
                      <a:pt x="524" y="228"/>
                    </a:lnTo>
                    <a:lnTo>
                      <a:pt x="520" y="206"/>
                    </a:lnTo>
                    <a:lnTo>
                      <a:pt x="513" y="186"/>
                    </a:lnTo>
                    <a:lnTo>
                      <a:pt x="507" y="171"/>
                    </a:lnTo>
                    <a:lnTo>
                      <a:pt x="499" y="158"/>
                    </a:lnTo>
                    <a:lnTo>
                      <a:pt x="492" y="149"/>
                    </a:lnTo>
                    <a:lnTo>
                      <a:pt x="492" y="149"/>
                    </a:lnTo>
                    <a:lnTo>
                      <a:pt x="485" y="140"/>
                    </a:lnTo>
                    <a:lnTo>
                      <a:pt x="476" y="133"/>
                    </a:lnTo>
                    <a:lnTo>
                      <a:pt x="468" y="126"/>
                    </a:lnTo>
                    <a:lnTo>
                      <a:pt x="460" y="121"/>
                    </a:lnTo>
                    <a:lnTo>
                      <a:pt x="450" y="115"/>
                    </a:lnTo>
                    <a:lnTo>
                      <a:pt x="440" y="111"/>
                    </a:lnTo>
                    <a:lnTo>
                      <a:pt x="419" y="104"/>
                    </a:lnTo>
                    <a:lnTo>
                      <a:pt x="397" y="100"/>
                    </a:lnTo>
                    <a:lnTo>
                      <a:pt x="375" y="97"/>
                    </a:lnTo>
                    <a:lnTo>
                      <a:pt x="351" y="97"/>
                    </a:lnTo>
                    <a:lnTo>
                      <a:pt x="326" y="96"/>
                    </a:lnTo>
                    <a:lnTo>
                      <a:pt x="326" y="96"/>
                    </a:lnTo>
                    <a:lnTo>
                      <a:pt x="303" y="97"/>
                    </a:lnTo>
                    <a:lnTo>
                      <a:pt x="279" y="97"/>
                    </a:lnTo>
                    <a:lnTo>
                      <a:pt x="255" y="100"/>
                    </a:lnTo>
                    <a:lnTo>
                      <a:pt x="233" y="104"/>
                    </a:lnTo>
                    <a:lnTo>
                      <a:pt x="214" y="111"/>
                    </a:lnTo>
                    <a:lnTo>
                      <a:pt x="194" y="121"/>
                    </a:lnTo>
                    <a:lnTo>
                      <a:pt x="186" y="126"/>
                    </a:lnTo>
                    <a:lnTo>
                      <a:pt x="178" y="133"/>
                    </a:lnTo>
                    <a:lnTo>
                      <a:pt x="171" y="140"/>
                    </a:lnTo>
                    <a:lnTo>
                      <a:pt x="162" y="149"/>
                    </a:lnTo>
                    <a:lnTo>
                      <a:pt x="162" y="149"/>
                    </a:lnTo>
                    <a:lnTo>
                      <a:pt x="154" y="161"/>
                    </a:lnTo>
                    <a:lnTo>
                      <a:pt x="146" y="175"/>
                    </a:lnTo>
                    <a:lnTo>
                      <a:pt x="140" y="193"/>
                    </a:lnTo>
                    <a:lnTo>
                      <a:pt x="135" y="213"/>
                    </a:lnTo>
                    <a:lnTo>
                      <a:pt x="129" y="236"/>
                    </a:lnTo>
                    <a:lnTo>
                      <a:pt x="126" y="263"/>
                    </a:lnTo>
                    <a:lnTo>
                      <a:pt x="125" y="293"/>
                    </a:lnTo>
                    <a:lnTo>
                      <a:pt x="123" y="326"/>
                    </a:lnTo>
                    <a:lnTo>
                      <a:pt x="123" y="326"/>
                    </a:lnTo>
                    <a:lnTo>
                      <a:pt x="125" y="363"/>
                    </a:lnTo>
                    <a:lnTo>
                      <a:pt x="126" y="395"/>
                    </a:lnTo>
                    <a:lnTo>
                      <a:pt x="130" y="422"/>
                    </a:lnTo>
                    <a:lnTo>
                      <a:pt x="136" y="445"/>
                    </a:lnTo>
                    <a:lnTo>
                      <a:pt x="141" y="464"/>
                    </a:lnTo>
                    <a:lnTo>
                      <a:pt x="148" y="481"/>
                    </a:lnTo>
                    <a:lnTo>
                      <a:pt x="155" y="493"/>
                    </a:lnTo>
                    <a:lnTo>
                      <a:pt x="162" y="504"/>
                    </a:lnTo>
                    <a:lnTo>
                      <a:pt x="162" y="504"/>
                    </a:lnTo>
                    <a:close/>
                  </a:path>
                </a:pathLst>
              </a:custGeom>
              <a:solidFill>
                <a:srgbClr val="F5821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</p:grpSp>
        <p:sp>
          <p:nvSpPr>
            <p:cNvPr id="12" name="Freeform 43"/>
            <p:cNvSpPr>
              <a:spLocks/>
            </p:cNvSpPr>
            <p:nvPr/>
          </p:nvSpPr>
          <p:spPr bwMode="auto">
            <a:xfrm>
              <a:off x="2636838" y="2305050"/>
              <a:ext cx="323850" cy="1336675"/>
            </a:xfrm>
            <a:custGeom>
              <a:avLst/>
              <a:gdLst/>
              <a:ahLst/>
              <a:cxnLst>
                <a:cxn ang="0">
                  <a:pos x="46" y="800"/>
                </a:cxn>
                <a:cxn ang="0">
                  <a:pos x="204" y="800"/>
                </a:cxn>
                <a:cxn ang="0">
                  <a:pos x="204" y="842"/>
                </a:cxn>
                <a:cxn ang="0">
                  <a:pos x="0" y="842"/>
                </a:cxn>
                <a:cxn ang="0">
                  <a:pos x="0" y="0"/>
                </a:cxn>
                <a:cxn ang="0">
                  <a:pos x="204" y="0"/>
                </a:cxn>
                <a:cxn ang="0">
                  <a:pos x="204" y="43"/>
                </a:cxn>
                <a:cxn ang="0">
                  <a:pos x="46" y="43"/>
                </a:cxn>
                <a:cxn ang="0">
                  <a:pos x="46" y="800"/>
                </a:cxn>
              </a:cxnLst>
              <a:rect l="0" t="0" r="r" b="b"/>
              <a:pathLst>
                <a:path w="204" h="842">
                  <a:moveTo>
                    <a:pt x="46" y="800"/>
                  </a:moveTo>
                  <a:lnTo>
                    <a:pt x="204" y="800"/>
                  </a:lnTo>
                  <a:lnTo>
                    <a:pt x="204" y="842"/>
                  </a:lnTo>
                  <a:lnTo>
                    <a:pt x="0" y="842"/>
                  </a:lnTo>
                  <a:lnTo>
                    <a:pt x="0" y="0"/>
                  </a:lnTo>
                  <a:lnTo>
                    <a:pt x="204" y="0"/>
                  </a:lnTo>
                  <a:lnTo>
                    <a:pt x="204" y="43"/>
                  </a:lnTo>
                  <a:lnTo>
                    <a:pt x="46" y="43"/>
                  </a:lnTo>
                  <a:lnTo>
                    <a:pt x="46" y="800"/>
                  </a:lnTo>
                  <a:close/>
                </a:path>
              </a:pathLst>
            </a:custGeom>
            <a:solidFill>
              <a:srgbClr val="2162AE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/>
            </a:p>
          </p:txBody>
        </p:sp>
        <p:sp>
          <p:nvSpPr>
            <p:cNvPr id="13" name="Freeform 44"/>
            <p:cNvSpPr>
              <a:spLocks/>
            </p:cNvSpPr>
            <p:nvPr/>
          </p:nvSpPr>
          <p:spPr bwMode="auto">
            <a:xfrm>
              <a:off x="8982075" y="2305050"/>
              <a:ext cx="323850" cy="1336675"/>
            </a:xfrm>
            <a:custGeom>
              <a:avLst/>
              <a:gdLst/>
              <a:ahLst/>
              <a:cxnLst>
                <a:cxn ang="0">
                  <a:pos x="158" y="800"/>
                </a:cxn>
                <a:cxn ang="0">
                  <a:pos x="0" y="800"/>
                </a:cxn>
                <a:cxn ang="0">
                  <a:pos x="0" y="842"/>
                </a:cxn>
                <a:cxn ang="0">
                  <a:pos x="204" y="842"/>
                </a:cxn>
                <a:cxn ang="0">
                  <a:pos x="204" y="0"/>
                </a:cxn>
                <a:cxn ang="0">
                  <a:pos x="0" y="0"/>
                </a:cxn>
                <a:cxn ang="0">
                  <a:pos x="0" y="43"/>
                </a:cxn>
                <a:cxn ang="0">
                  <a:pos x="158" y="43"/>
                </a:cxn>
                <a:cxn ang="0">
                  <a:pos x="158" y="800"/>
                </a:cxn>
              </a:cxnLst>
              <a:rect l="0" t="0" r="r" b="b"/>
              <a:pathLst>
                <a:path w="204" h="842">
                  <a:moveTo>
                    <a:pt x="158" y="800"/>
                  </a:moveTo>
                  <a:lnTo>
                    <a:pt x="0" y="800"/>
                  </a:lnTo>
                  <a:lnTo>
                    <a:pt x="0" y="842"/>
                  </a:lnTo>
                  <a:lnTo>
                    <a:pt x="204" y="842"/>
                  </a:lnTo>
                  <a:lnTo>
                    <a:pt x="204" y="0"/>
                  </a:lnTo>
                  <a:lnTo>
                    <a:pt x="0" y="0"/>
                  </a:lnTo>
                  <a:lnTo>
                    <a:pt x="0" y="43"/>
                  </a:lnTo>
                  <a:lnTo>
                    <a:pt x="158" y="43"/>
                  </a:lnTo>
                  <a:lnTo>
                    <a:pt x="158" y="800"/>
                  </a:lnTo>
                  <a:close/>
                </a:path>
              </a:pathLst>
            </a:custGeom>
            <a:solidFill>
              <a:srgbClr val="2162AE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800"/>
            </a:p>
          </p:txBody>
        </p:sp>
        <p:grpSp>
          <p:nvGrpSpPr>
            <p:cNvPr id="14" name="Группа 49"/>
            <p:cNvGrpSpPr/>
            <p:nvPr/>
          </p:nvGrpSpPr>
          <p:grpSpPr>
            <a:xfrm>
              <a:off x="3184525" y="1795463"/>
              <a:ext cx="5583237" cy="1025524"/>
              <a:chOff x="3184525" y="1795463"/>
              <a:chExt cx="5583237" cy="1025524"/>
            </a:xfrm>
          </p:grpSpPr>
          <p:sp>
            <p:nvSpPr>
              <p:cNvPr id="15" name="Freeform 35"/>
              <p:cNvSpPr>
                <a:spLocks noEditPoints="1"/>
              </p:cNvSpPr>
              <p:nvPr/>
            </p:nvSpPr>
            <p:spPr bwMode="auto">
              <a:xfrm>
                <a:off x="3184525" y="1795463"/>
                <a:ext cx="1001712" cy="1023937"/>
              </a:xfrm>
              <a:custGeom>
                <a:avLst/>
                <a:gdLst/>
                <a:ahLst/>
                <a:cxnLst>
                  <a:cxn ang="0">
                    <a:pos x="244" y="68"/>
                  </a:cxn>
                  <a:cxn ang="0">
                    <a:pos x="244" y="68"/>
                  </a:cxn>
                  <a:cxn ang="0">
                    <a:pos x="257" y="42"/>
                  </a:cxn>
                  <a:cxn ang="0">
                    <a:pos x="264" y="31"/>
                  </a:cxn>
                  <a:cxn ang="0">
                    <a:pos x="271" y="21"/>
                  </a:cxn>
                  <a:cxn ang="0">
                    <a:pos x="281" y="13"/>
                  </a:cxn>
                  <a:cxn ang="0">
                    <a:pos x="290" y="6"/>
                  </a:cxn>
                  <a:cxn ang="0">
                    <a:pos x="303" y="1"/>
                  </a:cxn>
                  <a:cxn ang="0">
                    <a:pos x="315" y="0"/>
                  </a:cxn>
                  <a:cxn ang="0">
                    <a:pos x="315" y="0"/>
                  </a:cxn>
                  <a:cxn ang="0">
                    <a:pos x="329" y="1"/>
                  </a:cxn>
                  <a:cxn ang="0">
                    <a:pos x="340" y="6"/>
                  </a:cxn>
                  <a:cxn ang="0">
                    <a:pos x="351" y="13"/>
                  </a:cxn>
                  <a:cxn ang="0">
                    <a:pos x="360" y="21"/>
                  </a:cxn>
                  <a:cxn ang="0">
                    <a:pos x="368" y="32"/>
                  </a:cxn>
                  <a:cxn ang="0">
                    <a:pos x="375" y="43"/>
                  </a:cxn>
                  <a:cxn ang="0">
                    <a:pos x="386" y="68"/>
                  </a:cxn>
                  <a:cxn ang="0">
                    <a:pos x="631" y="645"/>
                  </a:cxn>
                  <a:cxn ang="0">
                    <a:pos x="578" y="645"/>
                  </a:cxn>
                  <a:cxn ang="0">
                    <a:pos x="500" y="460"/>
                  </a:cxn>
                  <a:cxn ang="0">
                    <a:pos x="130" y="460"/>
                  </a:cxn>
                  <a:cxn ang="0">
                    <a:pos x="53" y="645"/>
                  </a:cxn>
                  <a:cxn ang="0">
                    <a:pos x="0" y="645"/>
                  </a:cxn>
                  <a:cxn ang="0">
                    <a:pos x="244" y="68"/>
                  </a:cxn>
                  <a:cxn ang="0">
                    <a:pos x="150" y="415"/>
                  </a:cxn>
                  <a:cxn ang="0">
                    <a:pos x="482" y="415"/>
                  </a:cxn>
                  <a:cxn ang="0">
                    <a:pos x="342" y="82"/>
                  </a:cxn>
                  <a:cxn ang="0">
                    <a:pos x="342" y="82"/>
                  </a:cxn>
                  <a:cxn ang="0">
                    <a:pos x="338" y="71"/>
                  </a:cxn>
                  <a:cxn ang="0">
                    <a:pos x="332" y="58"/>
                  </a:cxn>
                  <a:cxn ang="0">
                    <a:pos x="328" y="54"/>
                  </a:cxn>
                  <a:cxn ang="0">
                    <a:pos x="325" y="50"/>
                  </a:cxn>
                  <a:cxn ang="0">
                    <a:pos x="321" y="47"/>
                  </a:cxn>
                  <a:cxn ang="0">
                    <a:pos x="315" y="46"/>
                  </a:cxn>
                  <a:cxn ang="0">
                    <a:pos x="315" y="46"/>
                  </a:cxn>
                  <a:cxn ang="0">
                    <a:pos x="311" y="47"/>
                  </a:cxn>
                  <a:cxn ang="0">
                    <a:pos x="307" y="50"/>
                  </a:cxn>
                  <a:cxn ang="0">
                    <a:pos x="303" y="54"/>
                  </a:cxn>
                  <a:cxn ang="0">
                    <a:pos x="300" y="58"/>
                  </a:cxn>
                  <a:cxn ang="0">
                    <a:pos x="294" y="71"/>
                  </a:cxn>
                  <a:cxn ang="0">
                    <a:pos x="289" y="82"/>
                  </a:cxn>
                  <a:cxn ang="0">
                    <a:pos x="150" y="415"/>
                  </a:cxn>
                </a:cxnLst>
                <a:rect l="0" t="0" r="r" b="b"/>
                <a:pathLst>
                  <a:path w="631" h="645">
                    <a:moveTo>
                      <a:pt x="244" y="68"/>
                    </a:moveTo>
                    <a:lnTo>
                      <a:pt x="244" y="68"/>
                    </a:lnTo>
                    <a:lnTo>
                      <a:pt x="257" y="42"/>
                    </a:lnTo>
                    <a:lnTo>
                      <a:pt x="264" y="31"/>
                    </a:lnTo>
                    <a:lnTo>
                      <a:pt x="271" y="21"/>
                    </a:lnTo>
                    <a:lnTo>
                      <a:pt x="281" y="13"/>
                    </a:lnTo>
                    <a:lnTo>
                      <a:pt x="290" y="6"/>
                    </a:lnTo>
                    <a:lnTo>
                      <a:pt x="303" y="1"/>
                    </a:lnTo>
                    <a:lnTo>
                      <a:pt x="315" y="0"/>
                    </a:lnTo>
                    <a:lnTo>
                      <a:pt x="315" y="0"/>
                    </a:lnTo>
                    <a:lnTo>
                      <a:pt x="329" y="1"/>
                    </a:lnTo>
                    <a:lnTo>
                      <a:pt x="340" y="6"/>
                    </a:lnTo>
                    <a:lnTo>
                      <a:pt x="351" y="13"/>
                    </a:lnTo>
                    <a:lnTo>
                      <a:pt x="360" y="21"/>
                    </a:lnTo>
                    <a:lnTo>
                      <a:pt x="368" y="32"/>
                    </a:lnTo>
                    <a:lnTo>
                      <a:pt x="375" y="43"/>
                    </a:lnTo>
                    <a:lnTo>
                      <a:pt x="386" y="68"/>
                    </a:lnTo>
                    <a:lnTo>
                      <a:pt x="631" y="645"/>
                    </a:lnTo>
                    <a:lnTo>
                      <a:pt x="578" y="645"/>
                    </a:lnTo>
                    <a:lnTo>
                      <a:pt x="500" y="460"/>
                    </a:lnTo>
                    <a:lnTo>
                      <a:pt x="130" y="460"/>
                    </a:lnTo>
                    <a:lnTo>
                      <a:pt x="53" y="645"/>
                    </a:lnTo>
                    <a:lnTo>
                      <a:pt x="0" y="645"/>
                    </a:lnTo>
                    <a:lnTo>
                      <a:pt x="244" y="68"/>
                    </a:lnTo>
                    <a:close/>
                    <a:moveTo>
                      <a:pt x="150" y="415"/>
                    </a:moveTo>
                    <a:lnTo>
                      <a:pt x="482" y="415"/>
                    </a:lnTo>
                    <a:lnTo>
                      <a:pt x="342" y="82"/>
                    </a:lnTo>
                    <a:lnTo>
                      <a:pt x="342" y="82"/>
                    </a:lnTo>
                    <a:lnTo>
                      <a:pt x="338" y="71"/>
                    </a:lnTo>
                    <a:lnTo>
                      <a:pt x="332" y="58"/>
                    </a:lnTo>
                    <a:lnTo>
                      <a:pt x="328" y="54"/>
                    </a:lnTo>
                    <a:lnTo>
                      <a:pt x="325" y="50"/>
                    </a:lnTo>
                    <a:lnTo>
                      <a:pt x="321" y="47"/>
                    </a:lnTo>
                    <a:lnTo>
                      <a:pt x="315" y="46"/>
                    </a:lnTo>
                    <a:lnTo>
                      <a:pt x="315" y="46"/>
                    </a:lnTo>
                    <a:lnTo>
                      <a:pt x="311" y="47"/>
                    </a:lnTo>
                    <a:lnTo>
                      <a:pt x="307" y="50"/>
                    </a:lnTo>
                    <a:lnTo>
                      <a:pt x="303" y="54"/>
                    </a:lnTo>
                    <a:lnTo>
                      <a:pt x="300" y="58"/>
                    </a:lnTo>
                    <a:lnTo>
                      <a:pt x="294" y="71"/>
                    </a:lnTo>
                    <a:lnTo>
                      <a:pt x="289" y="82"/>
                    </a:lnTo>
                    <a:lnTo>
                      <a:pt x="150" y="41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16" name="Freeform 36"/>
              <p:cNvSpPr>
                <a:spLocks noEditPoints="1"/>
              </p:cNvSpPr>
              <p:nvPr/>
            </p:nvSpPr>
            <p:spPr bwMode="auto">
              <a:xfrm>
                <a:off x="4303713" y="1806575"/>
                <a:ext cx="811212" cy="1014412"/>
              </a:xfrm>
              <a:custGeom>
                <a:avLst/>
                <a:gdLst/>
                <a:ahLst/>
                <a:cxnLst>
                  <a:cxn ang="0">
                    <a:pos x="1" y="67"/>
                  </a:cxn>
                  <a:cxn ang="0">
                    <a:pos x="13" y="28"/>
                  </a:cxn>
                  <a:cxn ang="0">
                    <a:pos x="23" y="15"/>
                  </a:cxn>
                  <a:cxn ang="0">
                    <a:pos x="44" y="4"/>
                  </a:cxn>
                  <a:cxn ang="0">
                    <a:pos x="368" y="0"/>
                  </a:cxn>
                  <a:cxn ang="0">
                    <a:pos x="400" y="3"/>
                  </a:cxn>
                  <a:cxn ang="0">
                    <a:pos x="437" y="17"/>
                  </a:cxn>
                  <a:cxn ang="0">
                    <a:pos x="464" y="36"/>
                  </a:cxn>
                  <a:cxn ang="0">
                    <a:pos x="476" y="50"/>
                  </a:cxn>
                  <a:cxn ang="0">
                    <a:pos x="497" y="103"/>
                  </a:cxn>
                  <a:cxn ang="0">
                    <a:pos x="504" y="172"/>
                  </a:cxn>
                  <a:cxn ang="0">
                    <a:pos x="501" y="215"/>
                  </a:cxn>
                  <a:cxn ang="0">
                    <a:pos x="492" y="256"/>
                  </a:cxn>
                  <a:cxn ang="0">
                    <a:pos x="476" y="281"/>
                  </a:cxn>
                  <a:cxn ang="0">
                    <a:pos x="457" y="299"/>
                  </a:cxn>
                  <a:cxn ang="0">
                    <a:pos x="435" y="310"/>
                  </a:cxn>
                  <a:cxn ang="0">
                    <a:pos x="418" y="317"/>
                  </a:cxn>
                  <a:cxn ang="0">
                    <a:pos x="450" y="326"/>
                  </a:cxn>
                  <a:cxn ang="0">
                    <a:pos x="474" y="340"/>
                  </a:cxn>
                  <a:cxn ang="0">
                    <a:pos x="493" y="365"/>
                  </a:cxn>
                  <a:cxn ang="0">
                    <a:pos x="508" y="406"/>
                  </a:cxn>
                  <a:cxn ang="0">
                    <a:pos x="511" y="465"/>
                  </a:cxn>
                  <a:cxn ang="0">
                    <a:pos x="508" y="518"/>
                  </a:cxn>
                  <a:cxn ang="0">
                    <a:pos x="494" y="568"/>
                  </a:cxn>
                  <a:cxn ang="0">
                    <a:pos x="472" y="600"/>
                  </a:cxn>
                  <a:cxn ang="0">
                    <a:pos x="439" y="628"/>
                  </a:cxn>
                  <a:cxn ang="0">
                    <a:pos x="405" y="638"/>
                  </a:cxn>
                  <a:cxn ang="0">
                    <a:pos x="100" y="638"/>
                  </a:cxn>
                  <a:cxn ang="0">
                    <a:pos x="59" y="636"/>
                  </a:cxn>
                  <a:cxn ang="0">
                    <a:pos x="27" y="625"/>
                  </a:cxn>
                  <a:cxn ang="0">
                    <a:pos x="12" y="610"/>
                  </a:cxn>
                  <a:cxn ang="0">
                    <a:pos x="2" y="588"/>
                  </a:cxn>
                  <a:cxn ang="0">
                    <a:pos x="0" y="85"/>
                  </a:cxn>
                  <a:cxn ang="0">
                    <a:pos x="347" y="296"/>
                  </a:cxn>
                  <a:cxn ang="0">
                    <a:pos x="392" y="292"/>
                  </a:cxn>
                  <a:cxn ang="0">
                    <a:pos x="424" y="276"/>
                  </a:cxn>
                  <a:cxn ang="0">
                    <a:pos x="437" y="258"/>
                  </a:cxn>
                  <a:cxn ang="0">
                    <a:pos x="447" y="218"/>
                  </a:cxn>
                  <a:cxn ang="0">
                    <a:pos x="451" y="167"/>
                  </a:cxn>
                  <a:cxn ang="0">
                    <a:pos x="444" y="106"/>
                  </a:cxn>
                  <a:cxn ang="0">
                    <a:pos x="430" y="74"/>
                  </a:cxn>
                  <a:cxn ang="0">
                    <a:pos x="415" y="57"/>
                  </a:cxn>
                  <a:cxn ang="0">
                    <a:pos x="390" y="46"/>
                  </a:cxn>
                  <a:cxn ang="0">
                    <a:pos x="84" y="44"/>
                  </a:cxn>
                  <a:cxn ang="0">
                    <a:pos x="70" y="44"/>
                  </a:cxn>
                  <a:cxn ang="0">
                    <a:pos x="58" y="51"/>
                  </a:cxn>
                  <a:cxn ang="0">
                    <a:pos x="48" y="74"/>
                  </a:cxn>
                  <a:cxn ang="0">
                    <a:pos x="48" y="545"/>
                  </a:cxn>
                  <a:cxn ang="0">
                    <a:pos x="50" y="572"/>
                  </a:cxn>
                  <a:cxn ang="0">
                    <a:pos x="55" y="585"/>
                  </a:cxn>
                  <a:cxn ang="0">
                    <a:pos x="73" y="593"/>
                  </a:cxn>
                  <a:cxn ang="0">
                    <a:pos x="351" y="595"/>
                  </a:cxn>
                  <a:cxn ang="0">
                    <a:pos x="383" y="593"/>
                  </a:cxn>
                  <a:cxn ang="0">
                    <a:pos x="418" y="582"/>
                  </a:cxn>
                  <a:cxn ang="0">
                    <a:pos x="437" y="564"/>
                  </a:cxn>
                  <a:cxn ang="0">
                    <a:pos x="451" y="531"/>
                  </a:cxn>
                  <a:cxn ang="0">
                    <a:pos x="458" y="467"/>
                  </a:cxn>
                  <a:cxn ang="0">
                    <a:pos x="454" y="417"/>
                  </a:cxn>
                  <a:cxn ang="0">
                    <a:pos x="446" y="382"/>
                  </a:cxn>
                  <a:cxn ang="0">
                    <a:pos x="436" y="367"/>
                  </a:cxn>
                  <a:cxn ang="0">
                    <a:pos x="414" y="349"/>
                  </a:cxn>
                  <a:cxn ang="0">
                    <a:pos x="386" y="340"/>
                  </a:cxn>
                  <a:cxn ang="0">
                    <a:pos x="48" y="545"/>
                  </a:cxn>
                </a:cxnLst>
                <a:rect l="0" t="0" r="r" b="b"/>
                <a:pathLst>
                  <a:path w="511" h="639">
                    <a:moveTo>
                      <a:pt x="0" y="85"/>
                    </a:moveTo>
                    <a:lnTo>
                      <a:pt x="0" y="85"/>
                    </a:lnTo>
                    <a:lnTo>
                      <a:pt x="1" y="67"/>
                    </a:lnTo>
                    <a:lnTo>
                      <a:pt x="4" y="50"/>
                    </a:lnTo>
                    <a:lnTo>
                      <a:pt x="9" y="35"/>
                    </a:lnTo>
                    <a:lnTo>
                      <a:pt x="13" y="28"/>
                    </a:lnTo>
                    <a:lnTo>
                      <a:pt x="18" y="22"/>
                    </a:lnTo>
                    <a:lnTo>
                      <a:pt x="18" y="22"/>
                    </a:lnTo>
                    <a:lnTo>
                      <a:pt x="23" y="15"/>
                    </a:lnTo>
                    <a:lnTo>
                      <a:pt x="30" y="11"/>
                    </a:lnTo>
                    <a:lnTo>
                      <a:pt x="37" y="7"/>
                    </a:lnTo>
                    <a:lnTo>
                      <a:pt x="44" y="4"/>
                    </a:lnTo>
                    <a:lnTo>
                      <a:pt x="59" y="1"/>
                    </a:lnTo>
                    <a:lnTo>
                      <a:pt x="73" y="0"/>
                    </a:lnTo>
                    <a:lnTo>
                      <a:pt x="368" y="0"/>
                    </a:lnTo>
                    <a:lnTo>
                      <a:pt x="368" y="0"/>
                    </a:lnTo>
                    <a:lnTo>
                      <a:pt x="385" y="1"/>
                    </a:lnTo>
                    <a:lnTo>
                      <a:pt x="400" y="3"/>
                    </a:lnTo>
                    <a:lnTo>
                      <a:pt x="414" y="7"/>
                    </a:lnTo>
                    <a:lnTo>
                      <a:pt x="426" y="11"/>
                    </a:lnTo>
                    <a:lnTo>
                      <a:pt x="437" y="17"/>
                    </a:lnTo>
                    <a:lnTo>
                      <a:pt x="449" y="22"/>
                    </a:lnTo>
                    <a:lnTo>
                      <a:pt x="457" y="29"/>
                    </a:lnTo>
                    <a:lnTo>
                      <a:pt x="464" y="36"/>
                    </a:lnTo>
                    <a:lnTo>
                      <a:pt x="464" y="36"/>
                    </a:lnTo>
                    <a:lnTo>
                      <a:pt x="471" y="43"/>
                    </a:lnTo>
                    <a:lnTo>
                      <a:pt x="476" y="50"/>
                    </a:lnTo>
                    <a:lnTo>
                      <a:pt x="485" y="67"/>
                    </a:lnTo>
                    <a:lnTo>
                      <a:pt x="493" y="85"/>
                    </a:lnTo>
                    <a:lnTo>
                      <a:pt x="497" y="103"/>
                    </a:lnTo>
                    <a:lnTo>
                      <a:pt x="501" y="121"/>
                    </a:lnTo>
                    <a:lnTo>
                      <a:pt x="503" y="139"/>
                    </a:lnTo>
                    <a:lnTo>
                      <a:pt x="504" y="172"/>
                    </a:lnTo>
                    <a:lnTo>
                      <a:pt x="504" y="172"/>
                    </a:lnTo>
                    <a:lnTo>
                      <a:pt x="503" y="201"/>
                    </a:lnTo>
                    <a:lnTo>
                      <a:pt x="501" y="215"/>
                    </a:lnTo>
                    <a:lnTo>
                      <a:pt x="500" y="229"/>
                    </a:lnTo>
                    <a:lnTo>
                      <a:pt x="496" y="243"/>
                    </a:lnTo>
                    <a:lnTo>
                      <a:pt x="492" y="256"/>
                    </a:lnTo>
                    <a:lnTo>
                      <a:pt x="485" y="268"/>
                    </a:lnTo>
                    <a:lnTo>
                      <a:pt x="476" y="281"/>
                    </a:lnTo>
                    <a:lnTo>
                      <a:pt x="476" y="281"/>
                    </a:lnTo>
                    <a:lnTo>
                      <a:pt x="471" y="288"/>
                    </a:lnTo>
                    <a:lnTo>
                      <a:pt x="464" y="293"/>
                    </a:lnTo>
                    <a:lnTo>
                      <a:pt x="457" y="299"/>
                    </a:lnTo>
                    <a:lnTo>
                      <a:pt x="450" y="304"/>
                    </a:lnTo>
                    <a:lnTo>
                      <a:pt x="443" y="307"/>
                    </a:lnTo>
                    <a:lnTo>
                      <a:pt x="435" y="310"/>
                    </a:lnTo>
                    <a:lnTo>
                      <a:pt x="418" y="314"/>
                    </a:lnTo>
                    <a:lnTo>
                      <a:pt x="418" y="317"/>
                    </a:lnTo>
                    <a:lnTo>
                      <a:pt x="418" y="317"/>
                    </a:lnTo>
                    <a:lnTo>
                      <a:pt x="430" y="320"/>
                    </a:lnTo>
                    <a:lnTo>
                      <a:pt x="440" y="322"/>
                    </a:lnTo>
                    <a:lnTo>
                      <a:pt x="450" y="326"/>
                    </a:lnTo>
                    <a:lnTo>
                      <a:pt x="458" y="331"/>
                    </a:lnTo>
                    <a:lnTo>
                      <a:pt x="467" y="336"/>
                    </a:lnTo>
                    <a:lnTo>
                      <a:pt x="474" y="340"/>
                    </a:lnTo>
                    <a:lnTo>
                      <a:pt x="485" y="351"/>
                    </a:lnTo>
                    <a:lnTo>
                      <a:pt x="485" y="351"/>
                    </a:lnTo>
                    <a:lnTo>
                      <a:pt x="493" y="365"/>
                    </a:lnTo>
                    <a:lnTo>
                      <a:pt x="500" y="378"/>
                    </a:lnTo>
                    <a:lnTo>
                      <a:pt x="504" y="392"/>
                    </a:lnTo>
                    <a:lnTo>
                      <a:pt x="508" y="406"/>
                    </a:lnTo>
                    <a:lnTo>
                      <a:pt x="510" y="421"/>
                    </a:lnTo>
                    <a:lnTo>
                      <a:pt x="510" y="436"/>
                    </a:lnTo>
                    <a:lnTo>
                      <a:pt x="511" y="465"/>
                    </a:lnTo>
                    <a:lnTo>
                      <a:pt x="511" y="465"/>
                    </a:lnTo>
                    <a:lnTo>
                      <a:pt x="510" y="500"/>
                    </a:lnTo>
                    <a:lnTo>
                      <a:pt x="508" y="518"/>
                    </a:lnTo>
                    <a:lnTo>
                      <a:pt x="506" y="535"/>
                    </a:lnTo>
                    <a:lnTo>
                      <a:pt x="501" y="552"/>
                    </a:lnTo>
                    <a:lnTo>
                      <a:pt x="494" y="568"/>
                    </a:lnTo>
                    <a:lnTo>
                      <a:pt x="485" y="585"/>
                    </a:lnTo>
                    <a:lnTo>
                      <a:pt x="472" y="600"/>
                    </a:lnTo>
                    <a:lnTo>
                      <a:pt x="472" y="600"/>
                    </a:lnTo>
                    <a:lnTo>
                      <a:pt x="461" y="613"/>
                    </a:lnTo>
                    <a:lnTo>
                      <a:pt x="450" y="621"/>
                    </a:lnTo>
                    <a:lnTo>
                      <a:pt x="439" y="628"/>
                    </a:lnTo>
                    <a:lnTo>
                      <a:pt x="428" y="632"/>
                    </a:lnTo>
                    <a:lnTo>
                      <a:pt x="417" y="635"/>
                    </a:lnTo>
                    <a:lnTo>
                      <a:pt x="405" y="638"/>
                    </a:lnTo>
                    <a:lnTo>
                      <a:pt x="382" y="638"/>
                    </a:lnTo>
                    <a:lnTo>
                      <a:pt x="100" y="638"/>
                    </a:lnTo>
                    <a:lnTo>
                      <a:pt x="100" y="638"/>
                    </a:lnTo>
                    <a:lnTo>
                      <a:pt x="80" y="639"/>
                    </a:lnTo>
                    <a:lnTo>
                      <a:pt x="70" y="638"/>
                    </a:lnTo>
                    <a:lnTo>
                      <a:pt x="59" y="636"/>
                    </a:lnTo>
                    <a:lnTo>
                      <a:pt x="48" y="635"/>
                    </a:lnTo>
                    <a:lnTo>
                      <a:pt x="37" y="631"/>
                    </a:lnTo>
                    <a:lnTo>
                      <a:pt x="27" y="625"/>
                    </a:lnTo>
                    <a:lnTo>
                      <a:pt x="18" y="617"/>
                    </a:lnTo>
                    <a:lnTo>
                      <a:pt x="18" y="617"/>
                    </a:lnTo>
                    <a:lnTo>
                      <a:pt x="12" y="610"/>
                    </a:lnTo>
                    <a:lnTo>
                      <a:pt x="8" y="603"/>
                    </a:lnTo>
                    <a:lnTo>
                      <a:pt x="5" y="595"/>
                    </a:lnTo>
                    <a:lnTo>
                      <a:pt x="2" y="588"/>
                    </a:lnTo>
                    <a:lnTo>
                      <a:pt x="0" y="571"/>
                    </a:lnTo>
                    <a:lnTo>
                      <a:pt x="0" y="556"/>
                    </a:lnTo>
                    <a:lnTo>
                      <a:pt x="0" y="85"/>
                    </a:lnTo>
                    <a:close/>
                    <a:moveTo>
                      <a:pt x="48" y="296"/>
                    </a:moveTo>
                    <a:lnTo>
                      <a:pt x="347" y="296"/>
                    </a:lnTo>
                    <a:lnTo>
                      <a:pt x="347" y="296"/>
                    </a:lnTo>
                    <a:lnTo>
                      <a:pt x="369" y="294"/>
                    </a:lnTo>
                    <a:lnTo>
                      <a:pt x="380" y="293"/>
                    </a:lnTo>
                    <a:lnTo>
                      <a:pt x="392" y="292"/>
                    </a:lnTo>
                    <a:lnTo>
                      <a:pt x="403" y="288"/>
                    </a:lnTo>
                    <a:lnTo>
                      <a:pt x="414" y="283"/>
                    </a:lnTo>
                    <a:lnTo>
                      <a:pt x="424" y="276"/>
                    </a:lnTo>
                    <a:lnTo>
                      <a:pt x="432" y="267"/>
                    </a:lnTo>
                    <a:lnTo>
                      <a:pt x="432" y="267"/>
                    </a:lnTo>
                    <a:lnTo>
                      <a:pt x="437" y="258"/>
                    </a:lnTo>
                    <a:lnTo>
                      <a:pt x="442" y="246"/>
                    </a:lnTo>
                    <a:lnTo>
                      <a:pt x="446" y="232"/>
                    </a:lnTo>
                    <a:lnTo>
                      <a:pt x="447" y="218"/>
                    </a:lnTo>
                    <a:lnTo>
                      <a:pt x="451" y="190"/>
                    </a:lnTo>
                    <a:lnTo>
                      <a:pt x="451" y="167"/>
                    </a:lnTo>
                    <a:lnTo>
                      <a:pt x="451" y="167"/>
                    </a:lnTo>
                    <a:lnTo>
                      <a:pt x="450" y="142"/>
                    </a:lnTo>
                    <a:lnTo>
                      <a:pt x="449" y="122"/>
                    </a:lnTo>
                    <a:lnTo>
                      <a:pt x="444" y="106"/>
                    </a:lnTo>
                    <a:lnTo>
                      <a:pt x="440" y="92"/>
                    </a:lnTo>
                    <a:lnTo>
                      <a:pt x="436" y="82"/>
                    </a:lnTo>
                    <a:lnTo>
                      <a:pt x="430" y="74"/>
                    </a:lnTo>
                    <a:lnTo>
                      <a:pt x="422" y="62"/>
                    </a:lnTo>
                    <a:lnTo>
                      <a:pt x="422" y="62"/>
                    </a:lnTo>
                    <a:lnTo>
                      <a:pt x="415" y="57"/>
                    </a:lnTo>
                    <a:lnTo>
                      <a:pt x="407" y="53"/>
                    </a:lnTo>
                    <a:lnTo>
                      <a:pt x="399" y="49"/>
                    </a:lnTo>
                    <a:lnTo>
                      <a:pt x="390" y="46"/>
                    </a:lnTo>
                    <a:lnTo>
                      <a:pt x="375" y="44"/>
                    </a:lnTo>
                    <a:lnTo>
                      <a:pt x="361" y="44"/>
                    </a:lnTo>
                    <a:lnTo>
                      <a:pt x="84" y="44"/>
                    </a:lnTo>
                    <a:lnTo>
                      <a:pt x="84" y="44"/>
                    </a:lnTo>
                    <a:lnTo>
                      <a:pt x="77" y="44"/>
                    </a:lnTo>
                    <a:lnTo>
                      <a:pt x="70" y="44"/>
                    </a:lnTo>
                    <a:lnTo>
                      <a:pt x="64" y="47"/>
                    </a:lnTo>
                    <a:lnTo>
                      <a:pt x="58" y="51"/>
                    </a:lnTo>
                    <a:lnTo>
                      <a:pt x="58" y="51"/>
                    </a:lnTo>
                    <a:lnTo>
                      <a:pt x="54" y="57"/>
                    </a:lnTo>
                    <a:lnTo>
                      <a:pt x="51" y="65"/>
                    </a:lnTo>
                    <a:lnTo>
                      <a:pt x="48" y="74"/>
                    </a:lnTo>
                    <a:lnTo>
                      <a:pt x="48" y="81"/>
                    </a:lnTo>
                    <a:lnTo>
                      <a:pt x="48" y="296"/>
                    </a:lnTo>
                    <a:close/>
                    <a:moveTo>
                      <a:pt x="48" y="545"/>
                    </a:moveTo>
                    <a:lnTo>
                      <a:pt x="48" y="545"/>
                    </a:lnTo>
                    <a:lnTo>
                      <a:pt x="48" y="561"/>
                    </a:lnTo>
                    <a:lnTo>
                      <a:pt x="50" y="572"/>
                    </a:lnTo>
                    <a:lnTo>
                      <a:pt x="52" y="581"/>
                    </a:lnTo>
                    <a:lnTo>
                      <a:pt x="55" y="585"/>
                    </a:lnTo>
                    <a:lnTo>
                      <a:pt x="55" y="585"/>
                    </a:lnTo>
                    <a:lnTo>
                      <a:pt x="58" y="588"/>
                    </a:lnTo>
                    <a:lnTo>
                      <a:pt x="62" y="590"/>
                    </a:lnTo>
                    <a:lnTo>
                      <a:pt x="73" y="593"/>
                    </a:lnTo>
                    <a:lnTo>
                      <a:pt x="86" y="595"/>
                    </a:lnTo>
                    <a:lnTo>
                      <a:pt x="97" y="595"/>
                    </a:lnTo>
                    <a:lnTo>
                      <a:pt x="351" y="595"/>
                    </a:lnTo>
                    <a:lnTo>
                      <a:pt x="351" y="595"/>
                    </a:lnTo>
                    <a:lnTo>
                      <a:pt x="372" y="595"/>
                    </a:lnTo>
                    <a:lnTo>
                      <a:pt x="383" y="593"/>
                    </a:lnTo>
                    <a:lnTo>
                      <a:pt x="396" y="590"/>
                    </a:lnTo>
                    <a:lnTo>
                      <a:pt x="407" y="588"/>
                    </a:lnTo>
                    <a:lnTo>
                      <a:pt x="418" y="582"/>
                    </a:lnTo>
                    <a:lnTo>
                      <a:pt x="429" y="575"/>
                    </a:lnTo>
                    <a:lnTo>
                      <a:pt x="437" y="564"/>
                    </a:lnTo>
                    <a:lnTo>
                      <a:pt x="437" y="564"/>
                    </a:lnTo>
                    <a:lnTo>
                      <a:pt x="443" y="556"/>
                    </a:lnTo>
                    <a:lnTo>
                      <a:pt x="447" y="545"/>
                    </a:lnTo>
                    <a:lnTo>
                      <a:pt x="451" y="531"/>
                    </a:lnTo>
                    <a:lnTo>
                      <a:pt x="454" y="518"/>
                    </a:lnTo>
                    <a:lnTo>
                      <a:pt x="457" y="490"/>
                    </a:lnTo>
                    <a:lnTo>
                      <a:pt x="458" y="467"/>
                    </a:lnTo>
                    <a:lnTo>
                      <a:pt x="458" y="467"/>
                    </a:lnTo>
                    <a:lnTo>
                      <a:pt x="457" y="443"/>
                    </a:lnTo>
                    <a:lnTo>
                      <a:pt x="454" y="417"/>
                    </a:lnTo>
                    <a:lnTo>
                      <a:pt x="453" y="404"/>
                    </a:lnTo>
                    <a:lnTo>
                      <a:pt x="450" y="392"/>
                    </a:lnTo>
                    <a:lnTo>
                      <a:pt x="446" y="382"/>
                    </a:lnTo>
                    <a:lnTo>
                      <a:pt x="442" y="374"/>
                    </a:lnTo>
                    <a:lnTo>
                      <a:pt x="442" y="374"/>
                    </a:lnTo>
                    <a:lnTo>
                      <a:pt x="436" y="367"/>
                    </a:lnTo>
                    <a:lnTo>
                      <a:pt x="429" y="360"/>
                    </a:lnTo>
                    <a:lnTo>
                      <a:pt x="422" y="354"/>
                    </a:lnTo>
                    <a:lnTo>
                      <a:pt x="414" y="349"/>
                    </a:lnTo>
                    <a:lnTo>
                      <a:pt x="405" y="345"/>
                    </a:lnTo>
                    <a:lnTo>
                      <a:pt x="396" y="342"/>
                    </a:lnTo>
                    <a:lnTo>
                      <a:pt x="386" y="340"/>
                    </a:lnTo>
                    <a:lnTo>
                      <a:pt x="376" y="339"/>
                    </a:lnTo>
                    <a:lnTo>
                      <a:pt x="48" y="339"/>
                    </a:lnTo>
                    <a:lnTo>
                      <a:pt x="48" y="54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17" name="Freeform 37"/>
              <p:cNvSpPr>
                <a:spLocks/>
              </p:cNvSpPr>
              <p:nvPr/>
            </p:nvSpPr>
            <p:spPr bwMode="auto">
              <a:xfrm>
                <a:off x="5276850" y="1806575"/>
                <a:ext cx="685800" cy="1012825"/>
              </a:xfrm>
              <a:custGeom>
                <a:avLst/>
                <a:gdLst/>
                <a:ahLst/>
                <a:cxnLst>
                  <a:cxn ang="0">
                    <a:pos x="0" y="638"/>
                  </a:cxn>
                  <a:cxn ang="0">
                    <a:pos x="0" y="72"/>
                  </a:cxn>
                  <a:cxn ang="0">
                    <a:pos x="0" y="72"/>
                  </a:cxn>
                  <a:cxn ang="0">
                    <a:pos x="0" y="60"/>
                  </a:cxn>
                  <a:cxn ang="0">
                    <a:pos x="2" y="46"/>
                  </a:cxn>
                  <a:cxn ang="0">
                    <a:pos x="5" y="40"/>
                  </a:cxn>
                  <a:cxn ang="0">
                    <a:pos x="8" y="33"/>
                  </a:cxn>
                  <a:cxn ang="0">
                    <a:pos x="12" y="26"/>
                  </a:cxn>
                  <a:cxn ang="0">
                    <a:pos x="18" y="21"/>
                  </a:cxn>
                  <a:cxn ang="0">
                    <a:pos x="18" y="21"/>
                  </a:cxn>
                  <a:cxn ang="0">
                    <a:pos x="25" y="14"/>
                  </a:cxn>
                  <a:cxn ang="0">
                    <a:pos x="32" y="10"/>
                  </a:cxn>
                  <a:cxn ang="0">
                    <a:pos x="39" y="7"/>
                  </a:cxn>
                  <a:cxn ang="0">
                    <a:pos x="45" y="4"/>
                  </a:cxn>
                  <a:cxn ang="0">
                    <a:pos x="58" y="1"/>
                  </a:cxn>
                  <a:cxn ang="0">
                    <a:pos x="71" y="0"/>
                  </a:cxn>
                  <a:cxn ang="0">
                    <a:pos x="432" y="0"/>
                  </a:cxn>
                  <a:cxn ang="0">
                    <a:pos x="432" y="44"/>
                  </a:cxn>
                  <a:cxn ang="0">
                    <a:pos x="100" y="44"/>
                  </a:cxn>
                  <a:cxn ang="0">
                    <a:pos x="100" y="44"/>
                  </a:cxn>
                  <a:cxn ang="0">
                    <a:pos x="89" y="44"/>
                  </a:cxn>
                  <a:cxn ang="0">
                    <a:pos x="76" y="44"/>
                  </a:cxn>
                  <a:cxn ang="0">
                    <a:pos x="69" y="46"/>
                  </a:cxn>
                  <a:cxn ang="0">
                    <a:pos x="64" y="47"/>
                  </a:cxn>
                  <a:cxn ang="0">
                    <a:pos x="58" y="50"/>
                  </a:cxn>
                  <a:cxn ang="0">
                    <a:pos x="54" y="54"/>
                  </a:cxn>
                  <a:cxn ang="0">
                    <a:pos x="54" y="54"/>
                  </a:cxn>
                  <a:cxn ang="0">
                    <a:pos x="51" y="61"/>
                  </a:cxn>
                  <a:cxn ang="0">
                    <a:pos x="50" y="69"/>
                  </a:cxn>
                  <a:cxn ang="0">
                    <a:pos x="48" y="87"/>
                  </a:cxn>
                  <a:cxn ang="0">
                    <a:pos x="48" y="638"/>
                  </a:cxn>
                  <a:cxn ang="0">
                    <a:pos x="0" y="638"/>
                  </a:cxn>
                </a:cxnLst>
                <a:rect l="0" t="0" r="r" b="b"/>
                <a:pathLst>
                  <a:path w="432" h="638">
                    <a:moveTo>
                      <a:pt x="0" y="638"/>
                    </a:moveTo>
                    <a:lnTo>
                      <a:pt x="0" y="72"/>
                    </a:lnTo>
                    <a:lnTo>
                      <a:pt x="0" y="72"/>
                    </a:lnTo>
                    <a:lnTo>
                      <a:pt x="0" y="60"/>
                    </a:lnTo>
                    <a:lnTo>
                      <a:pt x="2" y="46"/>
                    </a:lnTo>
                    <a:lnTo>
                      <a:pt x="5" y="40"/>
                    </a:lnTo>
                    <a:lnTo>
                      <a:pt x="8" y="33"/>
                    </a:lnTo>
                    <a:lnTo>
                      <a:pt x="12" y="26"/>
                    </a:lnTo>
                    <a:lnTo>
                      <a:pt x="18" y="21"/>
                    </a:lnTo>
                    <a:lnTo>
                      <a:pt x="18" y="21"/>
                    </a:lnTo>
                    <a:lnTo>
                      <a:pt x="25" y="14"/>
                    </a:lnTo>
                    <a:lnTo>
                      <a:pt x="32" y="10"/>
                    </a:lnTo>
                    <a:lnTo>
                      <a:pt x="39" y="7"/>
                    </a:lnTo>
                    <a:lnTo>
                      <a:pt x="45" y="4"/>
                    </a:lnTo>
                    <a:lnTo>
                      <a:pt x="58" y="1"/>
                    </a:lnTo>
                    <a:lnTo>
                      <a:pt x="71" y="0"/>
                    </a:lnTo>
                    <a:lnTo>
                      <a:pt x="432" y="0"/>
                    </a:lnTo>
                    <a:lnTo>
                      <a:pt x="432" y="44"/>
                    </a:lnTo>
                    <a:lnTo>
                      <a:pt x="100" y="44"/>
                    </a:lnTo>
                    <a:lnTo>
                      <a:pt x="100" y="44"/>
                    </a:lnTo>
                    <a:lnTo>
                      <a:pt x="89" y="44"/>
                    </a:lnTo>
                    <a:lnTo>
                      <a:pt x="76" y="44"/>
                    </a:lnTo>
                    <a:lnTo>
                      <a:pt x="69" y="46"/>
                    </a:lnTo>
                    <a:lnTo>
                      <a:pt x="64" y="47"/>
                    </a:lnTo>
                    <a:lnTo>
                      <a:pt x="58" y="50"/>
                    </a:lnTo>
                    <a:lnTo>
                      <a:pt x="54" y="54"/>
                    </a:lnTo>
                    <a:lnTo>
                      <a:pt x="54" y="54"/>
                    </a:lnTo>
                    <a:lnTo>
                      <a:pt x="51" y="61"/>
                    </a:lnTo>
                    <a:lnTo>
                      <a:pt x="50" y="69"/>
                    </a:lnTo>
                    <a:lnTo>
                      <a:pt x="48" y="87"/>
                    </a:lnTo>
                    <a:lnTo>
                      <a:pt x="48" y="638"/>
                    </a:lnTo>
                    <a:lnTo>
                      <a:pt x="0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18" name="Freeform 38"/>
              <p:cNvSpPr>
                <a:spLocks/>
              </p:cNvSpPr>
              <p:nvPr/>
            </p:nvSpPr>
            <p:spPr bwMode="auto">
              <a:xfrm>
                <a:off x="6997700" y="1806575"/>
                <a:ext cx="822325" cy="1012825"/>
              </a:xfrm>
              <a:custGeom>
                <a:avLst/>
                <a:gdLst/>
                <a:ahLst/>
                <a:cxnLst>
                  <a:cxn ang="0">
                    <a:pos x="261" y="638"/>
                  </a:cxn>
                  <a:cxn ang="0">
                    <a:pos x="225" y="636"/>
                  </a:cxn>
                  <a:cxn ang="0">
                    <a:pos x="192" y="631"/>
                  </a:cxn>
                  <a:cxn ang="0">
                    <a:pos x="163" y="622"/>
                  </a:cxn>
                  <a:cxn ang="0">
                    <a:pos x="117" y="602"/>
                  </a:cxn>
                  <a:cxn ang="0">
                    <a:pos x="83" y="578"/>
                  </a:cxn>
                  <a:cxn ang="0">
                    <a:pos x="71" y="567"/>
                  </a:cxn>
                  <a:cxn ang="0">
                    <a:pos x="53" y="545"/>
                  </a:cxn>
                  <a:cxn ang="0">
                    <a:pos x="37" y="521"/>
                  </a:cxn>
                  <a:cxn ang="0">
                    <a:pos x="25" y="496"/>
                  </a:cxn>
                  <a:cxn ang="0">
                    <a:pos x="15" y="467"/>
                  </a:cxn>
                  <a:cxn ang="0">
                    <a:pos x="3" y="403"/>
                  </a:cxn>
                  <a:cxn ang="0">
                    <a:pos x="0" y="328"/>
                  </a:cxn>
                  <a:cxn ang="0">
                    <a:pos x="0" y="296"/>
                  </a:cxn>
                  <a:cxn ang="0">
                    <a:pos x="5" y="229"/>
                  </a:cxn>
                  <a:cxn ang="0">
                    <a:pos x="15" y="179"/>
                  </a:cxn>
                  <a:cxn ang="0">
                    <a:pos x="25" y="147"/>
                  </a:cxn>
                  <a:cxn ang="0">
                    <a:pos x="39" y="118"/>
                  </a:cxn>
                  <a:cxn ang="0">
                    <a:pos x="57" y="90"/>
                  </a:cxn>
                  <a:cxn ang="0">
                    <a:pos x="68" y="78"/>
                  </a:cxn>
                  <a:cxn ang="0">
                    <a:pos x="92" y="56"/>
                  </a:cxn>
                  <a:cxn ang="0">
                    <a:pos x="132" y="31"/>
                  </a:cxn>
                  <a:cxn ang="0">
                    <a:pos x="158" y="19"/>
                  </a:cxn>
                  <a:cxn ang="0">
                    <a:pos x="189" y="10"/>
                  </a:cxn>
                  <a:cxn ang="0">
                    <a:pos x="224" y="3"/>
                  </a:cxn>
                  <a:cxn ang="0">
                    <a:pos x="264" y="0"/>
                  </a:cxn>
                  <a:cxn ang="0">
                    <a:pos x="509" y="44"/>
                  </a:cxn>
                  <a:cxn ang="0">
                    <a:pos x="285" y="44"/>
                  </a:cxn>
                  <a:cxn ang="0">
                    <a:pos x="243" y="46"/>
                  </a:cxn>
                  <a:cxn ang="0">
                    <a:pos x="195" y="56"/>
                  </a:cxn>
                  <a:cxn ang="0">
                    <a:pos x="170" y="64"/>
                  </a:cxn>
                  <a:cxn ang="0">
                    <a:pos x="144" y="78"/>
                  </a:cxn>
                  <a:cxn ang="0">
                    <a:pos x="121" y="94"/>
                  </a:cxn>
                  <a:cxn ang="0">
                    <a:pos x="100" y="118"/>
                  </a:cxn>
                  <a:cxn ang="0">
                    <a:pos x="93" y="129"/>
                  </a:cxn>
                  <a:cxn ang="0">
                    <a:pos x="79" y="153"/>
                  </a:cxn>
                  <a:cxn ang="0">
                    <a:pos x="67" y="190"/>
                  </a:cxn>
                  <a:cxn ang="0">
                    <a:pos x="57" y="246"/>
                  </a:cxn>
                  <a:cxn ang="0">
                    <a:pos x="53" y="301"/>
                  </a:cxn>
                  <a:cxn ang="0">
                    <a:pos x="53" y="329"/>
                  </a:cxn>
                  <a:cxn ang="0">
                    <a:pos x="56" y="404"/>
                  </a:cxn>
                  <a:cxn ang="0">
                    <a:pos x="65" y="451"/>
                  </a:cxn>
                  <a:cxn ang="0">
                    <a:pos x="82" y="496"/>
                  </a:cxn>
                  <a:cxn ang="0">
                    <a:pos x="94" y="517"/>
                  </a:cxn>
                  <a:cxn ang="0">
                    <a:pos x="104" y="529"/>
                  </a:cxn>
                  <a:cxn ang="0">
                    <a:pos x="132" y="554"/>
                  </a:cxn>
                  <a:cxn ang="0">
                    <a:pos x="163" y="572"/>
                  </a:cxn>
                  <a:cxn ang="0">
                    <a:pos x="188" y="582"/>
                  </a:cxn>
                  <a:cxn ang="0">
                    <a:pos x="218" y="590"/>
                  </a:cxn>
                  <a:cxn ang="0">
                    <a:pos x="253" y="595"/>
                  </a:cxn>
                  <a:cxn ang="0">
                    <a:pos x="518" y="595"/>
                  </a:cxn>
                  <a:cxn ang="0">
                    <a:pos x="261" y="638"/>
                  </a:cxn>
                </a:cxnLst>
                <a:rect l="0" t="0" r="r" b="b"/>
                <a:pathLst>
                  <a:path w="518" h="638">
                    <a:moveTo>
                      <a:pt x="261" y="638"/>
                    </a:moveTo>
                    <a:lnTo>
                      <a:pt x="261" y="638"/>
                    </a:lnTo>
                    <a:lnTo>
                      <a:pt x="243" y="638"/>
                    </a:lnTo>
                    <a:lnTo>
                      <a:pt x="225" y="636"/>
                    </a:lnTo>
                    <a:lnTo>
                      <a:pt x="208" y="634"/>
                    </a:lnTo>
                    <a:lnTo>
                      <a:pt x="192" y="631"/>
                    </a:lnTo>
                    <a:lnTo>
                      <a:pt x="176" y="627"/>
                    </a:lnTo>
                    <a:lnTo>
                      <a:pt x="163" y="622"/>
                    </a:lnTo>
                    <a:lnTo>
                      <a:pt x="138" y="613"/>
                    </a:lnTo>
                    <a:lnTo>
                      <a:pt x="117" y="602"/>
                    </a:lnTo>
                    <a:lnTo>
                      <a:pt x="99" y="589"/>
                    </a:lnTo>
                    <a:lnTo>
                      <a:pt x="83" y="578"/>
                    </a:lnTo>
                    <a:lnTo>
                      <a:pt x="71" y="567"/>
                    </a:lnTo>
                    <a:lnTo>
                      <a:pt x="71" y="567"/>
                    </a:lnTo>
                    <a:lnTo>
                      <a:pt x="61" y="556"/>
                    </a:lnTo>
                    <a:lnTo>
                      <a:pt x="53" y="545"/>
                    </a:lnTo>
                    <a:lnTo>
                      <a:pt x="44" y="533"/>
                    </a:lnTo>
                    <a:lnTo>
                      <a:pt x="37" y="521"/>
                    </a:lnTo>
                    <a:lnTo>
                      <a:pt x="30" y="508"/>
                    </a:lnTo>
                    <a:lnTo>
                      <a:pt x="25" y="496"/>
                    </a:lnTo>
                    <a:lnTo>
                      <a:pt x="19" y="482"/>
                    </a:lnTo>
                    <a:lnTo>
                      <a:pt x="15" y="467"/>
                    </a:lnTo>
                    <a:lnTo>
                      <a:pt x="8" y="436"/>
                    </a:lnTo>
                    <a:lnTo>
                      <a:pt x="3" y="403"/>
                    </a:lnTo>
                    <a:lnTo>
                      <a:pt x="1" y="367"/>
                    </a:lnTo>
                    <a:lnTo>
                      <a:pt x="0" y="328"/>
                    </a:lnTo>
                    <a:lnTo>
                      <a:pt x="0" y="328"/>
                    </a:lnTo>
                    <a:lnTo>
                      <a:pt x="0" y="296"/>
                    </a:lnTo>
                    <a:lnTo>
                      <a:pt x="1" y="263"/>
                    </a:lnTo>
                    <a:lnTo>
                      <a:pt x="5" y="229"/>
                    </a:lnTo>
                    <a:lnTo>
                      <a:pt x="11" y="196"/>
                    </a:lnTo>
                    <a:lnTo>
                      <a:pt x="15" y="179"/>
                    </a:lnTo>
                    <a:lnTo>
                      <a:pt x="19" y="164"/>
                    </a:lnTo>
                    <a:lnTo>
                      <a:pt x="25" y="147"/>
                    </a:lnTo>
                    <a:lnTo>
                      <a:pt x="32" y="133"/>
                    </a:lnTo>
                    <a:lnTo>
                      <a:pt x="39" y="118"/>
                    </a:lnTo>
                    <a:lnTo>
                      <a:pt x="47" y="104"/>
                    </a:lnTo>
                    <a:lnTo>
                      <a:pt x="57" y="90"/>
                    </a:lnTo>
                    <a:lnTo>
                      <a:pt x="68" y="78"/>
                    </a:lnTo>
                    <a:lnTo>
                      <a:pt x="68" y="78"/>
                    </a:lnTo>
                    <a:lnTo>
                      <a:pt x="78" y="68"/>
                    </a:lnTo>
                    <a:lnTo>
                      <a:pt x="92" y="56"/>
                    </a:lnTo>
                    <a:lnTo>
                      <a:pt x="110" y="43"/>
                    </a:lnTo>
                    <a:lnTo>
                      <a:pt x="132" y="31"/>
                    </a:lnTo>
                    <a:lnTo>
                      <a:pt x="144" y="25"/>
                    </a:lnTo>
                    <a:lnTo>
                      <a:pt x="158" y="19"/>
                    </a:lnTo>
                    <a:lnTo>
                      <a:pt x="174" y="14"/>
                    </a:lnTo>
                    <a:lnTo>
                      <a:pt x="189" y="10"/>
                    </a:lnTo>
                    <a:lnTo>
                      <a:pt x="206" y="6"/>
                    </a:lnTo>
                    <a:lnTo>
                      <a:pt x="224" y="3"/>
                    </a:lnTo>
                    <a:lnTo>
                      <a:pt x="243" y="1"/>
                    </a:lnTo>
                    <a:lnTo>
                      <a:pt x="264" y="0"/>
                    </a:lnTo>
                    <a:lnTo>
                      <a:pt x="509" y="0"/>
                    </a:lnTo>
                    <a:lnTo>
                      <a:pt x="509" y="44"/>
                    </a:lnTo>
                    <a:lnTo>
                      <a:pt x="285" y="44"/>
                    </a:lnTo>
                    <a:lnTo>
                      <a:pt x="285" y="44"/>
                    </a:lnTo>
                    <a:lnTo>
                      <a:pt x="265" y="44"/>
                    </a:lnTo>
                    <a:lnTo>
                      <a:pt x="243" y="46"/>
                    </a:lnTo>
                    <a:lnTo>
                      <a:pt x="220" y="50"/>
                    </a:lnTo>
                    <a:lnTo>
                      <a:pt x="195" y="56"/>
                    </a:lnTo>
                    <a:lnTo>
                      <a:pt x="182" y="60"/>
                    </a:lnTo>
                    <a:lnTo>
                      <a:pt x="170" y="64"/>
                    </a:lnTo>
                    <a:lnTo>
                      <a:pt x="157" y="71"/>
                    </a:lnTo>
                    <a:lnTo>
                      <a:pt x="144" y="78"/>
                    </a:lnTo>
                    <a:lnTo>
                      <a:pt x="133" y="86"/>
                    </a:lnTo>
                    <a:lnTo>
                      <a:pt x="121" y="94"/>
                    </a:lnTo>
                    <a:lnTo>
                      <a:pt x="111" y="106"/>
                    </a:lnTo>
                    <a:lnTo>
                      <a:pt x="100" y="118"/>
                    </a:lnTo>
                    <a:lnTo>
                      <a:pt x="100" y="118"/>
                    </a:lnTo>
                    <a:lnTo>
                      <a:pt x="93" y="129"/>
                    </a:lnTo>
                    <a:lnTo>
                      <a:pt x="86" y="140"/>
                    </a:lnTo>
                    <a:lnTo>
                      <a:pt x="79" y="153"/>
                    </a:lnTo>
                    <a:lnTo>
                      <a:pt x="75" y="165"/>
                    </a:lnTo>
                    <a:lnTo>
                      <a:pt x="67" y="190"/>
                    </a:lnTo>
                    <a:lnTo>
                      <a:pt x="60" y="218"/>
                    </a:lnTo>
                    <a:lnTo>
                      <a:pt x="57" y="246"/>
                    </a:lnTo>
                    <a:lnTo>
                      <a:pt x="54" y="274"/>
                    </a:lnTo>
                    <a:lnTo>
                      <a:pt x="53" y="301"/>
                    </a:lnTo>
                    <a:lnTo>
                      <a:pt x="53" y="329"/>
                    </a:lnTo>
                    <a:lnTo>
                      <a:pt x="53" y="329"/>
                    </a:lnTo>
                    <a:lnTo>
                      <a:pt x="54" y="379"/>
                    </a:lnTo>
                    <a:lnTo>
                      <a:pt x="56" y="404"/>
                    </a:lnTo>
                    <a:lnTo>
                      <a:pt x="60" y="428"/>
                    </a:lnTo>
                    <a:lnTo>
                      <a:pt x="65" y="451"/>
                    </a:lnTo>
                    <a:lnTo>
                      <a:pt x="72" y="475"/>
                    </a:lnTo>
                    <a:lnTo>
                      <a:pt x="82" y="496"/>
                    </a:lnTo>
                    <a:lnTo>
                      <a:pt x="87" y="507"/>
                    </a:lnTo>
                    <a:lnTo>
                      <a:pt x="94" y="517"/>
                    </a:lnTo>
                    <a:lnTo>
                      <a:pt x="94" y="517"/>
                    </a:lnTo>
                    <a:lnTo>
                      <a:pt x="104" y="529"/>
                    </a:lnTo>
                    <a:lnTo>
                      <a:pt x="117" y="542"/>
                    </a:lnTo>
                    <a:lnTo>
                      <a:pt x="132" y="554"/>
                    </a:lnTo>
                    <a:lnTo>
                      <a:pt x="151" y="567"/>
                    </a:lnTo>
                    <a:lnTo>
                      <a:pt x="163" y="572"/>
                    </a:lnTo>
                    <a:lnTo>
                      <a:pt x="175" y="578"/>
                    </a:lnTo>
                    <a:lnTo>
                      <a:pt x="188" y="582"/>
                    </a:lnTo>
                    <a:lnTo>
                      <a:pt x="203" y="586"/>
                    </a:lnTo>
                    <a:lnTo>
                      <a:pt x="218" y="590"/>
                    </a:lnTo>
                    <a:lnTo>
                      <a:pt x="235" y="592"/>
                    </a:lnTo>
                    <a:lnTo>
                      <a:pt x="253" y="595"/>
                    </a:lnTo>
                    <a:lnTo>
                      <a:pt x="271" y="595"/>
                    </a:lnTo>
                    <a:lnTo>
                      <a:pt x="518" y="595"/>
                    </a:lnTo>
                    <a:lnTo>
                      <a:pt x="518" y="638"/>
                    </a:lnTo>
                    <a:lnTo>
                      <a:pt x="261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19" name="Freeform 39"/>
              <p:cNvSpPr>
                <a:spLocks/>
              </p:cNvSpPr>
              <p:nvPr/>
            </p:nvSpPr>
            <p:spPr bwMode="auto">
              <a:xfrm>
                <a:off x="7918450" y="1806575"/>
                <a:ext cx="849312" cy="1012825"/>
              </a:xfrm>
              <a:custGeom>
                <a:avLst/>
                <a:gdLst/>
                <a:ahLst/>
                <a:cxnLst>
                  <a:cxn ang="0">
                    <a:pos x="243" y="638"/>
                  </a:cxn>
                  <a:cxn ang="0">
                    <a:pos x="243" y="44"/>
                  </a:cxn>
                  <a:cxn ang="0">
                    <a:pos x="0" y="44"/>
                  </a:cxn>
                  <a:cxn ang="0">
                    <a:pos x="0" y="0"/>
                  </a:cxn>
                  <a:cxn ang="0">
                    <a:pos x="535" y="0"/>
                  </a:cxn>
                  <a:cxn ang="0">
                    <a:pos x="535" y="44"/>
                  </a:cxn>
                  <a:cxn ang="0">
                    <a:pos x="292" y="44"/>
                  </a:cxn>
                  <a:cxn ang="0">
                    <a:pos x="292" y="638"/>
                  </a:cxn>
                  <a:cxn ang="0">
                    <a:pos x="243" y="638"/>
                  </a:cxn>
                </a:cxnLst>
                <a:rect l="0" t="0" r="r" b="b"/>
                <a:pathLst>
                  <a:path w="535" h="638">
                    <a:moveTo>
                      <a:pt x="243" y="638"/>
                    </a:moveTo>
                    <a:lnTo>
                      <a:pt x="243" y="44"/>
                    </a:lnTo>
                    <a:lnTo>
                      <a:pt x="0" y="44"/>
                    </a:lnTo>
                    <a:lnTo>
                      <a:pt x="0" y="0"/>
                    </a:lnTo>
                    <a:lnTo>
                      <a:pt x="535" y="0"/>
                    </a:lnTo>
                    <a:lnTo>
                      <a:pt x="535" y="44"/>
                    </a:lnTo>
                    <a:lnTo>
                      <a:pt x="292" y="44"/>
                    </a:lnTo>
                    <a:lnTo>
                      <a:pt x="292" y="638"/>
                    </a:lnTo>
                    <a:lnTo>
                      <a:pt x="243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  <p:sp>
            <p:nvSpPr>
              <p:cNvPr id="20" name="Freeform 45"/>
              <p:cNvSpPr>
                <a:spLocks/>
              </p:cNvSpPr>
              <p:nvPr/>
            </p:nvSpPr>
            <p:spPr bwMode="auto">
              <a:xfrm>
                <a:off x="6037263" y="1806575"/>
                <a:ext cx="971550" cy="1012825"/>
              </a:xfrm>
              <a:custGeom>
                <a:avLst/>
                <a:gdLst/>
                <a:ahLst/>
                <a:cxnLst>
                  <a:cxn ang="0">
                    <a:pos x="230" y="638"/>
                  </a:cxn>
                  <a:cxn ang="0">
                    <a:pos x="288" y="529"/>
                  </a:cxn>
                  <a:cxn ang="0">
                    <a:pos x="0" y="0"/>
                  </a:cxn>
                  <a:cxn ang="0">
                    <a:pos x="54" y="0"/>
                  </a:cxn>
                  <a:cxn ang="0">
                    <a:pos x="313" y="481"/>
                  </a:cxn>
                  <a:cxn ang="0">
                    <a:pos x="556" y="0"/>
                  </a:cxn>
                  <a:cxn ang="0">
                    <a:pos x="612" y="0"/>
                  </a:cxn>
                  <a:cxn ang="0">
                    <a:pos x="285" y="638"/>
                  </a:cxn>
                  <a:cxn ang="0">
                    <a:pos x="230" y="638"/>
                  </a:cxn>
                </a:cxnLst>
                <a:rect l="0" t="0" r="r" b="b"/>
                <a:pathLst>
                  <a:path w="612" h="638">
                    <a:moveTo>
                      <a:pt x="230" y="638"/>
                    </a:moveTo>
                    <a:lnTo>
                      <a:pt x="288" y="529"/>
                    </a:lnTo>
                    <a:lnTo>
                      <a:pt x="0" y="0"/>
                    </a:lnTo>
                    <a:lnTo>
                      <a:pt x="54" y="0"/>
                    </a:lnTo>
                    <a:lnTo>
                      <a:pt x="313" y="481"/>
                    </a:lnTo>
                    <a:lnTo>
                      <a:pt x="556" y="0"/>
                    </a:lnTo>
                    <a:lnTo>
                      <a:pt x="612" y="0"/>
                    </a:lnTo>
                    <a:lnTo>
                      <a:pt x="285" y="638"/>
                    </a:lnTo>
                    <a:lnTo>
                      <a:pt x="230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1800"/>
              </a:p>
            </p:txBody>
          </p:sp>
        </p:grpSp>
      </p:grpSp>
      <p:cxnSp>
        <p:nvCxnSpPr>
          <p:cNvPr id="54" name="Прямая соединительная линия 53"/>
          <p:cNvCxnSpPr/>
          <p:nvPr userDrawn="1"/>
        </p:nvCxnSpPr>
        <p:spPr>
          <a:xfrm>
            <a:off x="0" y="1200150"/>
            <a:ext cx="12192000" cy="0"/>
          </a:xfrm>
          <a:prstGeom prst="line">
            <a:avLst/>
          </a:prstGeom>
          <a:ln w="25400">
            <a:solidFill>
              <a:srgbClr val="F382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Текст 65"/>
          <p:cNvSpPr>
            <a:spLocks noGrp="1"/>
          </p:cNvSpPr>
          <p:nvPr>
            <p:ph type="body" sz="quarter" idx="10"/>
          </p:nvPr>
        </p:nvSpPr>
        <p:spPr>
          <a:xfrm>
            <a:off x="550863" y="1481138"/>
            <a:ext cx="5225823" cy="44513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>
                <a:latin typeface="Proxima Nova Rg" panose="02000506030000020004" pitchFamily="2" charset="0"/>
              </a:defRPr>
            </a:lvl1pPr>
            <a:lvl2pPr marL="457189" indent="0">
              <a:buNone/>
              <a:defRPr baseline="0">
                <a:latin typeface="Proxima Nova Rg" panose="02000506030000020004" pitchFamily="2" charset="0"/>
              </a:defRPr>
            </a:lvl2pPr>
            <a:lvl3pPr marL="914377" indent="0">
              <a:buNone/>
              <a:defRPr baseline="0">
                <a:latin typeface="Proxima Nova Rg" panose="02000506030000020004" pitchFamily="2" charset="0"/>
              </a:defRPr>
            </a:lvl3pPr>
            <a:lvl4pPr marL="1371566" indent="0">
              <a:buNone/>
              <a:defRPr baseline="0">
                <a:latin typeface="Proxima Nova Rg" panose="02000506030000020004" pitchFamily="2" charset="0"/>
              </a:defRPr>
            </a:lvl4pPr>
            <a:lvl5pPr marL="1828754" indent="0">
              <a:buNone/>
              <a:defRPr baseline="0">
                <a:latin typeface="Proxima Nova Rg" panose="02000506030000020004" pitchFamily="2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8" name="Текст 67"/>
          <p:cNvSpPr>
            <a:spLocks noGrp="1"/>
          </p:cNvSpPr>
          <p:nvPr>
            <p:ph type="body" sz="quarter" idx="11"/>
          </p:nvPr>
        </p:nvSpPr>
        <p:spPr>
          <a:xfrm>
            <a:off x="5965825" y="1481138"/>
            <a:ext cx="5181600" cy="445135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latin typeface="Proxima Nova Rg" panose="02000506030000020004" pitchFamily="2" charset="0"/>
              </a:defRPr>
            </a:lvl1pPr>
            <a:lvl2pPr marL="457189" indent="0">
              <a:buFontTx/>
              <a:buNone/>
              <a:defRPr>
                <a:latin typeface="Proxima Nova Rg" panose="02000506030000020004" pitchFamily="2" charset="0"/>
              </a:defRPr>
            </a:lvl2pPr>
            <a:lvl3pPr marL="914377" indent="0">
              <a:buFontTx/>
              <a:buNone/>
              <a:defRPr>
                <a:latin typeface="Proxima Nova Rg" panose="02000506030000020004" pitchFamily="2" charset="0"/>
              </a:defRPr>
            </a:lvl3pPr>
            <a:lvl4pPr marL="1371566" indent="0">
              <a:buFontTx/>
              <a:buNone/>
              <a:defRPr>
                <a:latin typeface="Proxima Nova Rg" panose="02000506030000020004" pitchFamily="2" charset="0"/>
              </a:defRPr>
            </a:lvl4pPr>
            <a:lvl5pPr marL="1828754" indent="0">
              <a:buFontTx/>
              <a:buNone/>
              <a:defRPr>
                <a:latin typeface="Proxima Nova Rg" panose="02000506030000020004" pitchFamily="2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1" name="Текст 70"/>
          <p:cNvSpPr>
            <a:spLocks noGrp="1"/>
          </p:cNvSpPr>
          <p:nvPr>
            <p:ph type="body" sz="quarter" idx="12" hasCustomPrompt="1"/>
          </p:nvPr>
        </p:nvSpPr>
        <p:spPr>
          <a:xfrm>
            <a:off x="2717429" y="348254"/>
            <a:ext cx="7461251" cy="66675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000">
                <a:latin typeface="Proxima Nova Rg" panose="02000506030000020004" pitchFamily="2" charset="0"/>
              </a:defRPr>
            </a:lvl1pPr>
          </a:lstStyle>
          <a:p>
            <a:pPr>
              <a:lnSpc>
                <a:spcPct val="110000"/>
              </a:lnSpc>
            </a:pPr>
            <a:r>
              <a:rPr lang="ru-RU" dirty="0"/>
              <a:t>ЗАГОЛОВОК СЛАЙДА </a:t>
            </a:r>
            <a:br>
              <a:rPr lang="ru-RU" dirty="0"/>
            </a:br>
            <a:r>
              <a:rPr lang="ru-RU" dirty="0"/>
              <a:t>ИЛИ НАЗВАНИЕ ТЕМЫ</a:t>
            </a:r>
          </a:p>
        </p:txBody>
      </p:sp>
    </p:spTree>
    <p:extLst>
      <p:ext uri="{BB962C8B-B14F-4D97-AF65-F5344CB8AC3E}">
        <p14:creationId xmlns:p14="http://schemas.microsoft.com/office/powerpoint/2010/main" val="30082205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dirty="0"/>
              <a:t>5/22/2025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8876382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2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2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dirty="0"/>
              <a:t>5/22/2025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7068227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dirty="0"/>
              <a:t>5/22/2025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2085497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marL="0" lvl="0" indent="0" algn="l" defTabSz="914377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dirty="0"/>
              <a:t>5/22/2025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7638050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dirty="0"/>
              <a:t>5/22/2025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2004914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dirty="0"/>
              <a:t>5/22/2025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3594052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dirty="0"/>
              <a:t>5/22/2025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7354400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dirty="0"/>
              <a:t>5/22/2025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0746852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9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30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0298CD5-6C1E-4009-B41F-6DF62E31D3BE}" type="datetimeFigureOut">
              <a:rPr lang="en-US" dirty="0"/>
              <a:pPr/>
              <a:t>5/22/2025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3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6598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70" r:id="rId12"/>
    <p:sldLayoutId id="2147483671" r:id="rId13"/>
    <p:sldLayoutId id="2147483673" r:id="rId14"/>
    <p:sldLayoutId id="2147483675" r:id="rId15"/>
    <p:sldLayoutId id="2147483679" r:id="rId16"/>
  </p:sldLayoutIdLst>
  <p:hf hdr="0" ftr="0" dt="0"/>
  <p:txStyles>
    <p:titleStyle>
      <a:lvl1pPr algn="l" defTabSz="914377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38" indent="-91438" algn="l" defTabSz="914377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69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45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45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21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377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677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22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22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f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image" Target="../media/image21.jpeg"/><Relationship Id="rId9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905072" y="205538"/>
            <a:ext cx="918263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tx2"/>
                </a:solidFill>
                <a:latin typeface="Proxima Nova Rg" panose="02000506030000020004" pitchFamily="2" charset="0"/>
              </a:rPr>
              <a:t>Архитектура коммуникаций:</a:t>
            </a:r>
          </a:p>
          <a:p>
            <a:r>
              <a:rPr lang="ru-RU" sz="3200" b="1" dirty="0" smtClean="0">
                <a:solidFill>
                  <a:schemeClr val="tx2"/>
                </a:solidFill>
                <a:latin typeface="Proxima Nova Rg" panose="02000506030000020004" pitchFamily="2" charset="0"/>
              </a:rPr>
              <a:t>эффективное взаимодействие </a:t>
            </a:r>
            <a:r>
              <a:rPr lang="ru-RU" sz="3200" b="1" smtClean="0">
                <a:solidFill>
                  <a:schemeClr val="tx2"/>
                </a:solidFill>
                <a:latin typeface="Proxima Nova Rg" panose="02000506030000020004" pitchFamily="2" charset="0"/>
              </a:rPr>
              <a:t>с командой!</a:t>
            </a:r>
            <a:endParaRPr lang="ru-RU" sz="3600" b="1" dirty="0">
              <a:solidFill>
                <a:schemeClr val="tx2"/>
              </a:solidFill>
              <a:latin typeface="Proxima Nova Rg" panose="02000506030000020004" pitchFamily="2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409" y="81413"/>
            <a:ext cx="1442447" cy="144244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Текст 9"/>
          <p:cNvSpPr>
            <a:spLocks noGrp="1"/>
          </p:cNvSpPr>
          <p:nvPr>
            <p:ph type="body" sz="quarter" idx="11"/>
          </p:nvPr>
        </p:nvSpPr>
        <p:spPr>
          <a:xfrm>
            <a:off x="3717656" y="1537394"/>
            <a:ext cx="5594574" cy="764678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C00000"/>
                </a:solidFill>
              </a:rPr>
              <a:t>Выстраивая мосты: как руководителю эффективно </a:t>
            </a:r>
            <a:r>
              <a:rPr lang="ru-RU" sz="2400" dirty="0" err="1" smtClean="0">
                <a:solidFill>
                  <a:srgbClr val="C00000"/>
                </a:solidFill>
              </a:rPr>
              <a:t>коммуницировать</a:t>
            </a:r>
            <a:r>
              <a:rPr lang="ru-RU" sz="2400" dirty="0" smtClean="0">
                <a:solidFill>
                  <a:srgbClr val="C00000"/>
                </a:solidFill>
              </a:rPr>
              <a:t> с командой?</a:t>
            </a:r>
            <a:endParaRPr lang="ru-RU" sz="2400" dirty="0">
              <a:solidFill>
                <a:srgbClr val="C00000"/>
              </a:solidFill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2C853F9C-03AB-392F-1024-3E17FFB7276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63" y="1919733"/>
            <a:ext cx="2102507" cy="370041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6665" y="134980"/>
            <a:ext cx="1263267" cy="222334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786323">
            <a:off x="6589020" y="4249823"/>
            <a:ext cx="3815742" cy="26596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20758">
            <a:off x="2886316" y="2538869"/>
            <a:ext cx="3480568" cy="26104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8846" y="2302072"/>
            <a:ext cx="2916092" cy="21870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90841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8012645" y="873783"/>
            <a:ext cx="307391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rgbClr val="3E2861"/>
                </a:solidFill>
                <a:latin typeface="Proxima Nova Rg" panose="02000506030000020004" pitchFamily="2" charset="0"/>
              </a:rPr>
              <a:t>#</a:t>
            </a:r>
            <a:r>
              <a:rPr lang="ru-RU" sz="2000" dirty="0" smtClean="0">
                <a:solidFill>
                  <a:srgbClr val="3E2861"/>
                </a:solidFill>
                <a:latin typeface="Proxima Nova Rg" panose="02000506030000020004" pitchFamily="2" charset="0"/>
              </a:rPr>
              <a:t>Вступительное слово</a:t>
            </a:r>
            <a:endParaRPr lang="ru-RU" sz="2400" dirty="0">
              <a:solidFill>
                <a:srgbClr val="3E2861"/>
              </a:solidFill>
              <a:latin typeface="Proxima Nova Rg" panose="02000506030000020004" pitchFamily="2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080" y="71141"/>
            <a:ext cx="1647183" cy="16471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Текст 8"/>
          <p:cNvSpPr>
            <a:spLocks noGrp="1"/>
          </p:cNvSpPr>
          <p:nvPr>
            <p:ph type="body" sz="quarter" idx="12"/>
          </p:nvPr>
        </p:nvSpPr>
        <p:spPr>
          <a:xfrm>
            <a:off x="791704" y="1697864"/>
            <a:ext cx="7461251" cy="666750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3E2861"/>
                </a:solidFill>
              </a:rPr>
              <a:t>Общение уходит в «цифру»?</a:t>
            </a:r>
          </a:p>
          <a:p>
            <a:endParaRPr lang="ru-RU" sz="32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3652" y="1073841"/>
            <a:ext cx="3238561" cy="191479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4848" y="1456242"/>
            <a:ext cx="1551050" cy="1149993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956263" y="350435"/>
            <a:ext cx="895214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Proxima Nova Rg" panose="02000506030000020004" pitchFamily="2" charset="0"/>
              </a:rPr>
              <a:t>Почему живое общение с командой  важно?</a:t>
            </a:r>
            <a:endParaRPr lang="ru-RU" sz="4400" dirty="0">
              <a:solidFill>
                <a:srgbClr val="2162AE"/>
              </a:solidFill>
              <a:latin typeface="Proxima Nova Rg" panose="02000506030000020004" pitchFamily="2" charset="0"/>
            </a:endParaRPr>
          </a:p>
        </p:txBody>
      </p:sp>
      <p:sp>
        <p:nvSpPr>
          <p:cNvPr id="14" name="Текст 8"/>
          <p:cNvSpPr>
            <a:spLocks noGrp="1"/>
          </p:cNvSpPr>
          <p:nvPr>
            <p:ph type="body" sz="quarter" idx="12"/>
          </p:nvPr>
        </p:nvSpPr>
        <p:spPr>
          <a:xfrm>
            <a:off x="791704" y="2858836"/>
            <a:ext cx="8417287" cy="666750"/>
          </a:xfrm>
        </p:spPr>
        <p:txBody>
          <a:bodyPr>
            <a:normAutofit fontScale="85000" lnSpcReduction="10000"/>
          </a:bodyPr>
          <a:lstStyle/>
          <a:p>
            <a:r>
              <a:rPr lang="ru-RU" sz="3200" dirty="0" smtClean="0">
                <a:solidFill>
                  <a:srgbClr val="3E2861"/>
                </a:solidFill>
              </a:rPr>
              <a:t>Живой диалог заменяют синтетические коммуникации……</a:t>
            </a:r>
          </a:p>
          <a:p>
            <a:endParaRPr lang="ru-RU" sz="3200" dirty="0"/>
          </a:p>
        </p:txBody>
      </p:sp>
      <p:sp>
        <p:nvSpPr>
          <p:cNvPr id="15" name="Текст 8"/>
          <p:cNvSpPr>
            <a:spLocks noGrp="1"/>
          </p:cNvSpPr>
          <p:nvPr>
            <p:ph type="body" sz="quarter" idx="12"/>
          </p:nvPr>
        </p:nvSpPr>
        <p:spPr>
          <a:xfrm>
            <a:off x="791704" y="3686433"/>
            <a:ext cx="8417287" cy="666750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3E2861"/>
                </a:solidFill>
              </a:rPr>
              <a:t>Планирование рабочего времени руководителя….. </a:t>
            </a:r>
          </a:p>
          <a:p>
            <a:endParaRPr lang="ru-RU" sz="32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1197717" y="4514030"/>
            <a:ext cx="774449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существует однозначного утверждения, </a:t>
            </a: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сколько времени 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должен работать и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коммуницировать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сотрудниками. </a:t>
            </a:r>
            <a:endParaRPr lang="ru-RU" sz="20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Однако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постоянная коммуникация и своевременное получение обратной связи — незаменимые инструменты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управления!</a:t>
            </a:r>
            <a:endParaRPr lang="ru-RU" sz="2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8711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095062" y="369057"/>
            <a:ext cx="500575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rgbClr val="2162AE"/>
              </a:solidFill>
              <a:latin typeface="Proxima Nova Rg" panose="02000506030000020004" pitchFamily="2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080" y="71141"/>
            <a:ext cx="1647183" cy="16471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Текст 2"/>
          <p:cNvSpPr>
            <a:spLocks noGrp="1"/>
          </p:cNvSpPr>
          <p:nvPr>
            <p:ph type="body" sz="quarter" idx="12"/>
          </p:nvPr>
        </p:nvSpPr>
        <p:spPr>
          <a:xfrm>
            <a:off x="2421213" y="998464"/>
            <a:ext cx="7461251" cy="666750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C00000"/>
                </a:solidFill>
              </a:rPr>
              <a:t>Успешная формула коммуникации</a:t>
            </a:r>
            <a:endParaRPr lang="ru-RU" sz="3200" dirty="0">
              <a:solidFill>
                <a:srgbClr val="C00000"/>
              </a:solidFill>
            </a:endParaRPr>
          </a:p>
        </p:txBody>
      </p:sp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2650305711"/>
              </p:ext>
            </p:extLst>
          </p:nvPr>
        </p:nvGraphicFramePr>
        <p:xfrm>
          <a:off x="584835" y="1793440"/>
          <a:ext cx="9105364" cy="45155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7" name="Прямоугольник 16"/>
          <p:cNvSpPr/>
          <p:nvPr/>
        </p:nvSpPr>
        <p:spPr>
          <a:xfrm>
            <a:off x="3968680" y="2752663"/>
            <a:ext cx="69347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C00000"/>
                </a:solidFill>
                <a:latin typeface="Proxima Nova Rg" panose="02000506030000020004" pitchFamily="2" charset="0"/>
              </a:rPr>
              <a:t>96%</a:t>
            </a:r>
            <a:endParaRPr lang="ru-RU" sz="2400" dirty="0">
              <a:solidFill>
                <a:srgbClr val="C00000"/>
              </a:solidFill>
              <a:latin typeface="Proxima Nova Rg" panose="02000506030000020004" pitchFamily="2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778456" y="655312"/>
            <a:ext cx="307391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rgbClr val="3E2861"/>
                </a:solidFill>
                <a:latin typeface="Proxima Nova Rg" panose="02000506030000020004" pitchFamily="2" charset="0"/>
              </a:rPr>
              <a:t>#</a:t>
            </a:r>
            <a:r>
              <a:rPr lang="ru-RU" sz="2000" dirty="0" smtClean="0">
                <a:solidFill>
                  <a:srgbClr val="3E2861"/>
                </a:solidFill>
                <a:latin typeface="Proxima Nova Rg" panose="02000506030000020004" pitchFamily="2" charset="0"/>
              </a:rPr>
              <a:t>Строим мосты</a:t>
            </a:r>
            <a:endParaRPr lang="ru-RU" sz="2400" dirty="0">
              <a:solidFill>
                <a:srgbClr val="3E2861"/>
              </a:solidFill>
              <a:latin typeface="Proxima Nova Rg" panose="02000506030000020004" pitchFamily="2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021028" y="3530780"/>
            <a:ext cx="69347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C00000"/>
                </a:solidFill>
                <a:latin typeface="Proxima Nova Rg" panose="02000506030000020004" pitchFamily="2" charset="0"/>
              </a:rPr>
              <a:t>94%</a:t>
            </a:r>
            <a:endParaRPr lang="ru-RU" sz="2400" dirty="0">
              <a:solidFill>
                <a:srgbClr val="C00000"/>
              </a:solidFill>
              <a:latin typeface="Proxima Nova Rg" panose="02000506030000020004" pitchFamily="2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8564291" y="3502471"/>
            <a:ext cx="69347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C00000"/>
                </a:solidFill>
                <a:latin typeface="Proxima Nova Rg" panose="02000506030000020004" pitchFamily="2" charset="0"/>
              </a:rPr>
              <a:t>20%</a:t>
            </a:r>
            <a:endParaRPr lang="ru-RU" sz="2400" dirty="0">
              <a:solidFill>
                <a:srgbClr val="C00000"/>
              </a:solidFill>
              <a:latin typeface="Proxima Nova Rg" panose="02000506030000020004" pitchFamily="2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714501" y="5570665"/>
            <a:ext cx="69347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C00000"/>
                </a:solidFill>
                <a:latin typeface="Proxima Nova Rg" panose="02000506030000020004" pitchFamily="2" charset="0"/>
              </a:rPr>
              <a:t>26%</a:t>
            </a:r>
            <a:endParaRPr lang="ru-RU" sz="2400" dirty="0">
              <a:solidFill>
                <a:srgbClr val="C00000"/>
              </a:solidFill>
              <a:latin typeface="Proxima Nova Rg" panose="02000506030000020004" pitchFamily="2" charset="0"/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2043" y="264143"/>
            <a:ext cx="2008539" cy="2008539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9393901" y="2177949"/>
            <a:ext cx="307391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3E2861"/>
                </a:solidFill>
                <a:latin typeface="Proxima Nova Rg" panose="02000506030000020004" pitchFamily="2" charset="0"/>
              </a:rPr>
              <a:t>Материалы исследования</a:t>
            </a:r>
            <a:endParaRPr lang="ru-RU" sz="2400" dirty="0">
              <a:solidFill>
                <a:srgbClr val="3E2861"/>
              </a:solidFill>
              <a:latin typeface="Proxima Nova Rg" panose="0200050603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6674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  <p:bldP spid="20" grpId="0"/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quarter" idx="10"/>
          </p:nvPr>
        </p:nvSpPr>
        <p:spPr>
          <a:xfrm>
            <a:off x="1146220" y="679486"/>
            <a:ext cx="7709732" cy="588272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коммуникации по вопросам обратной связи и развития оказываются на втором плане?</a:t>
            </a:r>
            <a:endParaRPr lang="ru-RU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Текст 3"/>
          <p:cNvSpPr>
            <a:spLocks noGrp="1"/>
          </p:cNvSpPr>
          <p:nvPr>
            <p:ph type="body" sz="quarter" idx="11"/>
          </p:nvPr>
        </p:nvSpPr>
        <p:spPr>
          <a:xfrm>
            <a:off x="5192581" y="4309412"/>
            <a:ext cx="5816463" cy="1513710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chemeClr val="tx2"/>
                </a:solidFill>
              </a:rPr>
              <a:t> 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озраст, опыт работы, время, стереотипы….. </a:t>
            </a:r>
          </a:p>
          <a:p>
            <a:endParaRPr lang="ru-RU" sz="2800" dirty="0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95062" y="369057"/>
            <a:ext cx="500575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rgbClr val="2162AE"/>
              </a:solidFill>
              <a:latin typeface="Proxima Nova Rg" panose="02000506030000020004" pitchFamily="2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5125" y="53030"/>
            <a:ext cx="1647183" cy="16471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888" y="2169957"/>
            <a:ext cx="4785104" cy="393462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352606" y="2464351"/>
            <a:ext cx="502539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Рабочие задачи и коммуникации в сложных/нестандартных ситуациях — это своего рода «обязательная программа»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руководителя.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3423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quarter" idx="10"/>
          </p:nvPr>
        </p:nvSpPr>
        <p:spPr>
          <a:xfrm>
            <a:off x="631066" y="306148"/>
            <a:ext cx="6634656" cy="588272"/>
          </a:xfrm>
        </p:spPr>
        <p:txBody>
          <a:bodyPr>
            <a:normAutofit fontScale="77500" lnSpcReduction="20000"/>
          </a:bodyPr>
          <a:lstStyle/>
          <a:p>
            <a:r>
              <a:rPr lang="ru-RU" sz="4000" dirty="0" smtClean="0">
                <a:solidFill>
                  <a:schemeClr val="tx2"/>
                </a:solidFill>
              </a:rPr>
              <a:t>Как улучшить коммуникации с командой</a:t>
            </a:r>
            <a:endParaRPr lang="ru-RU" sz="4000" dirty="0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95062" y="369057"/>
            <a:ext cx="500575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rgbClr val="2162AE"/>
              </a:solidFill>
              <a:latin typeface="Proxima Nova Rg" panose="02000506030000020004" pitchFamily="2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3350" y="-214818"/>
            <a:ext cx="1168650" cy="11686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Текст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124293"/>
              </p:ext>
            </p:extLst>
          </p:nvPr>
        </p:nvGraphicFramePr>
        <p:xfrm>
          <a:off x="283340" y="746975"/>
          <a:ext cx="11733146" cy="58924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9854"/>
                <a:gridCol w="2456142"/>
                <a:gridCol w="2283284"/>
                <a:gridCol w="1506828"/>
                <a:gridCol w="1081825"/>
                <a:gridCol w="1249252"/>
                <a:gridCol w="1337681"/>
                <a:gridCol w="208280"/>
              </a:tblGrid>
              <a:tr h="893718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Практика/техника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Какие вопросы руководитель поднимает на встрече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Рабочие задачи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Обратная связь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Сложные нестандартные ситуации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Недостаток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конструктивной критики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688483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Регулярные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встречи 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для обсуждения индивидуальных целей</a:t>
                      </a:r>
                    </a:p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«Один на один»</a:t>
                      </a:r>
                    </a:p>
                    <a:p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Карта индивидуальных целей/ИПР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Встреча для формализации целей сотрудника и планирования его развития. План должен быть связан с целями ОО и регулярно пересматриваться. Руководитель обязательно обсуждает план с сотрудником на старте, а также достигнутые результаты в конце срока. В середине срока возможна встреча по калибровке.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Какие у сотрудника ключевые цели на этот период? (Фокус на приоритетах)</a:t>
                      </a:r>
                    </a:p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Какие шаги необходимо предпринять для достижения этих целей? (Фокус на планировании) </a:t>
                      </a:r>
                    </a:p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Какие ресурсы и поддержка необходимы? (Фокус на обеспечении успеха)</a:t>
                      </a:r>
                    </a:p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Как мы будем отслеживать прогресс и оценивать результаты? </a:t>
                      </a:r>
                    </a:p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(Фокус на контроле и оценке)</a:t>
                      </a:r>
                    </a:p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Предложения по работе команды?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3" name="Равнобедренный треугольник 12"/>
          <p:cNvSpPr/>
          <p:nvPr/>
        </p:nvSpPr>
        <p:spPr>
          <a:xfrm>
            <a:off x="8352969" y="1854557"/>
            <a:ext cx="706301" cy="525731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8100812" y="306148"/>
            <a:ext cx="307391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rgbClr val="3E2861"/>
                </a:solidFill>
                <a:latin typeface="Proxima Nova Rg" panose="02000506030000020004" pitchFamily="2" charset="0"/>
              </a:rPr>
              <a:t>#</a:t>
            </a:r>
            <a:r>
              <a:rPr lang="ru-RU" sz="2000" dirty="0" smtClean="0">
                <a:solidFill>
                  <a:srgbClr val="3E2861"/>
                </a:solidFill>
                <a:latin typeface="Proxima Nova Rg" panose="02000506030000020004" pitchFamily="2" charset="0"/>
              </a:rPr>
              <a:t>Строим мосты</a:t>
            </a:r>
            <a:endParaRPr lang="ru-RU" sz="2400" dirty="0">
              <a:solidFill>
                <a:srgbClr val="3E2861"/>
              </a:solidFill>
              <a:latin typeface="Proxima Nova Rg" panose="0200050603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2422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quarter" idx="10"/>
          </p:nvPr>
        </p:nvSpPr>
        <p:spPr>
          <a:xfrm>
            <a:off x="631066" y="629213"/>
            <a:ext cx="6634656" cy="588272"/>
          </a:xfrm>
        </p:spPr>
        <p:txBody>
          <a:bodyPr>
            <a:normAutofit fontScale="77500" lnSpcReduction="20000"/>
          </a:bodyPr>
          <a:lstStyle/>
          <a:p>
            <a:r>
              <a:rPr lang="ru-RU" sz="4000" dirty="0" smtClean="0">
                <a:solidFill>
                  <a:schemeClr val="tx2"/>
                </a:solidFill>
              </a:rPr>
              <a:t>Как улучшить коммуникации с командой</a:t>
            </a:r>
            <a:endParaRPr lang="ru-RU" sz="4000" dirty="0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95062" y="369057"/>
            <a:ext cx="500575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rgbClr val="2162AE"/>
              </a:solidFill>
              <a:latin typeface="Proxima Nova Rg" panose="02000506030000020004" pitchFamily="2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2742" y="180662"/>
            <a:ext cx="1168650" cy="11686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Текст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5523478"/>
              </p:ext>
            </p:extLst>
          </p:nvPr>
        </p:nvGraphicFramePr>
        <p:xfrm>
          <a:off x="405953" y="1281756"/>
          <a:ext cx="10741472" cy="49080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9854"/>
                <a:gridCol w="4275786"/>
                <a:gridCol w="1738648"/>
                <a:gridCol w="1043189"/>
                <a:gridCol w="1081825"/>
                <a:gridCol w="783890"/>
                <a:gridCol w="208280"/>
              </a:tblGrid>
              <a:tr h="837168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Практика/техника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Рабочие задачи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Обратная связь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Сложные нестандартные ситуации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Недостаток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конструктивной критики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902257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Техника ясной коммуникации</a:t>
                      </a:r>
                    </a:p>
                    <a:p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Техника позволяет обеспечить единое понимание целей и задач ключевыми заинтересованными лицами, централизовать информацию о проекте в доступном для всех участников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документе, зафиксировать зоны ответственности, а также определить четкие контрольные точки.   </a:t>
                      </a:r>
                    </a:p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Готовится— шаблон с ключевыми вопросами, разбитыми на блоки. </a:t>
                      </a:r>
                    </a:p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Важно, чтобы в создании этого документа приняли участие все члены команды, — иначе неизбежны недопонимания и, как следствие, конфликты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Определение целей и задач на учебный год</a:t>
                      </a:r>
                    </a:p>
                    <a:p>
                      <a:pPr marL="0" marR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Цели Программы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развития.</a:t>
                      </a:r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7844818" y="761693"/>
            <a:ext cx="307391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rgbClr val="3E2861"/>
                </a:solidFill>
                <a:latin typeface="Proxima Nova Rg" panose="02000506030000020004" pitchFamily="2" charset="0"/>
              </a:rPr>
              <a:t>#</a:t>
            </a:r>
            <a:r>
              <a:rPr lang="ru-RU" sz="2000" dirty="0" smtClean="0">
                <a:solidFill>
                  <a:srgbClr val="3E2861"/>
                </a:solidFill>
                <a:latin typeface="Proxima Nova Rg" panose="02000506030000020004" pitchFamily="2" charset="0"/>
              </a:rPr>
              <a:t>Строим мосты</a:t>
            </a:r>
            <a:endParaRPr lang="ru-RU" sz="2400" dirty="0">
              <a:solidFill>
                <a:srgbClr val="3E2861"/>
              </a:solidFill>
              <a:latin typeface="Proxima Nova Rg" panose="0200050603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02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quarter" idx="10"/>
          </p:nvPr>
        </p:nvSpPr>
        <p:spPr>
          <a:xfrm>
            <a:off x="631066" y="306148"/>
            <a:ext cx="6634656" cy="588272"/>
          </a:xfrm>
        </p:spPr>
        <p:txBody>
          <a:bodyPr>
            <a:normAutofit fontScale="77500" lnSpcReduction="20000"/>
          </a:bodyPr>
          <a:lstStyle/>
          <a:p>
            <a:r>
              <a:rPr lang="ru-RU" sz="4000" dirty="0" smtClean="0">
                <a:solidFill>
                  <a:schemeClr val="tx2"/>
                </a:solidFill>
              </a:rPr>
              <a:t>Как улучшить коммуникации с командой</a:t>
            </a:r>
            <a:endParaRPr lang="ru-RU" sz="4000" dirty="0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95062" y="369057"/>
            <a:ext cx="500575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rgbClr val="2162AE"/>
              </a:solidFill>
              <a:latin typeface="Proxima Nova Rg" panose="02000506030000020004" pitchFamily="2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836" y="15959"/>
            <a:ext cx="1168650" cy="11686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Текст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3150690"/>
              </p:ext>
            </p:extLst>
          </p:nvPr>
        </p:nvGraphicFramePr>
        <p:xfrm>
          <a:off x="283340" y="1081825"/>
          <a:ext cx="11733146" cy="52326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8491"/>
                <a:gridCol w="2417505"/>
                <a:gridCol w="2360557"/>
                <a:gridCol w="953037"/>
                <a:gridCol w="1210614"/>
                <a:gridCol w="1596981"/>
                <a:gridCol w="1337681"/>
                <a:gridCol w="208280"/>
              </a:tblGrid>
              <a:tr h="893718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Практика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Какие вопросы руководитель поднимает на встрече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Рабочие задачи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Обратная связь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Сложные нестандартные ситуации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Недостаток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конструктивной критики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235849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Ретроспектива/разбор полетов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Формат для анализа прошедшего периода (спринта, проекта и т. д.) и извлечения уроков для будущей работы. Он должен быть более глубоким, чем </a:t>
                      </a:r>
                      <a:r>
                        <a:rPr lang="ru-RU" sz="1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стендап</a:t>
                      </a: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и включать обсуждение процессов и взаимодействия в команде.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Что прошло хорошо? (Фокус на успехах) • Что можно улучшить? (Фокус на областях для развития) • Какие уроки мы извлекли? (Фокус на обучении) • Какие конкретные действия мы предпримем для улучшения? (Фокус на реализации изменений)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079147">
                <a:tc>
                  <a:txBody>
                    <a:bodyPr/>
                    <a:lstStyle/>
                    <a:p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Стендап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Формат для быстрой синхронизации команды и выявления потенциальных трудностей. Он должен быть кратким и фокусироваться на текущих задачах.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Какие задачи были выполнены вчера / на прошлой неделе? (Фокус на прогрессе) • Какие задачи планируются на сегодня / на этой неделе? (Фокус на планировании) • Какие препятствия мешают выполнению задач? (Фокус на проблемах) • Какие есть вопросы или нужна ли помощь от коллег? (Фокус на сотрудничестве)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3" name="Равнобедренный треугольник 12"/>
          <p:cNvSpPr/>
          <p:nvPr/>
        </p:nvSpPr>
        <p:spPr>
          <a:xfrm>
            <a:off x="7850324" y="2434105"/>
            <a:ext cx="706301" cy="525731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авнобедренный треугольник 9"/>
          <p:cNvSpPr/>
          <p:nvPr/>
        </p:nvSpPr>
        <p:spPr>
          <a:xfrm>
            <a:off x="10946933" y="2434106"/>
            <a:ext cx="706301" cy="525731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8192758" y="553722"/>
            <a:ext cx="307391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rgbClr val="3E2861"/>
                </a:solidFill>
                <a:latin typeface="Proxima Nova Rg" panose="02000506030000020004" pitchFamily="2" charset="0"/>
              </a:rPr>
              <a:t>#</a:t>
            </a:r>
            <a:r>
              <a:rPr lang="ru-RU" sz="2000" dirty="0" smtClean="0">
                <a:solidFill>
                  <a:srgbClr val="3E2861"/>
                </a:solidFill>
                <a:latin typeface="Proxima Nova Rg" panose="02000506030000020004" pitchFamily="2" charset="0"/>
              </a:rPr>
              <a:t>Строим мосты</a:t>
            </a:r>
            <a:endParaRPr lang="ru-RU" sz="2400" dirty="0">
              <a:solidFill>
                <a:srgbClr val="3E2861"/>
              </a:solidFill>
              <a:latin typeface="Proxima Nova Rg" panose="0200050603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9061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quarter" idx="10"/>
          </p:nvPr>
        </p:nvSpPr>
        <p:spPr>
          <a:xfrm>
            <a:off x="0" y="335077"/>
            <a:ext cx="6634656" cy="588272"/>
          </a:xfrm>
        </p:spPr>
        <p:txBody>
          <a:bodyPr>
            <a:normAutofit fontScale="55000" lnSpcReduction="20000"/>
          </a:bodyPr>
          <a:lstStyle/>
          <a:p>
            <a:r>
              <a:rPr lang="ru-RU" sz="4000" dirty="0" smtClean="0">
                <a:solidFill>
                  <a:schemeClr val="tx2"/>
                </a:solidFill>
              </a:rPr>
              <a:t>Как улучшить неформальные коммуникации с командой</a:t>
            </a:r>
            <a:endParaRPr lang="ru-RU" sz="4000" dirty="0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95062" y="369057"/>
            <a:ext cx="500575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rgbClr val="2162AE"/>
              </a:solidFill>
              <a:latin typeface="Proxima Nova Rg" panose="02000506030000020004" pitchFamily="2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836" y="15959"/>
            <a:ext cx="1168650" cy="11686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Текст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5421800"/>
              </p:ext>
            </p:extLst>
          </p:nvPr>
        </p:nvGraphicFramePr>
        <p:xfrm>
          <a:off x="257577" y="729703"/>
          <a:ext cx="6053071" cy="57795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3094"/>
                <a:gridCol w="4309977"/>
              </a:tblGrid>
              <a:tr h="893718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Практика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примеры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896446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Командообразование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Совместное посещение культурных мероприятий</a:t>
                      </a:r>
                    </a:p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Организация спортивных состязаний и творческих конкурсов </a:t>
                      </a:r>
                    </a:p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Секция бесплатная </a:t>
                      </a:r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Балансборд</a:t>
                      </a:r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Конкурс Педагог Года МАДОУ №96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6848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Ритуалы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 командой  </a:t>
                      </a:r>
                    </a:p>
                    <a:p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традиции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Церемонии награждения, признание достижений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фотосессии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2299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Обсуждение вопросов и обратной связи в неформальной обстановке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Выездные педсоветы, </a:t>
                      </a:r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оргсовещания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2299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Советы и эмоциональная поддержка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Политика открытых дверей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 руководителя</a:t>
                      </a:r>
                    </a:p>
                    <a:p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Рассказы о своем профессиональном опыте</a:t>
                      </a:r>
                    </a:p>
                    <a:p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Персональные выставки творчества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9268" y="180778"/>
            <a:ext cx="2862020" cy="21465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971" b="28037"/>
          <a:stretch/>
        </p:blipFill>
        <p:spPr>
          <a:xfrm>
            <a:off x="7253773" y="2417187"/>
            <a:ext cx="4056601" cy="22967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2" descr="https://sun9-55.userapi.com/impg/Pc6_Pb1Ma-8JZyTHloi0-UIB8NfToK-Q1-DliA/WWROn04EvSU.jpg?size=1280x960&amp;quality=95&amp;sign=a24a4ef6f13f27b95a77a9597b3951df&amp;type=albu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4845" y="170757"/>
            <a:ext cx="2875379" cy="21565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626" y="4585108"/>
            <a:ext cx="4040697" cy="22728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Прямоугольник 17"/>
          <p:cNvSpPr/>
          <p:nvPr/>
        </p:nvSpPr>
        <p:spPr>
          <a:xfrm>
            <a:off x="131309" y="-48043"/>
            <a:ext cx="307391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rgbClr val="3E2861"/>
                </a:solidFill>
                <a:latin typeface="Proxima Nova Rg" panose="02000506030000020004" pitchFamily="2" charset="0"/>
              </a:rPr>
              <a:t>#</a:t>
            </a:r>
            <a:r>
              <a:rPr lang="ru-RU" sz="2000" dirty="0" smtClean="0">
                <a:solidFill>
                  <a:srgbClr val="3E2861"/>
                </a:solidFill>
                <a:latin typeface="Proxima Nova Rg" panose="02000506030000020004" pitchFamily="2" charset="0"/>
              </a:rPr>
              <a:t>Строим мосты</a:t>
            </a:r>
            <a:endParaRPr lang="ru-RU" sz="2400" dirty="0">
              <a:solidFill>
                <a:srgbClr val="3E2861"/>
              </a:solidFill>
              <a:latin typeface="Proxima Nova Rg" panose="0200050603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6524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Текст 1"/>
          <p:cNvSpPr>
            <a:spLocks noGrp="1"/>
          </p:cNvSpPr>
          <p:nvPr>
            <p:ph type="body" sz="quarter" idx="11"/>
          </p:nvPr>
        </p:nvSpPr>
        <p:spPr>
          <a:xfrm>
            <a:off x="7506425" y="2514326"/>
            <a:ext cx="2396224" cy="624089"/>
          </a:xfrm>
        </p:spPr>
        <p:txBody>
          <a:bodyPr/>
          <a:lstStyle/>
          <a:p>
            <a:r>
              <a:rPr lang="ru-RU" sz="2800" dirty="0">
                <a:solidFill>
                  <a:srgbClr val="FF0000"/>
                </a:solidFill>
              </a:rPr>
              <a:t>Фильм о нас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5125" y="5086979"/>
            <a:ext cx="1642671" cy="153427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136" y="1180374"/>
            <a:ext cx="3566597" cy="22207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6" name="Picture 2" descr="https://sun9-36.userapi.com/impg/4NQKOwUwKN05OCkEzfxvmklfm1bskbbLoZ6ltg/vivuML479W8.jpg?size=2560x1920&amp;quality=95&amp;sign=0ffdae5d9b148e83427c793563407342&amp;type=albu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8233" y="3755073"/>
            <a:ext cx="3315411" cy="24865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un9-60.userapi.com/impg/-9rgAg_IaHWye_8msqI14gDse6vmwJrZShZqjw/dCgObZWSxUk.jpg?size=2519x2318&amp;quality=95&amp;sign=1da28f36513848c0131c1b62df0d4c73&amp;type=albu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619" y="3701381"/>
            <a:ext cx="2818871" cy="2593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507381" y="370154"/>
            <a:ext cx="2060713" cy="2060713"/>
          </a:xfrm>
          <a:prstGeom prst="rect">
            <a:avLst/>
          </a:prstGeom>
        </p:spPr>
      </p:pic>
      <p:sp>
        <p:nvSpPr>
          <p:cNvPr id="13" name="Текст 3"/>
          <p:cNvSpPr>
            <a:spLocks noGrp="1"/>
          </p:cNvSpPr>
          <p:nvPr>
            <p:ph type="body" sz="quarter" idx="10"/>
          </p:nvPr>
        </p:nvSpPr>
        <p:spPr>
          <a:xfrm>
            <a:off x="991710" y="370154"/>
            <a:ext cx="6634656" cy="588272"/>
          </a:xfrm>
        </p:spPr>
        <p:txBody>
          <a:bodyPr>
            <a:normAutofit fontScale="55000" lnSpcReduction="20000"/>
          </a:bodyPr>
          <a:lstStyle/>
          <a:p>
            <a:r>
              <a:rPr lang="ru-RU" sz="4000" dirty="0" smtClean="0">
                <a:solidFill>
                  <a:schemeClr val="tx2"/>
                </a:solidFill>
              </a:rPr>
              <a:t>Как улучшить неформальные коммуникации с командой</a:t>
            </a:r>
            <a:endParaRPr lang="ru-RU" sz="4000" dirty="0">
              <a:solidFill>
                <a:schemeClr val="tx2"/>
              </a:solidFill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0500" y="370154"/>
            <a:ext cx="2061824" cy="30988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1588" y="1252397"/>
            <a:ext cx="2691458" cy="21952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" name="Прямоугольник 19"/>
          <p:cNvSpPr/>
          <p:nvPr/>
        </p:nvSpPr>
        <p:spPr>
          <a:xfrm>
            <a:off x="515096" y="758371"/>
            <a:ext cx="307391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rgbClr val="3E2861"/>
                </a:solidFill>
                <a:latin typeface="Proxima Nova Rg" panose="02000506030000020004" pitchFamily="2" charset="0"/>
              </a:rPr>
              <a:t>#</a:t>
            </a:r>
            <a:r>
              <a:rPr lang="ru-RU" sz="2000" dirty="0" smtClean="0">
                <a:solidFill>
                  <a:srgbClr val="3E2861"/>
                </a:solidFill>
                <a:latin typeface="Proxima Nova Rg" panose="02000506030000020004" pitchFamily="2" charset="0"/>
              </a:rPr>
              <a:t>Строим мосты</a:t>
            </a:r>
            <a:endParaRPr lang="ru-RU" sz="2400" dirty="0">
              <a:solidFill>
                <a:srgbClr val="3E2861"/>
              </a:solidFill>
              <a:latin typeface="Proxima Nova Rg" panose="02000506030000020004" pitchFamily="2" charset="0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3046" y="3832102"/>
            <a:ext cx="3584112" cy="23856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95479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нтеграл">
  <a:themeElements>
    <a:clrScheme name="Интеграл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Интеграл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59276</TotalTime>
  <Words>685</Words>
  <Application>Microsoft Office PowerPoint</Application>
  <PresentationFormat>Широкоэкранный</PresentationFormat>
  <Paragraphs>124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Calibri</vt:lpstr>
      <vt:lpstr>Proxima Nova Rg</vt:lpstr>
      <vt:lpstr>Times New Roman</vt:lpstr>
      <vt:lpstr>Tw Cen MT</vt:lpstr>
      <vt:lpstr>Tw Cen MT Condensed</vt:lpstr>
      <vt:lpstr>Wingdings 3</vt:lpstr>
      <vt:lpstr>Интеграл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ТОИПКРО</dc:creator>
  <cp:lastModifiedBy>1</cp:lastModifiedBy>
  <cp:revision>807</cp:revision>
  <cp:lastPrinted>2021-07-16T05:59:00Z</cp:lastPrinted>
  <dcterms:created xsi:type="dcterms:W3CDTF">2019-08-15T10:09:47Z</dcterms:created>
  <dcterms:modified xsi:type="dcterms:W3CDTF">2025-05-22T02:32:54Z</dcterms:modified>
</cp:coreProperties>
</file>