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9"/>
  </p:notesMasterIdLst>
  <p:sldIdLst>
    <p:sldId id="282" r:id="rId2"/>
    <p:sldId id="291" r:id="rId3"/>
    <p:sldId id="310" r:id="rId4"/>
    <p:sldId id="311" r:id="rId5"/>
    <p:sldId id="312" r:id="rId6"/>
    <p:sldId id="301" r:id="rId7"/>
    <p:sldId id="316" r:id="rId8"/>
    <p:sldId id="315" r:id="rId9"/>
    <p:sldId id="306" r:id="rId10"/>
    <p:sldId id="299" r:id="rId11"/>
    <p:sldId id="302" r:id="rId12"/>
    <p:sldId id="304" r:id="rId13"/>
    <p:sldId id="314" r:id="rId14"/>
    <p:sldId id="298" r:id="rId15"/>
    <p:sldId id="317" r:id="rId16"/>
    <p:sldId id="318" r:id="rId17"/>
    <p:sldId id="281" r:id="rId18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Golod" initials="G" lastIdx="1" clrIdx="0">
    <p:extLst>
      <p:ext uri="{19B8F6BF-5375-455C-9EA6-DF929625EA0E}">
        <p15:presenceInfo xmlns:p15="http://schemas.microsoft.com/office/powerpoint/2012/main" userId="Golod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26C2E"/>
    <a:srgbClr val="CCFFCC"/>
    <a:srgbClr val="FFFFFF"/>
    <a:srgbClr val="F8FCF6"/>
    <a:srgbClr val="C26E83"/>
    <a:srgbClr val="E1EBE9"/>
    <a:srgbClr val="4D897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8799B23B-EC83-4686-B30A-512413B5E67A}" styleName="Светлый стиль 3 — акцент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C083E6E3-FA7D-4D7B-A595-EF9225AFEA82}" styleName="Светлый стиль 1 — акцент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E8B1032C-EA38-4F05-BA0D-38AFFFC7BED3}" styleName="Светлый стиль 3 — акцент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86" d="100"/>
          <a:sy n="86" d="100"/>
        </p:scale>
        <p:origin x="72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/Relationships>
</file>

<file path=ppt/diagrams/_rels/data3.xml.rels><?xml version="1.0" encoding="UTF-8" standalone="yes"?>
<Relationships xmlns="http://schemas.openxmlformats.org/package/2006/relationships"><Relationship Id="rId8" Type="http://schemas.openxmlformats.org/officeDocument/2006/relationships/hyperlink" Target="https://en.wikipedia.org/wiki/File:4-cube_horribly_scrambled.png" TargetMode="External"/><Relationship Id="rId3" Type="http://schemas.openxmlformats.org/officeDocument/2006/relationships/image" Target="../media/image15.jpeg"/><Relationship Id="rId7" Type="http://schemas.openxmlformats.org/officeDocument/2006/relationships/image" Target="../media/image17.png"/><Relationship Id="rId12" Type="http://schemas.openxmlformats.org/officeDocument/2006/relationships/hyperlink" Target="https://de.wikipedia.org/wiki/Drehpuzzle" TargetMode="External"/><Relationship Id="rId2" Type="http://schemas.openxmlformats.org/officeDocument/2006/relationships/hyperlink" Target="http://ja.wikipedia.org/wiki/%E3%83%A1%E3%82%AC%E3%83%9F%E3%83%B3%E3%82%AF%E3%82%B9" TargetMode="External"/><Relationship Id="rId1" Type="http://schemas.openxmlformats.org/officeDocument/2006/relationships/image" Target="../media/image14.jpeg"/><Relationship Id="rId6" Type="http://schemas.openxmlformats.org/officeDocument/2006/relationships/hyperlink" Target="https://www.revda-info.ru/2018/08/01/sobral-golovolomku-za-7-sekund/" TargetMode="External"/><Relationship Id="rId11" Type="http://schemas.openxmlformats.org/officeDocument/2006/relationships/image" Target="../media/image19.jpeg"/><Relationship Id="rId5" Type="http://schemas.openxmlformats.org/officeDocument/2006/relationships/image" Target="../media/image16.jpeg"/><Relationship Id="rId10" Type="http://schemas.openxmlformats.org/officeDocument/2006/relationships/hyperlink" Target="https://commons.wikimedia.org/wiki/File:Rubiks_cube_inside.JPG" TargetMode="External"/><Relationship Id="rId4" Type="http://schemas.openxmlformats.org/officeDocument/2006/relationships/hyperlink" Target="https://charter97.org/ru/news/2019/9/18/348833/" TargetMode="External"/><Relationship Id="rId9" Type="http://schemas.openxmlformats.org/officeDocument/2006/relationships/image" Target="../media/image18.jpeg"/></Relationships>
</file>

<file path=ppt/diagrams/_rels/drawing3.xml.rels><?xml version="1.0" encoding="UTF-8" standalone="yes"?>
<Relationships xmlns="http://schemas.openxmlformats.org/package/2006/relationships"><Relationship Id="rId8" Type="http://schemas.openxmlformats.org/officeDocument/2006/relationships/hyperlink" Target="https://en.wikipedia.org/wiki/File:4-cube_horribly_scrambled.png" TargetMode="External"/><Relationship Id="rId3" Type="http://schemas.openxmlformats.org/officeDocument/2006/relationships/image" Target="../media/image15.jpeg"/><Relationship Id="rId7" Type="http://schemas.openxmlformats.org/officeDocument/2006/relationships/image" Target="../media/image17.png"/><Relationship Id="rId12" Type="http://schemas.openxmlformats.org/officeDocument/2006/relationships/hyperlink" Target="https://de.wikipedia.org/wiki/Drehpuzzle" TargetMode="External"/><Relationship Id="rId2" Type="http://schemas.openxmlformats.org/officeDocument/2006/relationships/hyperlink" Target="http://ja.wikipedia.org/wiki/%E3%83%A1%E3%82%AC%E3%83%9F%E3%83%B3%E3%82%AF%E3%82%B9" TargetMode="External"/><Relationship Id="rId1" Type="http://schemas.openxmlformats.org/officeDocument/2006/relationships/image" Target="../media/image14.jpeg"/><Relationship Id="rId6" Type="http://schemas.openxmlformats.org/officeDocument/2006/relationships/hyperlink" Target="https://www.revda-info.ru/2018/08/01/sobral-golovolomku-za-7-sekund/" TargetMode="External"/><Relationship Id="rId11" Type="http://schemas.openxmlformats.org/officeDocument/2006/relationships/image" Target="../media/image19.jpeg"/><Relationship Id="rId5" Type="http://schemas.openxmlformats.org/officeDocument/2006/relationships/image" Target="../media/image16.jpeg"/><Relationship Id="rId10" Type="http://schemas.openxmlformats.org/officeDocument/2006/relationships/hyperlink" Target="https://commons.wikimedia.org/wiki/File:Rubiks_cube_inside.JPG" TargetMode="External"/><Relationship Id="rId4" Type="http://schemas.openxmlformats.org/officeDocument/2006/relationships/hyperlink" Target="https://charter97.org/ru/news/2019/9/18/348833/" TargetMode="External"/><Relationship Id="rId9" Type="http://schemas.openxmlformats.org/officeDocument/2006/relationships/image" Target="../media/image18.jpe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CDB3608-EC55-496C-B9F4-6A699215D0D6}" type="doc">
      <dgm:prSet loTypeId="urn:microsoft.com/office/officeart/2005/8/layout/process2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1FA391AF-7E03-4598-A86D-74E9D0F1B55F}">
      <dgm:prSet phldrT="[Текст]" custT="1"/>
      <dgm:spPr>
        <a:solidFill>
          <a:srgbClr val="0072BC"/>
        </a:solidFill>
      </dgm:spPr>
      <dgm:t>
        <a:bodyPr/>
        <a:lstStyle/>
        <a:p>
          <a:pPr algn="ctr"/>
          <a:r>
            <a:rPr lang="ru-RU" sz="1600" dirty="0"/>
            <a:t>Цифровые технологии</a:t>
          </a:r>
        </a:p>
        <a:p>
          <a:pPr algn="ctr"/>
          <a:r>
            <a:rPr lang="ru-RU" sz="1600" dirty="0"/>
            <a:t>(искусственный интеллект, интернет вещей и др.)  </a:t>
          </a:r>
        </a:p>
      </dgm:t>
    </dgm:pt>
    <dgm:pt modelId="{D8E73944-6773-4AFB-9411-09D2315E6635}" type="parTrans" cxnId="{B498FF90-B377-4B3A-87F8-FB89ECD60D7B}">
      <dgm:prSet/>
      <dgm:spPr/>
      <dgm:t>
        <a:bodyPr/>
        <a:lstStyle/>
        <a:p>
          <a:endParaRPr lang="ru-RU"/>
        </a:p>
      </dgm:t>
    </dgm:pt>
    <dgm:pt modelId="{31138AEF-7605-40CE-A5D1-66174EE242EB}" type="sibTrans" cxnId="{B498FF90-B377-4B3A-87F8-FB89ECD60D7B}">
      <dgm:prSet/>
      <dgm:spPr/>
      <dgm:t>
        <a:bodyPr/>
        <a:lstStyle/>
        <a:p>
          <a:endParaRPr lang="ru-RU"/>
        </a:p>
      </dgm:t>
    </dgm:pt>
    <dgm:pt modelId="{1EC86A6F-1422-45AE-8141-5F632B4A3F3C}">
      <dgm:prSet phldrT="[Текст]" custT="1"/>
      <dgm:spPr>
        <a:solidFill>
          <a:srgbClr val="0072BC"/>
        </a:solidFill>
      </dgm:spPr>
      <dgm:t>
        <a:bodyPr/>
        <a:lstStyle/>
        <a:p>
          <a:pPr algn="ctr"/>
          <a:r>
            <a:rPr lang="ru-RU" sz="1800" dirty="0"/>
            <a:t>Информационная </a:t>
          </a:r>
          <a:r>
            <a:rPr lang="ru-RU" sz="1600" dirty="0"/>
            <a:t>среда (открытая, доступная, насыщенная, </a:t>
          </a:r>
          <a:r>
            <a:rPr lang="ru-RU" sz="1800" dirty="0"/>
            <a:t>мультимедийная) </a:t>
          </a:r>
        </a:p>
      </dgm:t>
    </dgm:pt>
    <dgm:pt modelId="{BDDBD7A3-5F7A-4B5B-9235-81008BBE075A}" type="parTrans" cxnId="{BC3E61F1-72F9-465E-8AF6-88BFDC29DF51}">
      <dgm:prSet/>
      <dgm:spPr/>
      <dgm:t>
        <a:bodyPr/>
        <a:lstStyle/>
        <a:p>
          <a:endParaRPr lang="ru-RU"/>
        </a:p>
      </dgm:t>
    </dgm:pt>
    <dgm:pt modelId="{7B46E303-56DC-43E8-A2C9-BB0DED19F8A5}" type="sibTrans" cxnId="{BC3E61F1-72F9-465E-8AF6-88BFDC29DF51}">
      <dgm:prSet/>
      <dgm:spPr/>
      <dgm:t>
        <a:bodyPr/>
        <a:lstStyle/>
        <a:p>
          <a:endParaRPr lang="ru-RU"/>
        </a:p>
      </dgm:t>
    </dgm:pt>
    <dgm:pt modelId="{DCEC19FD-B22F-4C75-8675-A70C0BC13088}">
      <dgm:prSet phldrT="[Текст]" custT="1"/>
      <dgm:spPr>
        <a:solidFill>
          <a:srgbClr val="0072BC"/>
        </a:solidFill>
      </dgm:spPr>
      <dgm:t>
        <a:bodyPr/>
        <a:lstStyle/>
        <a:p>
          <a:pPr algn="ctr"/>
          <a:r>
            <a:rPr lang="ru-RU" sz="1800" dirty="0"/>
            <a:t>Сообщества и сети</a:t>
          </a:r>
        </a:p>
      </dgm:t>
    </dgm:pt>
    <dgm:pt modelId="{979CA664-361F-4F2E-964A-70634E7A4718}" type="parTrans" cxnId="{F7BDABCF-C2C0-44D3-B184-E8149E2D1F45}">
      <dgm:prSet/>
      <dgm:spPr/>
      <dgm:t>
        <a:bodyPr/>
        <a:lstStyle/>
        <a:p>
          <a:endParaRPr lang="ru-RU"/>
        </a:p>
      </dgm:t>
    </dgm:pt>
    <dgm:pt modelId="{8FC74D8F-1CC7-4947-BCF9-EF874034A946}" type="sibTrans" cxnId="{F7BDABCF-C2C0-44D3-B184-E8149E2D1F45}">
      <dgm:prSet/>
      <dgm:spPr/>
      <dgm:t>
        <a:bodyPr/>
        <a:lstStyle/>
        <a:p>
          <a:endParaRPr lang="ru-RU"/>
        </a:p>
      </dgm:t>
    </dgm:pt>
    <dgm:pt modelId="{B5A5F734-9648-4BC8-9FFC-3F447CDE3A74}">
      <dgm:prSet phldrT="[Текст]" custT="1"/>
      <dgm:spPr>
        <a:solidFill>
          <a:srgbClr val="0072BC"/>
        </a:solidFill>
      </dgm:spPr>
      <dgm:t>
        <a:bodyPr/>
        <a:lstStyle/>
        <a:p>
          <a:pPr algn="ctr"/>
          <a:r>
            <a:rPr lang="ru-RU" sz="1800" dirty="0">
              <a:latin typeface="Times New Roman" panose="02020603050405020304" pitchFamily="18" charset="0"/>
              <a:cs typeface="Times New Roman" panose="02020603050405020304" pitchFamily="18" charset="0"/>
            </a:rPr>
            <a:t>Компетенции и навыки пользователя цифровых гаджетов</a:t>
          </a:r>
        </a:p>
      </dgm:t>
    </dgm:pt>
    <dgm:pt modelId="{D8D6FD9E-3D07-4B97-8F34-71AEA514844B}" type="parTrans" cxnId="{95F639B1-9B52-4CF1-A680-C2FA224301FA}">
      <dgm:prSet/>
      <dgm:spPr/>
      <dgm:t>
        <a:bodyPr/>
        <a:lstStyle/>
        <a:p>
          <a:endParaRPr lang="ru-RU"/>
        </a:p>
      </dgm:t>
    </dgm:pt>
    <dgm:pt modelId="{2F9705DC-D4F9-4E48-B962-2E34F8469778}" type="sibTrans" cxnId="{95F639B1-9B52-4CF1-A680-C2FA224301FA}">
      <dgm:prSet/>
      <dgm:spPr/>
      <dgm:t>
        <a:bodyPr/>
        <a:lstStyle/>
        <a:p>
          <a:endParaRPr lang="ru-RU"/>
        </a:p>
      </dgm:t>
    </dgm:pt>
    <dgm:pt modelId="{36D307C3-DF53-451A-89C0-37D077B884A1}" type="pres">
      <dgm:prSet presAssocID="{9CDB3608-EC55-496C-B9F4-6A699215D0D6}" presName="linearFlow" presStyleCnt="0">
        <dgm:presLayoutVars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04B4AECA-DA9C-49FA-8E68-8E1A6F0E2786}" type="pres">
      <dgm:prSet presAssocID="{1FA391AF-7E03-4598-A86D-74E9D0F1B55F}" presName="node" presStyleLbl="node1" presStyleIdx="0" presStyleCnt="4" custScaleX="158264" custScaleY="249233" custLinFactNeighborX="-42017" custLinFactNeighborY="-293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C673C8DC-FE1C-495D-B2F5-D026C28BD32F}" type="pres">
      <dgm:prSet presAssocID="{31138AEF-7605-40CE-A5D1-66174EE242EB}" presName="sibTrans" presStyleLbl="sibTrans2D1" presStyleIdx="0" presStyleCnt="3"/>
      <dgm:spPr/>
      <dgm:t>
        <a:bodyPr/>
        <a:lstStyle/>
        <a:p>
          <a:endParaRPr lang="ru-RU"/>
        </a:p>
      </dgm:t>
    </dgm:pt>
    <dgm:pt modelId="{B597882F-664D-4EEE-B1AA-A51D4EFF72F0}" type="pres">
      <dgm:prSet presAssocID="{31138AEF-7605-40CE-A5D1-66174EE242EB}" presName="connectorText" presStyleLbl="sibTrans2D1" presStyleIdx="0" presStyleCnt="3"/>
      <dgm:spPr/>
      <dgm:t>
        <a:bodyPr/>
        <a:lstStyle/>
        <a:p>
          <a:endParaRPr lang="ru-RU"/>
        </a:p>
      </dgm:t>
    </dgm:pt>
    <dgm:pt modelId="{5673CAC9-716D-43BE-8F4E-0883F1D3A7CA}" type="pres">
      <dgm:prSet presAssocID="{1EC86A6F-1422-45AE-8141-5F632B4A3F3C}" presName="node" presStyleLbl="node1" presStyleIdx="1" presStyleCnt="4" custScaleX="128058" custScaleY="190991" custLinFactNeighborX="-13566" custLinFactNeighborY="8680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72CB784-1B59-4209-82B6-E4F31B1C93D1}" type="pres">
      <dgm:prSet presAssocID="{7B46E303-56DC-43E8-A2C9-BB0DED19F8A5}" presName="sibTrans" presStyleLbl="sibTrans2D1" presStyleIdx="1" presStyleCnt="3"/>
      <dgm:spPr/>
      <dgm:t>
        <a:bodyPr/>
        <a:lstStyle/>
        <a:p>
          <a:endParaRPr lang="ru-RU"/>
        </a:p>
      </dgm:t>
    </dgm:pt>
    <dgm:pt modelId="{5F63342D-F381-446D-890E-0425CDC6715F}" type="pres">
      <dgm:prSet presAssocID="{7B46E303-56DC-43E8-A2C9-BB0DED19F8A5}" presName="connectorText" presStyleLbl="sibTrans2D1" presStyleIdx="1" presStyleCnt="3"/>
      <dgm:spPr/>
      <dgm:t>
        <a:bodyPr/>
        <a:lstStyle/>
        <a:p>
          <a:endParaRPr lang="ru-RU"/>
        </a:p>
      </dgm:t>
    </dgm:pt>
    <dgm:pt modelId="{3D232F97-1F3C-4F23-988C-CF5030E3D135}" type="pres">
      <dgm:prSet presAssocID="{DCEC19FD-B22F-4C75-8675-A70C0BC13088}" presName="node" presStyleLbl="node1" presStyleIdx="2" presStyleCnt="4" custScaleX="140657" custScaleY="104937" custLinFactNeighborX="-1397" custLinFactNeighborY="-699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FACEE2F-29F6-4F42-ADFD-57ADCADD647F}" type="pres">
      <dgm:prSet presAssocID="{8FC74D8F-1CC7-4947-BCF9-EF874034A946}" presName="sibTrans" presStyleLbl="sibTrans2D1" presStyleIdx="2" presStyleCnt="3"/>
      <dgm:spPr/>
      <dgm:t>
        <a:bodyPr/>
        <a:lstStyle/>
        <a:p>
          <a:endParaRPr lang="ru-RU"/>
        </a:p>
      </dgm:t>
    </dgm:pt>
    <dgm:pt modelId="{AD56BE75-8F0F-4625-A691-0678953F6D06}" type="pres">
      <dgm:prSet presAssocID="{8FC74D8F-1CC7-4947-BCF9-EF874034A946}" presName="connectorText" presStyleLbl="sibTrans2D1" presStyleIdx="2" presStyleCnt="3"/>
      <dgm:spPr/>
      <dgm:t>
        <a:bodyPr/>
        <a:lstStyle/>
        <a:p>
          <a:endParaRPr lang="ru-RU"/>
        </a:p>
      </dgm:t>
    </dgm:pt>
    <dgm:pt modelId="{34C31365-8E43-4F12-A2E1-84C2E894150A}" type="pres">
      <dgm:prSet presAssocID="{B5A5F734-9648-4BC8-9FFC-3F447CDE3A74}" presName="node" presStyleLbl="node1" presStyleIdx="3" presStyleCnt="4" custScaleX="118305" custScaleY="162714" custLinFactNeighborX="-6764" custLinFactNeighborY="-5211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6BEEE6ED-5359-48B8-B637-0D3CBF93F00A}" type="presOf" srcId="{8FC74D8F-1CC7-4947-BCF9-EF874034A946}" destId="{AD56BE75-8F0F-4625-A691-0678953F6D06}" srcOrd="1" destOrd="0" presId="urn:microsoft.com/office/officeart/2005/8/layout/process2"/>
    <dgm:cxn modelId="{7EA39002-78CE-4F4C-9774-150407C96BD9}" type="presOf" srcId="{1EC86A6F-1422-45AE-8141-5F632B4A3F3C}" destId="{5673CAC9-716D-43BE-8F4E-0883F1D3A7CA}" srcOrd="0" destOrd="0" presId="urn:microsoft.com/office/officeart/2005/8/layout/process2"/>
    <dgm:cxn modelId="{FC93C973-6281-48B7-A3C7-12EA4184A6C5}" type="presOf" srcId="{B5A5F734-9648-4BC8-9FFC-3F447CDE3A74}" destId="{34C31365-8E43-4F12-A2E1-84C2E894150A}" srcOrd="0" destOrd="0" presId="urn:microsoft.com/office/officeart/2005/8/layout/process2"/>
    <dgm:cxn modelId="{B498FF90-B377-4B3A-87F8-FB89ECD60D7B}" srcId="{9CDB3608-EC55-496C-B9F4-6A699215D0D6}" destId="{1FA391AF-7E03-4598-A86D-74E9D0F1B55F}" srcOrd="0" destOrd="0" parTransId="{D8E73944-6773-4AFB-9411-09D2315E6635}" sibTransId="{31138AEF-7605-40CE-A5D1-66174EE242EB}"/>
    <dgm:cxn modelId="{C93E5A7F-09D0-4A3C-8986-73C28E8786F6}" type="presOf" srcId="{7B46E303-56DC-43E8-A2C9-BB0DED19F8A5}" destId="{372CB784-1B59-4209-82B6-E4F31B1C93D1}" srcOrd="0" destOrd="0" presId="urn:microsoft.com/office/officeart/2005/8/layout/process2"/>
    <dgm:cxn modelId="{EAAD40F1-7869-4121-9871-BC3744647BFA}" type="presOf" srcId="{8FC74D8F-1CC7-4947-BCF9-EF874034A946}" destId="{0FACEE2F-29F6-4F42-ADFD-57ADCADD647F}" srcOrd="0" destOrd="0" presId="urn:microsoft.com/office/officeart/2005/8/layout/process2"/>
    <dgm:cxn modelId="{5487800B-D34A-422B-B1BF-1A8155826E38}" type="presOf" srcId="{DCEC19FD-B22F-4C75-8675-A70C0BC13088}" destId="{3D232F97-1F3C-4F23-988C-CF5030E3D135}" srcOrd="0" destOrd="0" presId="urn:microsoft.com/office/officeart/2005/8/layout/process2"/>
    <dgm:cxn modelId="{53DA5090-A530-4CEA-8175-414960F88D72}" type="presOf" srcId="{31138AEF-7605-40CE-A5D1-66174EE242EB}" destId="{B597882F-664D-4EEE-B1AA-A51D4EFF72F0}" srcOrd="1" destOrd="0" presId="urn:microsoft.com/office/officeart/2005/8/layout/process2"/>
    <dgm:cxn modelId="{F7BDABCF-C2C0-44D3-B184-E8149E2D1F45}" srcId="{9CDB3608-EC55-496C-B9F4-6A699215D0D6}" destId="{DCEC19FD-B22F-4C75-8675-A70C0BC13088}" srcOrd="2" destOrd="0" parTransId="{979CA664-361F-4F2E-964A-70634E7A4718}" sibTransId="{8FC74D8F-1CC7-4947-BCF9-EF874034A946}"/>
    <dgm:cxn modelId="{126CE6EE-8FD3-4FE2-B041-922D1B0999A8}" type="presOf" srcId="{31138AEF-7605-40CE-A5D1-66174EE242EB}" destId="{C673C8DC-FE1C-495D-B2F5-D026C28BD32F}" srcOrd="0" destOrd="0" presId="urn:microsoft.com/office/officeart/2005/8/layout/process2"/>
    <dgm:cxn modelId="{3E0838D6-DD19-46C0-838C-C4CDFACCBF69}" type="presOf" srcId="{1FA391AF-7E03-4598-A86D-74E9D0F1B55F}" destId="{04B4AECA-DA9C-49FA-8E68-8E1A6F0E2786}" srcOrd="0" destOrd="0" presId="urn:microsoft.com/office/officeart/2005/8/layout/process2"/>
    <dgm:cxn modelId="{95F639B1-9B52-4CF1-A680-C2FA224301FA}" srcId="{9CDB3608-EC55-496C-B9F4-6A699215D0D6}" destId="{B5A5F734-9648-4BC8-9FFC-3F447CDE3A74}" srcOrd="3" destOrd="0" parTransId="{D8D6FD9E-3D07-4B97-8F34-71AEA514844B}" sibTransId="{2F9705DC-D4F9-4E48-B962-2E34F8469778}"/>
    <dgm:cxn modelId="{391D84F5-1A64-4337-8887-9D53F8A69C3A}" type="presOf" srcId="{9CDB3608-EC55-496C-B9F4-6A699215D0D6}" destId="{36D307C3-DF53-451A-89C0-37D077B884A1}" srcOrd="0" destOrd="0" presId="urn:microsoft.com/office/officeart/2005/8/layout/process2"/>
    <dgm:cxn modelId="{7C63A464-C98B-438F-86FC-4CF3E270A0B1}" type="presOf" srcId="{7B46E303-56DC-43E8-A2C9-BB0DED19F8A5}" destId="{5F63342D-F381-446D-890E-0425CDC6715F}" srcOrd="1" destOrd="0" presId="urn:microsoft.com/office/officeart/2005/8/layout/process2"/>
    <dgm:cxn modelId="{BC3E61F1-72F9-465E-8AF6-88BFDC29DF51}" srcId="{9CDB3608-EC55-496C-B9F4-6A699215D0D6}" destId="{1EC86A6F-1422-45AE-8141-5F632B4A3F3C}" srcOrd="1" destOrd="0" parTransId="{BDDBD7A3-5F7A-4B5B-9235-81008BBE075A}" sibTransId="{7B46E303-56DC-43E8-A2C9-BB0DED19F8A5}"/>
    <dgm:cxn modelId="{52DCD0C7-573D-42BA-B742-AE5BEF9CDDF5}" type="presParOf" srcId="{36D307C3-DF53-451A-89C0-37D077B884A1}" destId="{04B4AECA-DA9C-49FA-8E68-8E1A6F0E2786}" srcOrd="0" destOrd="0" presId="urn:microsoft.com/office/officeart/2005/8/layout/process2"/>
    <dgm:cxn modelId="{064F9A85-D7F4-4405-AE4A-A77650CDEE3B}" type="presParOf" srcId="{36D307C3-DF53-451A-89C0-37D077B884A1}" destId="{C673C8DC-FE1C-495D-B2F5-D026C28BD32F}" srcOrd="1" destOrd="0" presId="urn:microsoft.com/office/officeart/2005/8/layout/process2"/>
    <dgm:cxn modelId="{7EB63D41-7FE5-42DB-AD34-CD3A4E959176}" type="presParOf" srcId="{C673C8DC-FE1C-495D-B2F5-D026C28BD32F}" destId="{B597882F-664D-4EEE-B1AA-A51D4EFF72F0}" srcOrd="0" destOrd="0" presId="urn:microsoft.com/office/officeart/2005/8/layout/process2"/>
    <dgm:cxn modelId="{1E8C6B07-4C9C-43FE-A3F5-09647A30040D}" type="presParOf" srcId="{36D307C3-DF53-451A-89C0-37D077B884A1}" destId="{5673CAC9-716D-43BE-8F4E-0883F1D3A7CA}" srcOrd="2" destOrd="0" presId="urn:microsoft.com/office/officeart/2005/8/layout/process2"/>
    <dgm:cxn modelId="{B847E153-8C4C-4FEC-8986-3A8449C082F6}" type="presParOf" srcId="{36D307C3-DF53-451A-89C0-37D077B884A1}" destId="{372CB784-1B59-4209-82B6-E4F31B1C93D1}" srcOrd="3" destOrd="0" presId="urn:microsoft.com/office/officeart/2005/8/layout/process2"/>
    <dgm:cxn modelId="{3641C8EA-1F0E-42C2-8F0D-669B9A0E116E}" type="presParOf" srcId="{372CB784-1B59-4209-82B6-E4F31B1C93D1}" destId="{5F63342D-F381-446D-890E-0425CDC6715F}" srcOrd="0" destOrd="0" presId="urn:microsoft.com/office/officeart/2005/8/layout/process2"/>
    <dgm:cxn modelId="{5D26B16D-D824-4110-9F93-DBED9F34009C}" type="presParOf" srcId="{36D307C3-DF53-451A-89C0-37D077B884A1}" destId="{3D232F97-1F3C-4F23-988C-CF5030E3D135}" srcOrd="4" destOrd="0" presId="urn:microsoft.com/office/officeart/2005/8/layout/process2"/>
    <dgm:cxn modelId="{5EA5901E-0C45-44A2-A15F-CA87FDD91E7D}" type="presParOf" srcId="{36D307C3-DF53-451A-89C0-37D077B884A1}" destId="{0FACEE2F-29F6-4F42-ADFD-57ADCADD647F}" srcOrd="5" destOrd="0" presId="urn:microsoft.com/office/officeart/2005/8/layout/process2"/>
    <dgm:cxn modelId="{C7E6E759-E60F-48F9-B766-43CD90B8B435}" type="presParOf" srcId="{0FACEE2F-29F6-4F42-ADFD-57ADCADD647F}" destId="{AD56BE75-8F0F-4625-A691-0678953F6D06}" srcOrd="0" destOrd="0" presId="urn:microsoft.com/office/officeart/2005/8/layout/process2"/>
    <dgm:cxn modelId="{1B7DED9F-DD52-462C-BDAD-AD3E5095A6BC}" type="presParOf" srcId="{36D307C3-DF53-451A-89C0-37D077B884A1}" destId="{34C31365-8E43-4F12-A2E1-84C2E894150A}" srcOrd="6" destOrd="0" presId="urn:microsoft.com/office/officeart/2005/8/layout/process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9CDB3608-EC55-496C-B9F4-6A699215D0D6}" type="doc">
      <dgm:prSet loTypeId="urn:microsoft.com/office/officeart/2005/8/layout/process2" loCatId="process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1FA391AF-7E03-4598-A86D-74E9D0F1B55F}">
      <dgm:prSet phldrT="[Текст]"/>
      <dgm:spPr>
        <a:solidFill>
          <a:srgbClr val="0072BC"/>
        </a:solidFill>
      </dgm:spPr>
      <dgm:t>
        <a:bodyPr/>
        <a:lstStyle/>
        <a:p>
          <a:pPr algn="ctr"/>
          <a:r>
            <a:rPr lang="ru-RU" dirty="0"/>
            <a:t>Цифровизация</a:t>
          </a:r>
        </a:p>
      </dgm:t>
    </dgm:pt>
    <dgm:pt modelId="{D8E73944-6773-4AFB-9411-09D2315E6635}" type="parTrans" cxnId="{B498FF90-B377-4B3A-87F8-FB89ECD60D7B}">
      <dgm:prSet/>
      <dgm:spPr/>
      <dgm:t>
        <a:bodyPr/>
        <a:lstStyle/>
        <a:p>
          <a:endParaRPr lang="ru-RU"/>
        </a:p>
      </dgm:t>
    </dgm:pt>
    <dgm:pt modelId="{31138AEF-7605-40CE-A5D1-66174EE242EB}" type="sibTrans" cxnId="{B498FF90-B377-4B3A-87F8-FB89ECD60D7B}">
      <dgm:prSet/>
      <dgm:spPr/>
      <dgm:t>
        <a:bodyPr/>
        <a:lstStyle/>
        <a:p>
          <a:endParaRPr lang="ru-RU"/>
        </a:p>
      </dgm:t>
    </dgm:pt>
    <dgm:pt modelId="{1EC86A6F-1422-45AE-8141-5F632B4A3F3C}">
      <dgm:prSet phldrT="[Текст]"/>
      <dgm:spPr>
        <a:solidFill>
          <a:srgbClr val="0072BC"/>
        </a:solidFill>
      </dgm:spPr>
      <dgm:t>
        <a:bodyPr/>
        <a:lstStyle/>
        <a:p>
          <a:pPr algn="ctr"/>
          <a:r>
            <a:rPr lang="ru-RU" dirty="0"/>
            <a:t>Информатизация</a:t>
          </a:r>
        </a:p>
      </dgm:t>
    </dgm:pt>
    <dgm:pt modelId="{BDDBD7A3-5F7A-4B5B-9235-81008BBE075A}" type="parTrans" cxnId="{BC3E61F1-72F9-465E-8AF6-88BFDC29DF51}">
      <dgm:prSet/>
      <dgm:spPr/>
      <dgm:t>
        <a:bodyPr/>
        <a:lstStyle/>
        <a:p>
          <a:endParaRPr lang="ru-RU"/>
        </a:p>
      </dgm:t>
    </dgm:pt>
    <dgm:pt modelId="{7B46E303-56DC-43E8-A2C9-BB0DED19F8A5}" type="sibTrans" cxnId="{BC3E61F1-72F9-465E-8AF6-88BFDC29DF51}">
      <dgm:prSet/>
      <dgm:spPr/>
      <dgm:t>
        <a:bodyPr/>
        <a:lstStyle/>
        <a:p>
          <a:endParaRPr lang="ru-RU"/>
        </a:p>
      </dgm:t>
    </dgm:pt>
    <dgm:pt modelId="{DCEC19FD-B22F-4C75-8675-A70C0BC13088}">
      <dgm:prSet phldrT="[Текст]"/>
      <dgm:spPr>
        <a:solidFill>
          <a:srgbClr val="0072BC"/>
        </a:solidFill>
      </dgm:spPr>
      <dgm:t>
        <a:bodyPr/>
        <a:lstStyle/>
        <a:p>
          <a:pPr algn="ctr"/>
          <a:r>
            <a:rPr lang="ru-RU" dirty="0"/>
            <a:t>Коммуникация</a:t>
          </a:r>
        </a:p>
      </dgm:t>
    </dgm:pt>
    <dgm:pt modelId="{979CA664-361F-4F2E-964A-70634E7A4718}" type="parTrans" cxnId="{F7BDABCF-C2C0-44D3-B184-E8149E2D1F45}">
      <dgm:prSet/>
      <dgm:spPr/>
      <dgm:t>
        <a:bodyPr/>
        <a:lstStyle/>
        <a:p>
          <a:endParaRPr lang="ru-RU"/>
        </a:p>
      </dgm:t>
    </dgm:pt>
    <dgm:pt modelId="{8FC74D8F-1CC7-4947-BCF9-EF874034A946}" type="sibTrans" cxnId="{F7BDABCF-C2C0-44D3-B184-E8149E2D1F45}">
      <dgm:prSet/>
      <dgm:spPr/>
      <dgm:t>
        <a:bodyPr/>
        <a:lstStyle/>
        <a:p>
          <a:endParaRPr lang="ru-RU"/>
        </a:p>
      </dgm:t>
    </dgm:pt>
    <dgm:pt modelId="{B5A5F734-9648-4BC8-9FFC-3F447CDE3A74}">
      <dgm:prSet phldrT="[Текст]"/>
      <dgm:spPr>
        <a:solidFill>
          <a:srgbClr val="0072BC"/>
        </a:solidFill>
      </dgm:spPr>
      <dgm:t>
        <a:bodyPr/>
        <a:lstStyle/>
        <a:p>
          <a:pPr algn="ctr"/>
          <a:r>
            <a:rPr lang="ru-RU" dirty="0" err="1"/>
            <a:t>Технологизация</a:t>
          </a:r>
          <a:endParaRPr lang="ru-RU" dirty="0"/>
        </a:p>
      </dgm:t>
    </dgm:pt>
    <dgm:pt modelId="{D8D6FD9E-3D07-4B97-8F34-71AEA514844B}" type="parTrans" cxnId="{95F639B1-9B52-4CF1-A680-C2FA224301FA}">
      <dgm:prSet/>
      <dgm:spPr/>
      <dgm:t>
        <a:bodyPr/>
        <a:lstStyle/>
        <a:p>
          <a:endParaRPr lang="ru-RU"/>
        </a:p>
      </dgm:t>
    </dgm:pt>
    <dgm:pt modelId="{2F9705DC-D4F9-4E48-B962-2E34F8469778}" type="sibTrans" cxnId="{95F639B1-9B52-4CF1-A680-C2FA224301FA}">
      <dgm:prSet/>
      <dgm:spPr/>
      <dgm:t>
        <a:bodyPr/>
        <a:lstStyle/>
        <a:p>
          <a:endParaRPr lang="ru-RU"/>
        </a:p>
      </dgm:t>
    </dgm:pt>
    <dgm:pt modelId="{36D307C3-DF53-451A-89C0-37D077B884A1}" type="pres">
      <dgm:prSet presAssocID="{9CDB3608-EC55-496C-B9F4-6A699215D0D6}" presName="linearFlow" presStyleCnt="0">
        <dgm:presLayoutVars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04B4AECA-DA9C-49FA-8E68-8E1A6F0E2786}" type="pres">
      <dgm:prSet presAssocID="{1FA391AF-7E03-4598-A86D-74E9D0F1B55F}" presName="node" presStyleLbl="node1" presStyleIdx="0" presStyleCnt="4" custScaleX="127747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C673C8DC-FE1C-495D-B2F5-D026C28BD32F}" type="pres">
      <dgm:prSet presAssocID="{31138AEF-7605-40CE-A5D1-66174EE242EB}" presName="sibTrans" presStyleLbl="sibTrans2D1" presStyleIdx="0" presStyleCnt="3"/>
      <dgm:spPr/>
      <dgm:t>
        <a:bodyPr/>
        <a:lstStyle/>
        <a:p>
          <a:endParaRPr lang="ru-RU"/>
        </a:p>
      </dgm:t>
    </dgm:pt>
    <dgm:pt modelId="{B597882F-664D-4EEE-B1AA-A51D4EFF72F0}" type="pres">
      <dgm:prSet presAssocID="{31138AEF-7605-40CE-A5D1-66174EE242EB}" presName="connectorText" presStyleLbl="sibTrans2D1" presStyleIdx="0" presStyleCnt="3"/>
      <dgm:spPr/>
      <dgm:t>
        <a:bodyPr/>
        <a:lstStyle/>
        <a:p>
          <a:endParaRPr lang="ru-RU"/>
        </a:p>
      </dgm:t>
    </dgm:pt>
    <dgm:pt modelId="{5673CAC9-716D-43BE-8F4E-0883F1D3A7CA}" type="pres">
      <dgm:prSet presAssocID="{1EC86A6F-1422-45AE-8141-5F632B4A3F3C}" presName="node" presStyleLbl="node1" presStyleIdx="1" presStyleCnt="4" custScaleX="118229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72CB784-1B59-4209-82B6-E4F31B1C93D1}" type="pres">
      <dgm:prSet presAssocID="{7B46E303-56DC-43E8-A2C9-BB0DED19F8A5}" presName="sibTrans" presStyleLbl="sibTrans2D1" presStyleIdx="1" presStyleCnt="3"/>
      <dgm:spPr/>
      <dgm:t>
        <a:bodyPr/>
        <a:lstStyle/>
        <a:p>
          <a:endParaRPr lang="ru-RU"/>
        </a:p>
      </dgm:t>
    </dgm:pt>
    <dgm:pt modelId="{5F63342D-F381-446D-890E-0425CDC6715F}" type="pres">
      <dgm:prSet presAssocID="{7B46E303-56DC-43E8-A2C9-BB0DED19F8A5}" presName="connectorText" presStyleLbl="sibTrans2D1" presStyleIdx="1" presStyleCnt="3"/>
      <dgm:spPr/>
      <dgm:t>
        <a:bodyPr/>
        <a:lstStyle/>
        <a:p>
          <a:endParaRPr lang="ru-RU"/>
        </a:p>
      </dgm:t>
    </dgm:pt>
    <dgm:pt modelId="{3D232F97-1F3C-4F23-988C-CF5030E3D135}" type="pres">
      <dgm:prSet presAssocID="{DCEC19FD-B22F-4C75-8675-A70C0BC13088}" presName="node" presStyleLbl="node1" presStyleIdx="2" presStyleCnt="4" custScaleX="127747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FACEE2F-29F6-4F42-ADFD-57ADCADD647F}" type="pres">
      <dgm:prSet presAssocID="{8FC74D8F-1CC7-4947-BCF9-EF874034A946}" presName="sibTrans" presStyleLbl="sibTrans2D1" presStyleIdx="2" presStyleCnt="3"/>
      <dgm:spPr/>
      <dgm:t>
        <a:bodyPr/>
        <a:lstStyle/>
        <a:p>
          <a:endParaRPr lang="ru-RU"/>
        </a:p>
      </dgm:t>
    </dgm:pt>
    <dgm:pt modelId="{AD56BE75-8F0F-4625-A691-0678953F6D06}" type="pres">
      <dgm:prSet presAssocID="{8FC74D8F-1CC7-4947-BCF9-EF874034A946}" presName="connectorText" presStyleLbl="sibTrans2D1" presStyleIdx="2" presStyleCnt="3"/>
      <dgm:spPr/>
      <dgm:t>
        <a:bodyPr/>
        <a:lstStyle/>
        <a:p>
          <a:endParaRPr lang="ru-RU"/>
        </a:p>
      </dgm:t>
    </dgm:pt>
    <dgm:pt modelId="{34C31365-8E43-4F12-A2E1-84C2E894150A}" type="pres">
      <dgm:prSet presAssocID="{B5A5F734-9648-4BC8-9FFC-3F447CDE3A74}" presName="node" presStyleLbl="node1" presStyleIdx="3" presStyleCnt="4" custScaleX="122100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B498FF90-B377-4B3A-87F8-FB89ECD60D7B}" srcId="{9CDB3608-EC55-496C-B9F4-6A699215D0D6}" destId="{1FA391AF-7E03-4598-A86D-74E9D0F1B55F}" srcOrd="0" destOrd="0" parTransId="{D8E73944-6773-4AFB-9411-09D2315E6635}" sibTransId="{31138AEF-7605-40CE-A5D1-66174EE242EB}"/>
    <dgm:cxn modelId="{5D9CFFFA-DCF8-4C0D-8FB3-E36E5B07C491}" type="presOf" srcId="{DCEC19FD-B22F-4C75-8675-A70C0BC13088}" destId="{3D232F97-1F3C-4F23-988C-CF5030E3D135}" srcOrd="0" destOrd="0" presId="urn:microsoft.com/office/officeart/2005/8/layout/process2"/>
    <dgm:cxn modelId="{54779BD7-FFD3-4549-8776-FEEA071CA99D}" type="presOf" srcId="{8FC74D8F-1CC7-4947-BCF9-EF874034A946}" destId="{AD56BE75-8F0F-4625-A691-0678953F6D06}" srcOrd="1" destOrd="0" presId="urn:microsoft.com/office/officeart/2005/8/layout/process2"/>
    <dgm:cxn modelId="{B65E0721-650F-4C21-BA70-086B8092A2F8}" type="presOf" srcId="{8FC74D8F-1CC7-4947-BCF9-EF874034A946}" destId="{0FACEE2F-29F6-4F42-ADFD-57ADCADD647F}" srcOrd="0" destOrd="0" presId="urn:microsoft.com/office/officeart/2005/8/layout/process2"/>
    <dgm:cxn modelId="{F7BDABCF-C2C0-44D3-B184-E8149E2D1F45}" srcId="{9CDB3608-EC55-496C-B9F4-6A699215D0D6}" destId="{DCEC19FD-B22F-4C75-8675-A70C0BC13088}" srcOrd="2" destOrd="0" parTransId="{979CA664-361F-4F2E-964A-70634E7A4718}" sibTransId="{8FC74D8F-1CC7-4947-BCF9-EF874034A946}"/>
    <dgm:cxn modelId="{F67292C4-0F26-4133-8C8B-8B9ACCA10204}" type="presOf" srcId="{9CDB3608-EC55-496C-B9F4-6A699215D0D6}" destId="{36D307C3-DF53-451A-89C0-37D077B884A1}" srcOrd="0" destOrd="0" presId="urn:microsoft.com/office/officeart/2005/8/layout/process2"/>
    <dgm:cxn modelId="{95F639B1-9B52-4CF1-A680-C2FA224301FA}" srcId="{9CDB3608-EC55-496C-B9F4-6A699215D0D6}" destId="{B5A5F734-9648-4BC8-9FFC-3F447CDE3A74}" srcOrd="3" destOrd="0" parTransId="{D8D6FD9E-3D07-4B97-8F34-71AEA514844B}" sibTransId="{2F9705DC-D4F9-4E48-B962-2E34F8469778}"/>
    <dgm:cxn modelId="{D772664C-2200-49B4-AB85-0DE301ECA6CD}" type="presOf" srcId="{31138AEF-7605-40CE-A5D1-66174EE242EB}" destId="{C673C8DC-FE1C-495D-B2F5-D026C28BD32F}" srcOrd="0" destOrd="0" presId="urn:microsoft.com/office/officeart/2005/8/layout/process2"/>
    <dgm:cxn modelId="{430E511A-6FC9-462E-9CC4-69C043EA0073}" type="presOf" srcId="{1EC86A6F-1422-45AE-8141-5F632B4A3F3C}" destId="{5673CAC9-716D-43BE-8F4E-0883F1D3A7CA}" srcOrd="0" destOrd="0" presId="urn:microsoft.com/office/officeart/2005/8/layout/process2"/>
    <dgm:cxn modelId="{77627404-BEE4-4ED2-B808-CD272EC3C24E}" type="presOf" srcId="{31138AEF-7605-40CE-A5D1-66174EE242EB}" destId="{B597882F-664D-4EEE-B1AA-A51D4EFF72F0}" srcOrd="1" destOrd="0" presId="urn:microsoft.com/office/officeart/2005/8/layout/process2"/>
    <dgm:cxn modelId="{F0280ADC-DE31-412F-B6C4-4D322D44EDE4}" type="presOf" srcId="{7B46E303-56DC-43E8-A2C9-BB0DED19F8A5}" destId="{5F63342D-F381-446D-890E-0425CDC6715F}" srcOrd="1" destOrd="0" presId="urn:microsoft.com/office/officeart/2005/8/layout/process2"/>
    <dgm:cxn modelId="{B42D0D72-8308-4634-AB2F-8FCA9D63B0E3}" type="presOf" srcId="{1FA391AF-7E03-4598-A86D-74E9D0F1B55F}" destId="{04B4AECA-DA9C-49FA-8E68-8E1A6F0E2786}" srcOrd="0" destOrd="0" presId="urn:microsoft.com/office/officeart/2005/8/layout/process2"/>
    <dgm:cxn modelId="{F692A6C8-2F7D-438C-AEC9-D425AE94296A}" type="presOf" srcId="{B5A5F734-9648-4BC8-9FFC-3F447CDE3A74}" destId="{34C31365-8E43-4F12-A2E1-84C2E894150A}" srcOrd="0" destOrd="0" presId="urn:microsoft.com/office/officeart/2005/8/layout/process2"/>
    <dgm:cxn modelId="{12CF84D9-6CBD-40F2-8D49-BE231994E461}" type="presOf" srcId="{7B46E303-56DC-43E8-A2C9-BB0DED19F8A5}" destId="{372CB784-1B59-4209-82B6-E4F31B1C93D1}" srcOrd="0" destOrd="0" presId="urn:microsoft.com/office/officeart/2005/8/layout/process2"/>
    <dgm:cxn modelId="{BC3E61F1-72F9-465E-8AF6-88BFDC29DF51}" srcId="{9CDB3608-EC55-496C-B9F4-6A699215D0D6}" destId="{1EC86A6F-1422-45AE-8141-5F632B4A3F3C}" srcOrd="1" destOrd="0" parTransId="{BDDBD7A3-5F7A-4B5B-9235-81008BBE075A}" sibTransId="{7B46E303-56DC-43E8-A2C9-BB0DED19F8A5}"/>
    <dgm:cxn modelId="{F68FC724-E0DF-45F6-8479-9810CC11109A}" type="presParOf" srcId="{36D307C3-DF53-451A-89C0-37D077B884A1}" destId="{04B4AECA-DA9C-49FA-8E68-8E1A6F0E2786}" srcOrd="0" destOrd="0" presId="urn:microsoft.com/office/officeart/2005/8/layout/process2"/>
    <dgm:cxn modelId="{9777AE83-38D8-4A40-9E58-946824722581}" type="presParOf" srcId="{36D307C3-DF53-451A-89C0-37D077B884A1}" destId="{C673C8DC-FE1C-495D-B2F5-D026C28BD32F}" srcOrd="1" destOrd="0" presId="urn:microsoft.com/office/officeart/2005/8/layout/process2"/>
    <dgm:cxn modelId="{41923954-45E7-4F9E-98BC-C897CB198FA4}" type="presParOf" srcId="{C673C8DC-FE1C-495D-B2F5-D026C28BD32F}" destId="{B597882F-664D-4EEE-B1AA-A51D4EFF72F0}" srcOrd="0" destOrd="0" presId="urn:microsoft.com/office/officeart/2005/8/layout/process2"/>
    <dgm:cxn modelId="{6B9166C2-9DDC-410B-9896-89B4708B37FE}" type="presParOf" srcId="{36D307C3-DF53-451A-89C0-37D077B884A1}" destId="{5673CAC9-716D-43BE-8F4E-0883F1D3A7CA}" srcOrd="2" destOrd="0" presId="urn:microsoft.com/office/officeart/2005/8/layout/process2"/>
    <dgm:cxn modelId="{A2CB203D-1AE0-4633-A5F1-EC0913B8CA3C}" type="presParOf" srcId="{36D307C3-DF53-451A-89C0-37D077B884A1}" destId="{372CB784-1B59-4209-82B6-E4F31B1C93D1}" srcOrd="3" destOrd="0" presId="urn:microsoft.com/office/officeart/2005/8/layout/process2"/>
    <dgm:cxn modelId="{F97621AD-CDE5-4911-B78E-7B739184C1E4}" type="presParOf" srcId="{372CB784-1B59-4209-82B6-E4F31B1C93D1}" destId="{5F63342D-F381-446D-890E-0425CDC6715F}" srcOrd="0" destOrd="0" presId="urn:microsoft.com/office/officeart/2005/8/layout/process2"/>
    <dgm:cxn modelId="{2CA61510-C79B-4EDB-99CA-F1433E1EE9AF}" type="presParOf" srcId="{36D307C3-DF53-451A-89C0-37D077B884A1}" destId="{3D232F97-1F3C-4F23-988C-CF5030E3D135}" srcOrd="4" destOrd="0" presId="urn:microsoft.com/office/officeart/2005/8/layout/process2"/>
    <dgm:cxn modelId="{9497481D-B510-4A24-8F13-77D113A6E727}" type="presParOf" srcId="{36D307C3-DF53-451A-89C0-37D077B884A1}" destId="{0FACEE2F-29F6-4F42-ADFD-57ADCADD647F}" srcOrd="5" destOrd="0" presId="urn:microsoft.com/office/officeart/2005/8/layout/process2"/>
    <dgm:cxn modelId="{0860BFDD-AF5B-48FE-A3CD-D7C9B6E7311A}" type="presParOf" srcId="{0FACEE2F-29F6-4F42-ADFD-57ADCADD647F}" destId="{AD56BE75-8F0F-4625-A691-0678953F6D06}" srcOrd="0" destOrd="0" presId="urn:microsoft.com/office/officeart/2005/8/layout/process2"/>
    <dgm:cxn modelId="{06A08757-3A6F-4B93-8515-698523B950FF}" type="presParOf" srcId="{36D307C3-DF53-451A-89C0-37D077B884A1}" destId="{34C31365-8E43-4F12-A2E1-84C2E894150A}" srcOrd="6" destOrd="0" presId="urn:microsoft.com/office/officeart/2005/8/layout/process2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ACFFD282-EF31-4A7A-B6D4-B0064CE681E4}" type="doc">
      <dgm:prSet loTypeId="urn:microsoft.com/office/officeart/2008/layout/PictureStrips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5EA2B59E-1AD1-4154-AFE9-B89C5C12E12A}">
      <dgm:prSet phldrT="[Текст]"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/>
            <a:t>  </a:t>
          </a:r>
          <a:r>
            <a:rPr lang="ru-RU" sz="1800" b="1" dirty="0" err="1">
              <a:latin typeface="Times New Roman" panose="02020603050405020304" pitchFamily="18" charset="0"/>
              <a:cs typeface="Times New Roman" panose="02020603050405020304" pitchFamily="18" charset="0"/>
            </a:rPr>
            <a:t>Полифункциональность</a:t>
          </a:r>
          <a:endParaRPr lang="ru-RU" sz="1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dirty="0"/>
        </a:p>
      </dgm:t>
    </dgm:pt>
    <dgm:pt modelId="{6FC2A22D-C547-436E-A064-3A3C0353D318}" type="parTrans" cxnId="{FCD71525-719E-43C6-A3D8-5C811573901B}">
      <dgm:prSet/>
      <dgm:spPr/>
      <dgm:t>
        <a:bodyPr/>
        <a:lstStyle/>
        <a:p>
          <a:endParaRPr lang="ru-RU"/>
        </a:p>
      </dgm:t>
    </dgm:pt>
    <dgm:pt modelId="{4CE29C03-B443-4584-AAD8-F81CDA875D8B}" type="sibTrans" cxnId="{FCD71525-719E-43C6-A3D8-5C811573901B}">
      <dgm:prSet/>
      <dgm:spPr/>
      <dgm:t>
        <a:bodyPr/>
        <a:lstStyle/>
        <a:p>
          <a:endParaRPr lang="ru-RU"/>
        </a:p>
      </dgm:t>
    </dgm:pt>
    <dgm:pt modelId="{82612D7B-4936-4E62-B26E-3A2EF06B213B}">
      <dgm:prSet phldrT="[Текст]"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/>
            <a:t>    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Безопасность</a:t>
          </a:r>
          <a:endParaRPr lang="ru-RU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991B7C6E-4684-4C4F-9DB3-E74FEEFF142B}" type="parTrans" cxnId="{4000334A-B73F-4EAB-8417-1CFBE4D621B1}">
      <dgm:prSet/>
      <dgm:spPr/>
      <dgm:t>
        <a:bodyPr/>
        <a:lstStyle/>
        <a:p>
          <a:endParaRPr lang="ru-RU"/>
        </a:p>
      </dgm:t>
    </dgm:pt>
    <dgm:pt modelId="{980D06E9-FE1A-4D66-94B8-5D6AD4FE65CB}" type="sibTrans" cxnId="{4000334A-B73F-4EAB-8417-1CFBE4D621B1}">
      <dgm:prSet/>
      <dgm:spPr/>
      <dgm:t>
        <a:bodyPr/>
        <a:lstStyle/>
        <a:p>
          <a:endParaRPr lang="ru-RU"/>
        </a:p>
      </dgm:t>
    </dgm:pt>
    <dgm:pt modelId="{100B9CA1-6900-4AD8-B1E1-CF94B121F611}">
      <dgm:prSet phldrT="[Текст]"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/>
            <a:t>    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Креативность</a:t>
          </a:r>
        </a:p>
        <a:p>
          <a:pPr lvl="0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dirty="0"/>
        </a:p>
      </dgm:t>
    </dgm:pt>
    <dgm:pt modelId="{99B24C6F-E74E-4D6A-862E-DAB4199AB8AD}" type="parTrans" cxnId="{7BAA0615-2CEF-46A8-886A-DF1D9A04D77A}">
      <dgm:prSet/>
      <dgm:spPr/>
      <dgm:t>
        <a:bodyPr/>
        <a:lstStyle/>
        <a:p>
          <a:endParaRPr lang="ru-RU"/>
        </a:p>
      </dgm:t>
    </dgm:pt>
    <dgm:pt modelId="{5A37B4F7-686F-40B2-94F9-FFCE6F65EE90}" type="sibTrans" cxnId="{7BAA0615-2CEF-46A8-886A-DF1D9A04D77A}">
      <dgm:prSet/>
      <dgm:spPr/>
      <dgm:t>
        <a:bodyPr/>
        <a:lstStyle/>
        <a:p>
          <a:endParaRPr lang="ru-RU"/>
        </a:p>
      </dgm:t>
    </dgm:pt>
    <dgm:pt modelId="{1E5305EC-98FC-4218-A666-4A9B46D90AC3}">
      <dgm:prSet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/>
            <a:t>   </a:t>
          </a:r>
          <a:r>
            <a:rPr lang="ru-RU" sz="1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Открытость/Мобильность</a:t>
          </a:r>
          <a:endParaRPr lang="ru-RU" sz="1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dirty="0"/>
        </a:p>
      </dgm:t>
    </dgm:pt>
    <dgm:pt modelId="{E60A896C-28E3-4CB8-9C86-BBD687981D62}" type="parTrans" cxnId="{34AC5BDF-0337-4D53-A1D3-5805C9693173}">
      <dgm:prSet/>
      <dgm:spPr/>
      <dgm:t>
        <a:bodyPr/>
        <a:lstStyle/>
        <a:p>
          <a:endParaRPr lang="ru-RU"/>
        </a:p>
      </dgm:t>
    </dgm:pt>
    <dgm:pt modelId="{76C15FB4-C076-4C84-81E9-47B81B5A7D1A}" type="sibTrans" cxnId="{34AC5BDF-0337-4D53-A1D3-5805C9693173}">
      <dgm:prSet/>
      <dgm:spPr/>
      <dgm:t>
        <a:bodyPr/>
        <a:lstStyle/>
        <a:p>
          <a:endParaRPr lang="ru-RU"/>
        </a:p>
      </dgm:t>
    </dgm:pt>
    <dgm:pt modelId="{F0B2A160-FE9F-4A98-B608-CC485C8DC5A4}">
      <dgm:prSet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/>
            <a:t>         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Мультимедийность</a:t>
          </a: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dirty="0"/>
        </a:p>
      </dgm:t>
    </dgm:pt>
    <dgm:pt modelId="{90C74203-2F4D-43BB-B60B-0754C3133C91}" type="parTrans" cxnId="{75B47CBA-1C2C-4423-8D63-8B396B2DF32B}">
      <dgm:prSet/>
      <dgm:spPr/>
      <dgm:t>
        <a:bodyPr/>
        <a:lstStyle/>
        <a:p>
          <a:endParaRPr lang="ru-RU"/>
        </a:p>
      </dgm:t>
    </dgm:pt>
    <dgm:pt modelId="{DAD6AD78-0570-45C4-A71F-CAEFF59D6350}" type="sibTrans" cxnId="{75B47CBA-1C2C-4423-8D63-8B396B2DF32B}">
      <dgm:prSet/>
      <dgm:spPr/>
      <dgm:t>
        <a:bodyPr/>
        <a:lstStyle/>
        <a:p>
          <a:endParaRPr lang="ru-RU"/>
        </a:p>
      </dgm:t>
    </dgm:pt>
    <dgm:pt modelId="{6888E92B-7A5D-4D78-B0B3-FBBD1A24D34E}">
      <dgm:prSet/>
      <dgm:spPr/>
      <dgm:t>
        <a:bodyPr/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Визуализация /          артефакты</a:t>
          </a:r>
          <a:r>
            <a:rPr lang="en-US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800" b="1" dirty="0">
              <a:latin typeface="Times New Roman" panose="02020603050405020304" pitchFamily="18" charset="0"/>
              <a:cs typeface="Times New Roman" panose="02020603050405020304" pitchFamily="18" charset="0"/>
            </a:rPr>
            <a:t>/ ценностно-значимые символы</a:t>
          </a: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dirty="0"/>
        </a:p>
      </dgm:t>
    </dgm:pt>
    <dgm:pt modelId="{95B14D9E-DE14-4A4F-92A3-8AA9329A3F4B}" type="parTrans" cxnId="{0B198D9A-9D51-4716-ACC0-70290E92C3F6}">
      <dgm:prSet/>
      <dgm:spPr/>
      <dgm:t>
        <a:bodyPr/>
        <a:lstStyle/>
        <a:p>
          <a:endParaRPr lang="ru-RU"/>
        </a:p>
      </dgm:t>
    </dgm:pt>
    <dgm:pt modelId="{0815A664-135B-469C-B9B3-A08976403ABA}" type="sibTrans" cxnId="{0B198D9A-9D51-4716-ACC0-70290E92C3F6}">
      <dgm:prSet/>
      <dgm:spPr/>
      <dgm:t>
        <a:bodyPr/>
        <a:lstStyle/>
        <a:p>
          <a:endParaRPr lang="ru-RU"/>
        </a:p>
      </dgm:t>
    </dgm:pt>
    <dgm:pt modelId="{4DFCCB4C-FC43-4E59-A12B-E7CBD7F24161}" type="pres">
      <dgm:prSet presAssocID="{ACFFD282-EF31-4A7A-B6D4-B0064CE681E4}" presName="Name0" presStyleCnt="0">
        <dgm:presLayoutVars>
          <dgm:dir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4F5F2656-4490-4EBE-9D11-B164AB4E1F49}" type="pres">
      <dgm:prSet presAssocID="{5EA2B59E-1AD1-4154-AFE9-B89C5C12E12A}" presName="composite" presStyleCnt="0"/>
      <dgm:spPr/>
    </dgm:pt>
    <dgm:pt modelId="{B0BE6FA4-8781-4CF6-A5E1-67C7626CF18A}" type="pres">
      <dgm:prSet presAssocID="{5EA2B59E-1AD1-4154-AFE9-B89C5C12E12A}" presName="rect1" presStyleLbl="trAlignAcc1" presStyleIdx="0" presStyleCnt="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E1CC3BA-6503-4577-89C8-4AAF242F0411}" type="pres">
      <dgm:prSet presAssocID="{5EA2B59E-1AD1-4154-AFE9-B89C5C12E12A}" presName="rect2" presStyleLbl="fgImgPlace1" presStyleIdx="0" presStyleCnt="6" custScaleX="155057" custScaleY="100791" custLinFactNeighborX="-78612" custLinFactNeighborY="9544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2"/>
              </a:ext>
            </a:extLst>
          </a:blip>
          <a:srcRect/>
          <a:stretch>
            <a:fillRect/>
          </a:stretch>
        </a:blipFill>
      </dgm:spPr>
    </dgm:pt>
    <dgm:pt modelId="{4908ECD1-0BDD-4106-BAC1-CB22245008B2}" type="pres">
      <dgm:prSet presAssocID="{4CE29C03-B443-4584-AAD8-F81CDA875D8B}" presName="sibTrans" presStyleCnt="0"/>
      <dgm:spPr/>
    </dgm:pt>
    <dgm:pt modelId="{9FB44C73-19B5-4B3A-98DC-6BC7A068A7E0}" type="pres">
      <dgm:prSet presAssocID="{82612D7B-4936-4E62-B26E-3A2EF06B213B}" presName="composite" presStyleCnt="0"/>
      <dgm:spPr/>
    </dgm:pt>
    <dgm:pt modelId="{81A51A91-A937-47F1-927A-077FAD7CD3B8}" type="pres">
      <dgm:prSet presAssocID="{82612D7B-4936-4E62-B26E-3A2EF06B213B}" presName="rect1" presStyleLbl="trAlignAcc1" presStyleIdx="1" presStyleCnt="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D4F5B52A-3CAB-45EA-85C5-7A93BFF4F00A}" type="pres">
      <dgm:prSet presAssocID="{82612D7B-4936-4E62-B26E-3A2EF06B213B}" presName="rect2" presStyleLbl="fgImgPlace1" presStyleIdx="1" presStyleCnt="6" custScaleX="159686" custScaleY="102876" custLinFactNeighborX="-4187" custLinFactNeighborY="1006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4"/>
              </a:ext>
            </a:extLst>
          </a:blip>
          <a:srcRect/>
          <a:stretch>
            <a:fillRect/>
          </a:stretch>
        </a:blipFill>
      </dgm:spPr>
    </dgm:pt>
    <dgm:pt modelId="{7B9E74F8-675C-424E-BC17-949EEDE43EDA}" type="pres">
      <dgm:prSet presAssocID="{980D06E9-FE1A-4D66-94B8-5D6AD4FE65CB}" presName="sibTrans" presStyleCnt="0"/>
      <dgm:spPr/>
    </dgm:pt>
    <dgm:pt modelId="{21CB5A64-1412-4DEE-A79E-744CBEBE717D}" type="pres">
      <dgm:prSet presAssocID="{6888E92B-7A5D-4D78-B0B3-FBBD1A24D34E}" presName="composite" presStyleCnt="0"/>
      <dgm:spPr/>
    </dgm:pt>
    <dgm:pt modelId="{5B373C1C-19E3-410E-95AB-65C904804AD5}" type="pres">
      <dgm:prSet presAssocID="{6888E92B-7A5D-4D78-B0B3-FBBD1A24D34E}" presName="rect1" presStyleLbl="trAlignAcc1" presStyleIdx="2" presStyleCnt="6" custScaleX="98618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59AE927F-F6D6-4CBC-985F-0D24BB83DA87}" type="pres">
      <dgm:prSet presAssocID="{6888E92B-7A5D-4D78-B0B3-FBBD1A24D34E}" presName="rect2" presStyleLbl="fgImgPlace1" presStyleIdx="2" presStyleCnt="6" custScaleX="161873" custScaleY="98101" custLinFactNeighborX="-83264" custLinFactNeighborY="1040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6"/>
              </a:ext>
            </a:extLst>
          </a:blip>
          <a:srcRect/>
          <a:stretch>
            <a:fillRect/>
          </a:stretch>
        </a:blipFill>
      </dgm:spPr>
    </dgm:pt>
    <dgm:pt modelId="{D3F7B681-2F11-4605-B3DC-D84F35E3930D}" type="pres">
      <dgm:prSet presAssocID="{0815A664-135B-469C-B9B3-A08976403ABA}" presName="sibTrans" presStyleCnt="0"/>
      <dgm:spPr/>
    </dgm:pt>
    <dgm:pt modelId="{C4E353F6-43C5-4474-B68E-62A69F91FE78}" type="pres">
      <dgm:prSet presAssocID="{F0B2A160-FE9F-4A98-B608-CC485C8DC5A4}" presName="composite" presStyleCnt="0"/>
      <dgm:spPr/>
    </dgm:pt>
    <dgm:pt modelId="{94C3E75F-9E4E-4E5F-B292-E18E22C62491}" type="pres">
      <dgm:prSet presAssocID="{F0B2A160-FE9F-4A98-B608-CC485C8DC5A4}" presName="rect1" presStyleLbl="trAlignAcc1" presStyleIdx="3" presStyleCnt="6" custLinFactNeighborX="7068" custLinFactNeighborY="-267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6ED554E2-6894-4CBD-B913-D143E66BF200}" type="pres">
      <dgm:prSet presAssocID="{F0B2A160-FE9F-4A98-B608-CC485C8DC5A4}" presName="rect2" presStyleLbl="fgImgPlace1" presStyleIdx="3" presStyleCnt="6" custScaleX="160737" custScaleY="103123" custLinFactNeighborX="9840" custLinFactNeighborY="7611"/>
      <dgm:spPr>
        <a:blipFill>
          <a:blip xmlns:r="http://schemas.openxmlformats.org/officeDocument/2006/relationships"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8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ru-RU"/>
        </a:p>
      </dgm:t>
    </dgm:pt>
    <dgm:pt modelId="{BA0C4A21-A217-4EB3-94BD-C03DFF244039}" type="pres">
      <dgm:prSet presAssocID="{DAD6AD78-0570-45C4-A71F-CAEFF59D6350}" presName="sibTrans" presStyleCnt="0"/>
      <dgm:spPr/>
    </dgm:pt>
    <dgm:pt modelId="{E9721AC8-A8D1-4837-8C71-D0062C26231A}" type="pres">
      <dgm:prSet presAssocID="{1E5305EC-98FC-4218-A666-4A9B46D90AC3}" presName="composite" presStyleCnt="0"/>
      <dgm:spPr/>
    </dgm:pt>
    <dgm:pt modelId="{95A757D4-A935-458E-8897-73BD858734E0}" type="pres">
      <dgm:prSet presAssocID="{1E5305EC-98FC-4218-A666-4A9B46D90AC3}" presName="rect1" presStyleLbl="trAlignAcc1" presStyleIdx="4" presStyleCnt="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96DA2867-E879-4C9B-AC7E-5A8EFD8271FB}" type="pres">
      <dgm:prSet presAssocID="{1E5305EC-98FC-4218-A666-4A9B46D90AC3}" presName="rect2" presStyleLbl="fgImgPlace1" presStyleIdx="4" presStyleCnt="6" custScaleX="188200" custScaleY="108641" custLinFactNeighborX="-53247" custLinFactNeighborY="2187"/>
      <dgm:spPr>
        <a:blipFill>
          <a:blip xmlns:r="http://schemas.openxmlformats.org/officeDocument/2006/relationships"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10"/>
              </a:ext>
            </a:extLst>
          </a:blip>
          <a:srcRect/>
          <a:stretch>
            <a:fillRect/>
          </a:stretch>
        </a:blipFill>
      </dgm:spPr>
      <dgm:t>
        <a:bodyPr/>
        <a:lstStyle/>
        <a:p>
          <a:endParaRPr lang="ru-RU"/>
        </a:p>
      </dgm:t>
    </dgm:pt>
    <dgm:pt modelId="{B71EA8D9-48CF-4517-8D32-0AD5FC40AD01}" type="pres">
      <dgm:prSet presAssocID="{76C15FB4-C076-4C84-81E9-47B81B5A7D1A}" presName="sibTrans" presStyleCnt="0"/>
      <dgm:spPr/>
    </dgm:pt>
    <dgm:pt modelId="{7720D429-CA33-4E20-B573-0A90E1726068}" type="pres">
      <dgm:prSet presAssocID="{100B9CA1-6900-4AD8-B1E1-CF94B121F611}" presName="composite" presStyleCnt="0"/>
      <dgm:spPr/>
    </dgm:pt>
    <dgm:pt modelId="{4BCD9C9A-B23A-4EA9-8A3C-17D393ADF865}" type="pres">
      <dgm:prSet presAssocID="{100B9CA1-6900-4AD8-B1E1-CF94B121F611}" presName="rect1" presStyleLbl="trAlignAcc1" presStyleIdx="5" presStyleCnt="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3EE8C88C-190D-4656-A8C0-37BE6C40FD51}" type="pres">
      <dgm:prSet presAssocID="{100B9CA1-6900-4AD8-B1E1-CF94B121F611}" presName="rect2" presStyleLbl="fgImgPlace1" presStyleIdx="5" presStyleCnt="6" custScaleX="171989" custScaleY="121226" custLinFactNeighborX="-9397" custLinFactNeighborY="3785"/>
      <dgm:spPr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12"/>
              </a:ext>
            </a:extLst>
          </a:blip>
          <a:srcRect/>
          <a:stretch>
            <a:fillRect/>
          </a:stretch>
        </a:blipFill>
      </dgm:spPr>
    </dgm:pt>
  </dgm:ptLst>
  <dgm:cxnLst>
    <dgm:cxn modelId="{FCD71525-719E-43C6-A3D8-5C811573901B}" srcId="{ACFFD282-EF31-4A7A-B6D4-B0064CE681E4}" destId="{5EA2B59E-1AD1-4154-AFE9-B89C5C12E12A}" srcOrd="0" destOrd="0" parTransId="{6FC2A22D-C547-436E-A064-3A3C0353D318}" sibTransId="{4CE29C03-B443-4584-AAD8-F81CDA875D8B}"/>
    <dgm:cxn modelId="{2BB591A9-BABE-4287-BB0F-6939ED55494F}" type="presOf" srcId="{F0B2A160-FE9F-4A98-B608-CC485C8DC5A4}" destId="{94C3E75F-9E4E-4E5F-B292-E18E22C62491}" srcOrd="0" destOrd="0" presId="urn:microsoft.com/office/officeart/2008/layout/PictureStrips"/>
    <dgm:cxn modelId="{04F0CE2F-F95A-42D4-896D-D47937646EF8}" type="presOf" srcId="{100B9CA1-6900-4AD8-B1E1-CF94B121F611}" destId="{4BCD9C9A-B23A-4EA9-8A3C-17D393ADF865}" srcOrd="0" destOrd="0" presId="urn:microsoft.com/office/officeart/2008/layout/PictureStrips"/>
    <dgm:cxn modelId="{7BAA0615-2CEF-46A8-886A-DF1D9A04D77A}" srcId="{ACFFD282-EF31-4A7A-B6D4-B0064CE681E4}" destId="{100B9CA1-6900-4AD8-B1E1-CF94B121F611}" srcOrd="5" destOrd="0" parTransId="{99B24C6F-E74E-4D6A-862E-DAB4199AB8AD}" sibTransId="{5A37B4F7-686F-40B2-94F9-FFCE6F65EE90}"/>
    <dgm:cxn modelId="{9CEC6885-BD32-4E17-8754-439F44E603D7}" type="presOf" srcId="{5EA2B59E-1AD1-4154-AFE9-B89C5C12E12A}" destId="{B0BE6FA4-8781-4CF6-A5E1-67C7626CF18A}" srcOrd="0" destOrd="0" presId="urn:microsoft.com/office/officeart/2008/layout/PictureStrips"/>
    <dgm:cxn modelId="{80A54BDF-FB20-45D0-A9D9-C4A7D6EA9988}" type="presOf" srcId="{1E5305EC-98FC-4218-A666-4A9B46D90AC3}" destId="{95A757D4-A935-458E-8897-73BD858734E0}" srcOrd="0" destOrd="0" presId="urn:microsoft.com/office/officeart/2008/layout/PictureStrips"/>
    <dgm:cxn modelId="{34AC5BDF-0337-4D53-A1D3-5805C9693173}" srcId="{ACFFD282-EF31-4A7A-B6D4-B0064CE681E4}" destId="{1E5305EC-98FC-4218-A666-4A9B46D90AC3}" srcOrd="4" destOrd="0" parTransId="{E60A896C-28E3-4CB8-9C86-BBD687981D62}" sibTransId="{76C15FB4-C076-4C84-81E9-47B81B5A7D1A}"/>
    <dgm:cxn modelId="{0B198D9A-9D51-4716-ACC0-70290E92C3F6}" srcId="{ACFFD282-EF31-4A7A-B6D4-B0064CE681E4}" destId="{6888E92B-7A5D-4D78-B0B3-FBBD1A24D34E}" srcOrd="2" destOrd="0" parTransId="{95B14D9E-DE14-4A4F-92A3-8AA9329A3F4B}" sibTransId="{0815A664-135B-469C-B9B3-A08976403ABA}"/>
    <dgm:cxn modelId="{C232CB64-6050-46C1-A5F5-602446984A78}" type="presOf" srcId="{82612D7B-4936-4E62-B26E-3A2EF06B213B}" destId="{81A51A91-A937-47F1-927A-077FAD7CD3B8}" srcOrd="0" destOrd="0" presId="urn:microsoft.com/office/officeart/2008/layout/PictureStrips"/>
    <dgm:cxn modelId="{4000334A-B73F-4EAB-8417-1CFBE4D621B1}" srcId="{ACFFD282-EF31-4A7A-B6D4-B0064CE681E4}" destId="{82612D7B-4936-4E62-B26E-3A2EF06B213B}" srcOrd="1" destOrd="0" parTransId="{991B7C6E-4684-4C4F-9DB3-E74FEEFF142B}" sibTransId="{980D06E9-FE1A-4D66-94B8-5D6AD4FE65CB}"/>
    <dgm:cxn modelId="{75B47CBA-1C2C-4423-8D63-8B396B2DF32B}" srcId="{ACFFD282-EF31-4A7A-B6D4-B0064CE681E4}" destId="{F0B2A160-FE9F-4A98-B608-CC485C8DC5A4}" srcOrd="3" destOrd="0" parTransId="{90C74203-2F4D-43BB-B60B-0754C3133C91}" sibTransId="{DAD6AD78-0570-45C4-A71F-CAEFF59D6350}"/>
    <dgm:cxn modelId="{9D3E7314-A587-46C8-B05C-9BE85AF646EE}" type="presOf" srcId="{ACFFD282-EF31-4A7A-B6D4-B0064CE681E4}" destId="{4DFCCB4C-FC43-4E59-A12B-E7CBD7F24161}" srcOrd="0" destOrd="0" presId="urn:microsoft.com/office/officeart/2008/layout/PictureStrips"/>
    <dgm:cxn modelId="{F53440C8-7F27-457D-A16B-0F0CD98AC9FB}" type="presOf" srcId="{6888E92B-7A5D-4D78-B0B3-FBBD1A24D34E}" destId="{5B373C1C-19E3-410E-95AB-65C904804AD5}" srcOrd="0" destOrd="0" presId="urn:microsoft.com/office/officeart/2008/layout/PictureStrips"/>
    <dgm:cxn modelId="{33CC45A3-EE43-44CD-919C-BFE3AADE1E79}" type="presParOf" srcId="{4DFCCB4C-FC43-4E59-A12B-E7CBD7F24161}" destId="{4F5F2656-4490-4EBE-9D11-B164AB4E1F49}" srcOrd="0" destOrd="0" presId="urn:microsoft.com/office/officeart/2008/layout/PictureStrips"/>
    <dgm:cxn modelId="{89AA9B0C-4069-442D-8F9F-2678FF03FEDB}" type="presParOf" srcId="{4F5F2656-4490-4EBE-9D11-B164AB4E1F49}" destId="{B0BE6FA4-8781-4CF6-A5E1-67C7626CF18A}" srcOrd="0" destOrd="0" presId="urn:microsoft.com/office/officeart/2008/layout/PictureStrips"/>
    <dgm:cxn modelId="{4D623C9C-F4D1-4019-8959-132A8CFBE84D}" type="presParOf" srcId="{4F5F2656-4490-4EBE-9D11-B164AB4E1F49}" destId="{6E1CC3BA-6503-4577-89C8-4AAF242F0411}" srcOrd="1" destOrd="0" presId="urn:microsoft.com/office/officeart/2008/layout/PictureStrips"/>
    <dgm:cxn modelId="{3DB428F2-8088-41EC-AFB1-06C8741A221D}" type="presParOf" srcId="{4DFCCB4C-FC43-4E59-A12B-E7CBD7F24161}" destId="{4908ECD1-0BDD-4106-BAC1-CB22245008B2}" srcOrd="1" destOrd="0" presId="urn:microsoft.com/office/officeart/2008/layout/PictureStrips"/>
    <dgm:cxn modelId="{CD10BB90-E589-4827-8E80-2DBD1628AE82}" type="presParOf" srcId="{4DFCCB4C-FC43-4E59-A12B-E7CBD7F24161}" destId="{9FB44C73-19B5-4B3A-98DC-6BC7A068A7E0}" srcOrd="2" destOrd="0" presId="urn:microsoft.com/office/officeart/2008/layout/PictureStrips"/>
    <dgm:cxn modelId="{3650AFE0-477E-435A-B28A-BCC45A9B4F8E}" type="presParOf" srcId="{9FB44C73-19B5-4B3A-98DC-6BC7A068A7E0}" destId="{81A51A91-A937-47F1-927A-077FAD7CD3B8}" srcOrd="0" destOrd="0" presId="urn:microsoft.com/office/officeart/2008/layout/PictureStrips"/>
    <dgm:cxn modelId="{B3F12C59-C222-4DF0-83CE-220E9BBA23C5}" type="presParOf" srcId="{9FB44C73-19B5-4B3A-98DC-6BC7A068A7E0}" destId="{D4F5B52A-3CAB-45EA-85C5-7A93BFF4F00A}" srcOrd="1" destOrd="0" presId="urn:microsoft.com/office/officeart/2008/layout/PictureStrips"/>
    <dgm:cxn modelId="{E0AB6A9D-E525-4B29-AE02-1084106981F0}" type="presParOf" srcId="{4DFCCB4C-FC43-4E59-A12B-E7CBD7F24161}" destId="{7B9E74F8-675C-424E-BC17-949EEDE43EDA}" srcOrd="3" destOrd="0" presId="urn:microsoft.com/office/officeart/2008/layout/PictureStrips"/>
    <dgm:cxn modelId="{1408BE22-8448-4C2A-A96F-4A893DAF5A16}" type="presParOf" srcId="{4DFCCB4C-FC43-4E59-A12B-E7CBD7F24161}" destId="{21CB5A64-1412-4DEE-A79E-744CBEBE717D}" srcOrd="4" destOrd="0" presId="urn:microsoft.com/office/officeart/2008/layout/PictureStrips"/>
    <dgm:cxn modelId="{86B47729-DA02-4604-A65E-D436F4A922B2}" type="presParOf" srcId="{21CB5A64-1412-4DEE-A79E-744CBEBE717D}" destId="{5B373C1C-19E3-410E-95AB-65C904804AD5}" srcOrd="0" destOrd="0" presId="urn:microsoft.com/office/officeart/2008/layout/PictureStrips"/>
    <dgm:cxn modelId="{E29AC137-0312-4533-831B-EF35B4AABBE2}" type="presParOf" srcId="{21CB5A64-1412-4DEE-A79E-744CBEBE717D}" destId="{59AE927F-F6D6-4CBC-985F-0D24BB83DA87}" srcOrd="1" destOrd="0" presId="urn:microsoft.com/office/officeart/2008/layout/PictureStrips"/>
    <dgm:cxn modelId="{258A4C3F-8608-4FEC-BCC6-FDFA2EEBFF78}" type="presParOf" srcId="{4DFCCB4C-FC43-4E59-A12B-E7CBD7F24161}" destId="{D3F7B681-2F11-4605-B3DC-D84F35E3930D}" srcOrd="5" destOrd="0" presId="urn:microsoft.com/office/officeart/2008/layout/PictureStrips"/>
    <dgm:cxn modelId="{02461E71-5B6C-433D-8C6D-67DDE6B7C369}" type="presParOf" srcId="{4DFCCB4C-FC43-4E59-A12B-E7CBD7F24161}" destId="{C4E353F6-43C5-4474-B68E-62A69F91FE78}" srcOrd="6" destOrd="0" presId="urn:microsoft.com/office/officeart/2008/layout/PictureStrips"/>
    <dgm:cxn modelId="{423A1D77-0E20-43F5-AA1F-7228E6478536}" type="presParOf" srcId="{C4E353F6-43C5-4474-B68E-62A69F91FE78}" destId="{94C3E75F-9E4E-4E5F-B292-E18E22C62491}" srcOrd="0" destOrd="0" presId="urn:microsoft.com/office/officeart/2008/layout/PictureStrips"/>
    <dgm:cxn modelId="{594076B1-3D97-493C-B256-B6C6A315874E}" type="presParOf" srcId="{C4E353F6-43C5-4474-B68E-62A69F91FE78}" destId="{6ED554E2-6894-4CBD-B913-D143E66BF200}" srcOrd="1" destOrd="0" presId="urn:microsoft.com/office/officeart/2008/layout/PictureStrips"/>
    <dgm:cxn modelId="{9F5FCF69-7760-4D6D-BDD0-9BD9DD7705DB}" type="presParOf" srcId="{4DFCCB4C-FC43-4E59-A12B-E7CBD7F24161}" destId="{BA0C4A21-A217-4EB3-94BD-C03DFF244039}" srcOrd="7" destOrd="0" presId="urn:microsoft.com/office/officeart/2008/layout/PictureStrips"/>
    <dgm:cxn modelId="{70DB225E-A4BA-4DB6-8BB9-2018C2BAADF6}" type="presParOf" srcId="{4DFCCB4C-FC43-4E59-A12B-E7CBD7F24161}" destId="{E9721AC8-A8D1-4837-8C71-D0062C26231A}" srcOrd="8" destOrd="0" presId="urn:microsoft.com/office/officeart/2008/layout/PictureStrips"/>
    <dgm:cxn modelId="{5D540A44-C6D5-45CF-9F93-C6217FA10F3C}" type="presParOf" srcId="{E9721AC8-A8D1-4837-8C71-D0062C26231A}" destId="{95A757D4-A935-458E-8897-73BD858734E0}" srcOrd="0" destOrd="0" presId="urn:microsoft.com/office/officeart/2008/layout/PictureStrips"/>
    <dgm:cxn modelId="{232714A2-9E3F-4279-83D2-E223DC646530}" type="presParOf" srcId="{E9721AC8-A8D1-4837-8C71-D0062C26231A}" destId="{96DA2867-E879-4C9B-AC7E-5A8EFD8271FB}" srcOrd="1" destOrd="0" presId="urn:microsoft.com/office/officeart/2008/layout/PictureStrips"/>
    <dgm:cxn modelId="{C9F3B3D2-799C-418A-A2EA-07426FDD5917}" type="presParOf" srcId="{4DFCCB4C-FC43-4E59-A12B-E7CBD7F24161}" destId="{B71EA8D9-48CF-4517-8D32-0AD5FC40AD01}" srcOrd="9" destOrd="0" presId="urn:microsoft.com/office/officeart/2008/layout/PictureStrips"/>
    <dgm:cxn modelId="{8D6562F4-FADE-444E-B06F-37B3C268EF31}" type="presParOf" srcId="{4DFCCB4C-FC43-4E59-A12B-E7CBD7F24161}" destId="{7720D429-CA33-4E20-B573-0A90E1726068}" srcOrd="10" destOrd="0" presId="urn:microsoft.com/office/officeart/2008/layout/PictureStrips"/>
    <dgm:cxn modelId="{9C1D39CF-F841-4FC2-BAD8-D98751F060EC}" type="presParOf" srcId="{7720D429-CA33-4E20-B573-0A90E1726068}" destId="{4BCD9C9A-B23A-4EA9-8A3C-17D393ADF865}" srcOrd="0" destOrd="0" presId="urn:microsoft.com/office/officeart/2008/layout/PictureStrips"/>
    <dgm:cxn modelId="{418F0740-EF71-49CA-B941-36C3454A6DF6}" type="presParOf" srcId="{7720D429-CA33-4E20-B573-0A90E1726068}" destId="{3EE8C88C-190D-4656-A8C0-37BE6C40FD51}" srcOrd="1" destOrd="0" presId="urn:microsoft.com/office/officeart/2008/layout/PictureStrips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4B4AECA-DA9C-49FA-8E68-8E1A6F0E2786}">
      <dsp:nvSpPr>
        <dsp:cNvPr id="0" name=""/>
        <dsp:cNvSpPr/>
      </dsp:nvSpPr>
      <dsp:spPr>
        <a:xfrm>
          <a:off x="0" y="3284"/>
          <a:ext cx="3031638" cy="1193550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/>
            <a:t>Цифровые технологии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600" kern="1200" dirty="0"/>
            <a:t>(искусственный интеллект, интернет вещей и др.)  </a:t>
          </a:r>
        </a:p>
      </dsp:txBody>
      <dsp:txXfrm>
        <a:off x="34958" y="38242"/>
        <a:ext cx="2961722" cy="1123634"/>
      </dsp:txXfrm>
    </dsp:sp>
    <dsp:sp modelId="{C673C8DC-FE1C-495D-B2F5-D026C28BD32F}">
      <dsp:nvSpPr>
        <dsp:cNvPr id="0" name=""/>
        <dsp:cNvSpPr/>
      </dsp:nvSpPr>
      <dsp:spPr>
        <a:xfrm rot="5069418">
          <a:off x="1487665" y="1219549"/>
          <a:ext cx="196605" cy="215500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4000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900" kern="1200"/>
        </a:p>
      </dsp:txBody>
      <dsp:txXfrm rot="-5400000">
        <a:off x="1518486" y="1229133"/>
        <a:ext cx="129300" cy="137624"/>
      </dsp:txXfrm>
    </dsp:sp>
    <dsp:sp modelId="{5673CAC9-716D-43BE-8F4E-0883F1D3A7CA}">
      <dsp:nvSpPr>
        <dsp:cNvPr id="0" name=""/>
        <dsp:cNvSpPr/>
      </dsp:nvSpPr>
      <dsp:spPr>
        <a:xfrm>
          <a:off x="416153" y="1457764"/>
          <a:ext cx="2453024" cy="914635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/>
            <a:t>Информационная </a:t>
          </a:r>
          <a:r>
            <a:rPr lang="ru-RU" sz="1600" kern="1200" dirty="0"/>
            <a:t>среда (открытая, доступная, насыщенная, </a:t>
          </a:r>
          <a:r>
            <a:rPr lang="ru-RU" sz="1800" kern="1200" dirty="0"/>
            <a:t>мультимедийная) </a:t>
          </a:r>
        </a:p>
      </dsp:txBody>
      <dsp:txXfrm>
        <a:off x="442942" y="1484553"/>
        <a:ext cx="2399446" cy="861057"/>
      </dsp:txXfrm>
    </dsp:sp>
    <dsp:sp modelId="{372CB784-1B59-4209-82B6-E4F31B1C93D1}">
      <dsp:nvSpPr>
        <dsp:cNvPr id="0" name=""/>
        <dsp:cNvSpPr/>
      </dsp:nvSpPr>
      <dsp:spPr>
        <a:xfrm rot="4551845">
          <a:off x="1701253" y="2373143"/>
          <a:ext cx="167822" cy="215500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355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800" kern="1200"/>
        </a:p>
      </dsp:txBody>
      <dsp:txXfrm rot="-5400000">
        <a:off x="1714367" y="2397744"/>
        <a:ext cx="129300" cy="117475"/>
      </dsp:txXfrm>
    </dsp:sp>
    <dsp:sp modelId="{3D232F97-1F3C-4F23-988C-CF5030E3D135}">
      <dsp:nvSpPr>
        <dsp:cNvPr id="0" name=""/>
        <dsp:cNvSpPr/>
      </dsp:nvSpPr>
      <dsp:spPr>
        <a:xfrm>
          <a:off x="528587" y="2589387"/>
          <a:ext cx="2694365" cy="502532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/>
            <a:t>Сообщества и сети</a:t>
          </a:r>
        </a:p>
      </dsp:txBody>
      <dsp:txXfrm>
        <a:off x="543306" y="2604106"/>
        <a:ext cx="2664927" cy="473094"/>
      </dsp:txXfrm>
    </dsp:sp>
    <dsp:sp modelId="{0FACEE2F-29F6-4F42-ADFD-57ADCADD647F}">
      <dsp:nvSpPr>
        <dsp:cNvPr id="0" name=""/>
        <dsp:cNvSpPr/>
      </dsp:nvSpPr>
      <dsp:spPr>
        <a:xfrm rot="5804586">
          <a:off x="1746207" y="3098490"/>
          <a:ext cx="172675" cy="215500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3556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800" kern="1200"/>
        </a:p>
      </dsp:txBody>
      <dsp:txXfrm rot="-5400000">
        <a:off x="1770936" y="3120081"/>
        <a:ext cx="129300" cy="120873"/>
      </dsp:txXfrm>
    </dsp:sp>
    <dsp:sp modelId="{34C31365-8E43-4F12-A2E1-84C2E894150A}">
      <dsp:nvSpPr>
        <dsp:cNvPr id="0" name=""/>
        <dsp:cNvSpPr/>
      </dsp:nvSpPr>
      <dsp:spPr>
        <a:xfrm>
          <a:off x="639861" y="3320560"/>
          <a:ext cx="2266200" cy="779220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Компетенции и навыки пользователя цифровых гаджетов</a:t>
          </a:r>
        </a:p>
      </dsp:txBody>
      <dsp:txXfrm>
        <a:off x="662684" y="3343383"/>
        <a:ext cx="2220554" cy="733574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04B4AECA-DA9C-49FA-8E68-8E1A6F0E2786}">
      <dsp:nvSpPr>
        <dsp:cNvPr id="0" name=""/>
        <dsp:cNvSpPr/>
      </dsp:nvSpPr>
      <dsp:spPr>
        <a:xfrm>
          <a:off x="736356" y="2038"/>
          <a:ext cx="2409885" cy="758372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/>
            <a:t>Цифровизация</a:t>
          </a:r>
        </a:p>
      </dsp:txBody>
      <dsp:txXfrm>
        <a:off x="758568" y="24250"/>
        <a:ext cx="2365461" cy="713948"/>
      </dsp:txXfrm>
    </dsp:sp>
    <dsp:sp modelId="{C673C8DC-FE1C-495D-B2F5-D026C28BD32F}">
      <dsp:nvSpPr>
        <dsp:cNvPr id="0" name=""/>
        <dsp:cNvSpPr/>
      </dsp:nvSpPr>
      <dsp:spPr>
        <a:xfrm rot="5400000">
          <a:off x="1799104" y="779370"/>
          <a:ext cx="284389" cy="3412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400" kern="1200"/>
        </a:p>
      </dsp:txBody>
      <dsp:txXfrm rot="-5400000">
        <a:off x="1838919" y="807809"/>
        <a:ext cx="204761" cy="199072"/>
      </dsp:txXfrm>
    </dsp:sp>
    <dsp:sp modelId="{5673CAC9-716D-43BE-8F4E-0883F1D3A7CA}">
      <dsp:nvSpPr>
        <dsp:cNvPr id="0" name=""/>
        <dsp:cNvSpPr/>
      </dsp:nvSpPr>
      <dsp:spPr>
        <a:xfrm>
          <a:off x="826133" y="1139597"/>
          <a:ext cx="2230332" cy="758372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/>
            <a:t>Информатизация</a:t>
          </a:r>
        </a:p>
      </dsp:txBody>
      <dsp:txXfrm>
        <a:off x="848345" y="1161809"/>
        <a:ext cx="2185908" cy="713948"/>
      </dsp:txXfrm>
    </dsp:sp>
    <dsp:sp modelId="{372CB784-1B59-4209-82B6-E4F31B1C93D1}">
      <dsp:nvSpPr>
        <dsp:cNvPr id="0" name=""/>
        <dsp:cNvSpPr/>
      </dsp:nvSpPr>
      <dsp:spPr>
        <a:xfrm rot="5400000">
          <a:off x="1799104" y="1916929"/>
          <a:ext cx="284389" cy="3412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400" kern="1200"/>
        </a:p>
      </dsp:txBody>
      <dsp:txXfrm rot="-5400000">
        <a:off x="1838919" y="1945368"/>
        <a:ext cx="204761" cy="199072"/>
      </dsp:txXfrm>
    </dsp:sp>
    <dsp:sp modelId="{3D232F97-1F3C-4F23-988C-CF5030E3D135}">
      <dsp:nvSpPr>
        <dsp:cNvPr id="0" name=""/>
        <dsp:cNvSpPr/>
      </dsp:nvSpPr>
      <dsp:spPr>
        <a:xfrm>
          <a:off x="736356" y="2277156"/>
          <a:ext cx="2409885" cy="758372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/>
            <a:t>Коммуникация</a:t>
          </a:r>
        </a:p>
      </dsp:txBody>
      <dsp:txXfrm>
        <a:off x="758568" y="2299368"/>
        <a:ext cx="2365461" cy="713948"/>
      </dsp:txXfrm>
    </dsp:sp>
    <dsp:sp modelId="{0FACEE2F-29F6-4F42-ADFD-57ADCADD647F}">
      <dsp:nvSpPr>
        <dsp:cNvPr id="0" name=""/>
        <dsp:cNvSpPr/>
      </dsp:nvSpPr>
      <dsp:spPr>
        <a:xfrm rot="5400000">
          <a:off x="1799104" y="3054487"/>
          <a:ext cx="284389" cy="341267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400" kern="1200"/>
        </a:p>
      </dsp:txBody>
      <dsp:txXfrm rot="-5400000">
        <a:off x="1838919" y="3082926"/>
        <a:ext cx="204761" cy="199072"/>
      </dsp:txXfrm>
    </dsp:sp>
    <dsp:sp modelId="{34C31365-8E43-4F12-A2E1-84C2E894150A}">
      <dsp:nvSpPr>
        <dsp:cNvPr id="0" name=""/>
        <dsp:cNvSpPr/>
      </dsp:nvSpPr>
      <dsp:spPr>
        <a:xfrm>
          <a:off x="789620" y="3414714"/>
          <a:ext cx="2303357" cy="758372"/>
        </a:xfrm>
        <a:prstGeom prst="roundRect">
          <a:avLst>
            <a:gd name="adj" fmla="val 10000"/>
          </a:avLst>
        </a:prstGeom>
        <a:solidFill>
          <a:srgbClr val="0072BC"/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8580" tIns="68580" rIns="68580" bIns="68580" numCol="1" spcCol="1270" anchor="ctr" anchorCtr="0">
          <a:noAutofit/>
        </a:bodyPr>
        <a:lstStyle/>
        <a:p>
          <a:pPr lvl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1800" kern="1200" dirty="0" err="1"/>
            <a:t>Технологизация</a:t>
          </a:r>
          <a:endParaRPr lang="ru-RU" sz="1800" kern="1200" dirty="0"/>
        </a:p>
      </dsp:txBody>
      <dsp:txXfrm>
        <a:off x="811832" y="3436926"/>
        <a:ext cx="2258933" cy="713948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0BE6FA4-8781-4CF6-A5E1-67C7626CF18A}">
      <dsp:nvSpPr>
        <dsp:cNvPr id="0" name=""/>
        <dsp:cNvSpPr/>
      </dsp:nvSpPr>
      <dsp:spPr>
        <a:xfrm>
          <a:off x="1140555" y="231374"/>
          <a:ext cx="3820215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/>
            <a:t>  </a:t>
          </a:r>
          <a:r>
            <a:rPr lang="ru-RU" sz="1800" b="1" kern="1200" dirty="0" err="1">
              <a:latin typeface="Times New Roman" panose="02020603050405020304" pitchFamily="18" charset="0"/>
              <a:cs typeface="Times New Roman" panose="02020603050405020304" pitchFamily="18" charset="0"/>
            </a:rPr>
            <a:t>Полифункциональность</a:t>
          </a:r>
          <a:endParaRPr lang="ru-RU" sz="1800" b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defTabSz="28892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/>
        </a:p>
      </dsp:txBody>
      <dsp:txXfrm>
        <a:off x="1140555" y="231374"/>
        <a:ext cx="3820215" cy="1193817"/>
      </dsp:txXfrm>
    </dsp:sp>
    <dsp:sp modelId="{6E1CC3BA-6503-4577-89C8-4AAF242F0411}">
      <dsp:nvSpPr>
        <dsp:cNvPr id="0" name=""/>
        <dsp:cNvSpPr/>
      </dsp:nvSpPr>
      <dsp:spPr>
        <a:xfrm>
          <a:off x="94392" y="173611"/>
          <a:ext cx="1295768" cy="126342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1A51A91-A937-47F1-927A-077FAD7CD3B8}">
      <dsp:nvSpPr>
        <dsp:cNvPr id="0" name=""/>
        <dsp:cNvSpPr/>
      </dsp:nvSpPr>
      <dsp:spPr>
        <a:xfrm>
          <a:off x="5552419" y="237908"/>
          <a:ext cx="3820215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/>
            <a:t>    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Безопасность</a:t>
          </a:r>
          <a:endParaRPr lang="ru-RU" sz="18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5552419" y="237908"/>
        <a:ext cx="3820215" cy="1193817"/>
      </dsp:txXfrm>
    </dsp:sp>
    <dsp:sp modelId="{D4F5B52A-3CAB-45EA-85C5-7A93BFF4F00A}">
      <dsp:nvSpPr>
        <dsp:cNvPr id="0" name=""/>
        <dsp:cNvSpPr/>
      </dsp:nvSpPr>
      <dsp:spPr>
        <a:xfrm>
          <a:off x="5108864" y="173620"/>
          <a:ext cx="1334451" cy="1289559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4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5B373C1C-19E3-410E-95AB-65C904804AD5}">
      <dsp:nvSpPr>
        <dsp:cNvPr id="0" name=""/>
        <dsp:cNvSpPr/>
      </dsp:nvSpPr>
      <dsp:spPr>
        <a:xfrm>
          <a:off x="1192195" y="1744627"/>
          <a:ext cx="3767420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Визуализация /          артефакты</a:t>
          </a:r>
          <a:r>
            <a:rPr lang="en-US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 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/ ценностно-значимые символы</a:t>
          </a: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/>
        </a:p>
      </dsp:txBody>
      <dsp:txXfrm>
        <a:off x="1192195" y="1744627"/>
        <a:ext cx="3767420" cy="1193817"/>
      </dsp:txXfrm>
    </dsp:sp>
    <dsp:sp modelId="{59AE927F-F6D6-4CBC-985F-0D24BB83DA87}">
      <dsp:nvSpPr>
        <dsp:cNvPr id="0" name=""/>
        <dsp:cNvSpPr/>
      </dsp:nvSpPr>
      <dsp:spPr>
        <a:xfrm>
          <a:off x="52280" y="1714529"/>
          <a:ext cx="1352727" cy="1229704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6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4C3E75F-9E4E-4E5F-B292-E18E22C62491}">
      <dsp:nvSpPr>
        <dsp:cNvPr id="0" name=""/>
        <dsp:cNvSpPr/>
      </dsp:nvSpPr>
      <dsp:spPr>
        <a:xfrm>
          <a:off x="5825669" y="1728466"/>
          <a:ext cx="3820215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/>
            <a:t>         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Мультимедийность</a:t>
          </a: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/>
        </a:p>
      </dsp:txBody>
      <dsp:txXfrm>
        <a:off x="5825669" y="1728466"/>
        <a:ext cx="3820215" cy="1193817"/>
      </dsp:txXfrm>
    </dsp:sp>
    <dsp:sp modelId="{6ED554E2-6894-4CBD-B913-D143E66BF200}">
      <dsp:nvSpPr>
        <dsp:cNvPr id="0" name=""/>
        <dsp:cNvSpPr/>
      </dsp:nvSpPr>
      <dsp:spPr>
        <a:xfrm>
          <a:off x="5224929" y="1663756"/>
          <a:ext cx="1343234" cy="1292655"/>
        </a:xfrm>
        <a:prstGeom prst="rect">
          <a:avLst/>
        </a:prstGeom>
        <a:blipFill>
          <a:blip xmlns:r="http://schemas.openxmlformats.org/officeDocument/2006/relationships" r:embed="rId7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8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95A757D4-A935-458E-8897-73BD858734E0}">
      <dsp:nvSpPr>
        <dsp:cNvPr id="0" name=""/>
        <dsp:cNvSpPr/>
      </dsp:nvSpPr>
      <dsp:spPr>
        <a:xfrm>
          <a:off x="1184093" y="3366987"/>
          <a:ext cx="3820215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/>
            <a:t>   </a:t>
          </a:r>
          <a:r>
            <a:rPr lang="ru-RU" sz="1800" b="1" kern="1200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Открытость/Мобильность</a:t>
          </a:r>
          <a:endParaRPr lang="ru-RU" sz="1800" b="1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  <a:p>
          <a:pPr lvl="0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/>
        </a:p>
      </dsp:txBody>
      <dsp:txXfrm>
        <a:off x="1184093" y="3366987"/>
        <a:ext cx="3820215" cy="1193817"/>
      </dsp:txXfrm>
    </dsp:sp>
    <dsp:sp modelId="{96DA2867-E879-4C9B-AC7E-5A8EFD8271FB}">
      <dsp:nvSpPr>
        <dsp:cNvPr id="0" name=""/>
        <dsp:cNvSpPr/>
      </dsp:nvSpPr>
      <dsp:spPr>
        <a:xfrm>
          <a:off x="211416" y="3167803"/>
          <a:ext cx="1572735" cy="1361823"/>
        </a:xfrm>
        <a:prstGeom prst="rect">
          <a:avLst/>
        </a:prstGeom>
        <a:blipFill>
          <a:blip xmlns:r="http://schemas.openxmlformats.org/officeDocument/2006/relationships"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10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BCD9C9A-B23A-4EA9-8A3C-17D393ADF865}">
      <dsp:nvSpPr>
        <dsp:cNvPr id="0" name=""/>
        <dsp:cNvSpPr/>
      </dsp:nvSpPr>
      <dsp:spPr>
        <a:xfrm>
          <a:off x="5647364" y="3396283"/>
          <a:ext cx="3820215" cy="1193817"/>
        </a:xfrm>
        <a:prstGeom prst="rect">
          <a:avLst/>
        </a:prstGeom>
        <a:solidFill>
          <a:schemeClr val="lt1">
            <a:alpha val="4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808612" tIns="68580" rIns="68580" bIns="68580" numCol="1" spcCol="1270" anchor="ctr" anchorCtr="0">
          <a:noAutofit/>
        </a:bodyPr>
        <a:lstStyle/>
        <a:p>
          <a:pPr marL="0" marR="0" lvl="0" indent="0" algn="just" defTabSz="914400" eaLnBrk="1" fontAlgn="auto" latinLnBrk="0" hangingPunct="1">
            <a:lnSpc>
              <a:spcPct val="100000"/>
            </a:lnSpc>
            <a:spcBef>
              <a:spcPct val="0"/>
            </a:spcBef>
            <a:spcAft>
              <a:spcPts val="0"/>
            </a:spcAft>
            <a:buClrTx/>
            <a:buSzTx/>
            <a:buFontTx/>
            <a:buNone/>
            <a:tabLst/>
            <a:defRPr/>
          </a:pPr>
          <a:r>
            <a:rPr lang="ru-RU" sz="1800" b="1" kern="1200" dirty="0"/>
            <a:t>    </a:t>
          </a:r>
          <a:r>
            <a:rPr lang="ru-RU" sz="1800" b="1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Креативность</a:t>
          </a:r>
        </a:p>
        <a:p>
          <a:pPr lvl="0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ru-RU" sz="1800" kern="1200" dirty="0"/>
        </a:p>
      </dsp:txBody>
      <dsp:txXfrm>
        <a:off x="5647364" y="3396283"/>
        <a:ext cx="3820215" cy="1193817"/>
      </dsp:txXfrm>
    </dsp:sp>
    <dsp:sp modelId="{3EE8C88C-190D-4656-A8C0-37BE6C40FD51}">
      <dsp:nvSpPr>
        <dsp:cNvPr id="0" name=""/>
        <dsp:cNvSpPr/>
      </dsp:nvSpPr>
      <dsp:spPr>
        <a:xfrm>
          <a:off x="5108864" y="3138251"/>
          <a:ext cx="1437264" cy="1519577"/>
        </a:xfrm>
        <a:prstGeom prst="rect">
          <a:avLst/>
        </a:prstGeom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="" xmlns:a1611="http://schemas.microsoft.com/office/drawing/2016/11/main" r:id="rId12"/>
              </a:ext>
            </a:extLst>
          </a:blip>
          <a:srcRect/>
          <a:stretch>
            <a:fillRect/>
          </a:stretch>
        </a:blip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process2">
  <dgm:title val=""/>
  <dgm:desc val=""/>
  <dgm:catLst>
    <dgm:cat type="process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resizeHandles val="exact"/>
    </dgm:varLst>
    <dgm:alg type="lin">
      <dgm:param type="linDir" val="fromT"/>
    </dgm:alg>
    <dgm:shape xmlns:r="http://schemas.openxmlformats.org/officeDocument/2006/relationships" r:blip="">
      <dgm:adjLst/>
    </dgm:shape>
    <dgm:presOf/>
    <dgm:constrLst>
      <dgm:constr type="h" for="ch" ptType="node" refType="h"/>
      <dgm:constr type="h" for="ch" ptType="sibTrans" refType="h" refFor="ch" refPtType="node" fact="0.5"/>
      <dgm:constr type="w" for="ch" ptType="node" op="equ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choose name="Name0">
          <dgm:if name="Name1" axis="root des" ptType="all node" func="maxDepth" op="gt" val="1">
            <dgm:alg type="tx">
              <dgm:param type="parTxLTRAlign" val="l"/>
              <dgm:param type="parTxRTLAlign" val="r"/>
              <dgm:param type="txAnchorVertCh" val="mid"/>
            </dgm:alg>
          </dgm:if>
          <dgm:else name="Name2">
            <dgm:alg type="tx"/>
          </dgm:else>
        </dgm:choose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w" refType="h" fact="1.8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18" fact="NaN" max="NaN"/>
          <dgm:rule type="w" val="NaN" fact="4" max="NaN"/>
          <dgm:rule type="primFontSz" val="5" fact="NaN" max="NaN"/>
        </dgm:ruleLst>
      </dgm:layoutNode>
      <dgm:forEach name="sibTransForEach" axis="followSib" ptType="sibTrans" cnt="1">
        <dgm:layoutNode name="sibTrans">
          <dgm:alg type="conn">
            <dgm:param type="begPts" val="auto"/>
            <dgm:param type="endPts" val="auto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w" refType="h" fact="0.9"/>
            <dgm:constr type="connDist"/>
            <dgm:constr type="wArH" refType="w" fact="0.5"/>
            <dgm:constr type="hArH" refType="w"/>
            <dgm:constr type="stemThick" refType="w" fact="0.6"/>
            <dgm:constr type="begPad" refType="connDist" fact="0.125"/>
            <dgm:constr type="endPad" refType="connDist" fact="0.125"/>
          </dgm:constrLst>
          <dgm:ruleLst/>
          <dgm:layoutNode name="connectorText">
            <dgm:alg type="tx">
              <dgm:param type="autoTxRot" val="upr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process2">
  <dgm:title val=""/>
  <dgm:desc val=""/>
  <dgm:catLst>
    <dgm:cat type="process" pri="13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resizeHandles val="exact"/>
    </dgm:varLst>
    <dgm:alg type="lin">
      <dgm:param type="linDir" val="fromT"/>
    </dgm:alg>
    <dgm:shape xmlns:r="http://schemas.openxmlformats.org/officeDocument/2006/relationships" r:blip="">
      <dgm:adjLst/>
    </dgm:shape>
    <dgm:presOf/>
    <dgm:constrLst>
      <dgm:constr type="h" for="ch" ptType="node" refType="h"/>
      <dgm:constr type="h" for="ch" ptType="sibTrans" refType="h" refFor="ch" refPtType="node" fact="0.5"/>
      <dgm:constr type="w" for="ch" ptType="node" op="equ"/>
      <dgm:constr type="primFontSz" for="ch" ptType="node" op="equ" val="65"/>
      <dgm:constr type="primFontSz" for="des" forName="connectorText" op="equ" val="55"/>
      <dgm:constr type="primFontSz" for="des" forName="connectorText" refType="primFontSz" refFor="ch" refPtType="node" op="lte" fact="0.8"/>
    </dgm:constrLst>
    <dgm:ruleLst/>
    <dgm:forEach name="nodesForEach" axis="ch" ptType="node">
      <dgm:layoutNode name="node">
        <dgm:varLst>
          <dgm:bulletEnabled val="1"/>
        </dgm:varLst>
        <dgm:choose name="Name0">
          <dgm:if name="Name1" axis="root des" ptType="all node" func="maxDepth" op="gt" val="1">
            <dgm:alg type="tx">
              <dgm:param type="parTxLTRAlign" val="l"/>
              <dgm:param type="parTxRTLAlign" val="r"/>
              <dgm:param type="txAnchorVertCh" val="mid"/>
            </dgm:alg>
          </dgm:if>
          <dgm:else name="Name2">
            <dgm:alg type="tx"/>
          </dgm:else>
        </dgm:choose>
        <dgm:shape xmlns:r="http://schemas.openxmlformats.org/officeDocument/2006/relationships" type="roundRect" r:blip="">
          <dgm:adjLst>
            <dgm:adj idx="1" val="0.1"/>
          </dgm:adjLst>
        </dgm:shape>
        <dgm:presOf axis="desOrSelf" ptType="node"/>
        <dgm:constrLst>
          <dgm:constr type="w" refType="h" fact="1.8"/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primFontSz" val="18" fact="NaN" max="NaN"/>
          <dgm:rule type="w" val="NaN" fact="4" max="NaN"/>
          <dgm:rule type="primFontSz" val="5" fact="NaN" max="NaN"/>
        </dgm:ruleLst>
      </dgm:layoutNode>
      <dgm:forEach name="sibTransForEach" axis="followSib" ptType="sibTrans" cnt="1">
        <dgm:layoutNode name="sibTrans">
          <dgm:alg type="conn">
            <dgm:param type="begPts" val="auto"/>
            <dgm:param type="endPts" val="auto"/>
          </dgm:alg>
          <dgm:shape xmlns:r="http://schemas.openxmlformats.org/officeDocument/2006/relationships" type="conn" r:blip="">
            <dgm:adjLst/>
          </dgm:shape>
          <dgm:presOf axis="self"/>
          <dgm:constrLst>
            <dgm:constr type="w" refType="h" fact="0.9"/>
            <dgm:constr type="connDist"/>
            <dgm:constr type="wArH" refType="w" fact="0.5"/>
            <dgm:constr type="hArH" refType="w"/>
            <dgm:constr type="stemThick" refType="w" fact="0.6"/>
            <dgm:constr type="begPad" refType="connDist" fact="0.125"/>
            <dgm:constr type="endPad" refType="connDist" fact="0.125"/>
          </dgm:constrLst>
          <dgm:ruleLst/>
          <dgm:layoutNode name="connectorText">
            <dgm:alg type="tx">
              <dgm:param type="autoTxRot" val="upr"/>
            </dgm:alg>
            <dgm:shape xmlns:r="http://schemas.openxmlformats.org/officeDocument/2006/relationships" type="conn" r:blip="" hideGeom="1">
              <dgm:adjLst/>
            </dgm:shape>
            <dgm:presOf axis="self"/>
            <dgm:constrLst>
              <dgm:constr type="lMarg"/>
              <dgm:constr type="rMarg"/>
              <dgm:constr type="tMarg"/>
              <dgm:constr type="bMarg"/>
            </dgm:constrLst>
            <dgm:ruleLst>
              <dgm:rule type="primFontSz" val="5" fact="NaN" max="NaN"/>
            </dgm:ruleLst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8/layout/PictureStrips">
  <dgm:title val=""/>
  <dgm:desc val=""/>
  <dgm:catLst>
    <dgm:cat type="list" pri="12500"/>
    <dgm:cat type="picture" pri="13000"/>
    <dgm:cat type="pictureconvert" pri="130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40" srcId="0" destId="10" srcOrd="0" destOrd="0"/>
        <dgm:cxn modelId="5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40" srcId="0" destId="10" srcOrd="0" destOrd="0"/>
        <dgm:cxn modelId="50" srcId="0" destId="20" srcOrd="1" destOrd="0"/>
        <dgm:cxn modelId="60" srcId="0" destId="30" srcOrd="2" destOrd="0"/>
        <dgm:cxn modelId="70" srcId="0" destId="40" srcOrd="2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snake">
          <dgm:param type="off" val="ctr"/>
        </dgm:alg>
      </dgm:if>
      <dgm:else name="Name3">
        <dgm:alg type="snake">
          <dgm:param type="off" val="ctr"/>
          <dgm:param type="grDir" val="tR"/>
        </dgm:alg>
      </dgm:else>
    </dgm:choose>
    <dgm:shape xmlns:r="http://schemas.openxmlformats.org/officeDocument/2006/relationships" r:blip="">
      <dgm:adjLst/>
    </dgm:shape>
    <dgm:constrLst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0.1"/>
      <dgm:constr type="h" for="ch" forName="sibTrans" refType="h" refFor="ch" refForName="composite" op="equ" fact="0.1"/>
      <dgm:constr type="w" for="ch" forName="sibTrans" refType="h" refFor="ch" refForName="sibTrans" op="equ"/>
    </dgm:constrLst>
    <dgm:forEach name="nodesForEach" axis="ch" ptType="node">
      <dgm:layoutNode name="composite">
        <dgm:alg type="composite">
          <dgm:param type="ar" val="3"/>
        </dgm:alg>
        <dgm:shape xmlns:r="http://schemas.openxmlformats.org/officeDocument/2006/relationships" r:blip="">
          <dgm:adjLst/>
        </dgm:shape>
        <dgm:choose name="Name4">
          <dgm:if name="Name5" func="var" arg="dir" op="equ" val="norm">
            <dgm:constrLst>
              <dgm:constr type="l" for="ch" forName="rect1" refType="w" fact="0.04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if>
          <dgm:else name="Name6">
            <dgm:constrLst>
              <dgm:constr type="l" for="ch" forName="rect1" refType="w" fact="0"/>
              <dgm:constr type="t" for="ch" forName="rect1" refType="h" fact="0.13"/>
              <dgm:constr type="w" for="ch" forName="rect1" refType="w" fact="0.96"/>
              <dgm:constr type="h" for="ch" forName="rect1" refType="h" fact="0.9"/>
              <dgm:constr type="l" for="ch" forName="rect2" refType="w" fact="0.79"/>
              <dgm:constr type="t" for="ch" forName="rect2" refType="h" fact="0"/>
              <dgm:constr type="w" for="ch" forName="rect2" refType="w" fact="0.21"/>
              <dgm:constr type="h" for="ch" forName="rect2" refType="w" fact="0.315"/>
            </dgm:constrLst>
          </dgm:else>
        </dgm:choose>
        <dgm:layoutNode name="rect1" styleLbl="trAlignAcc1">
          <dgm:varLst>
            <dgm:bulletEnabled val="1"/>
          </dgm:varLst>
          <dgm:alg type="tx">
            <dgm:param type="parTxLTRAlign" val="l"/>
          </dgm:alg>
          <dgm:shape xmlns:r="http://schemas.openxmlformats.org/officeDocument/2006/relationships" type="rect" r:blip="">
            <dgm:adjLst/>
          </dgm:shape>
          <dgm:presOf axis="desOrSelf" ptType="node"/>
          <dgm:choose name="Name7">
            <dgm:if name="Name8" func="var" arg="dir" op="equ" val="norm">
              <dgm:constrLst>
                <dgm:constr type="lMarg" refType="w" fact="0.6"/>
                <dgm:constr type="rMarg" refType="primFontSz" fact="0.3"/>
                <dgm:constr type="tMarg" refType="primFontSz" fact="0.3"/>
                <dgm:constr type="bMarg" refType="primFontSz" fact="0.3"/>
              </dgm:constrLst>
            </dgm:if>
            <dgm:else name="Name9">
              <dgm:constrLst>
                <dgm:constr type="lMarg" refType="primFontSz" fact="0.3"/>
                <dgm:constr type="rMarg" refType="w" fact="0.6"/>
                <dgm:constr type="tMarg" refType="primFontSz" fact="0.3"/>
                <dgm:constr type="bMarg" refType="primFontSz" fact="0.3"/>
              </dgm:constrLst>
            </dgm:else>
          </dgm:choose>
          <dgm:ruleLst>
            <dgm:rule type="primFontSz" val="5" fact="NaN" max="NaN"/>
          </dgm:ruleLst>
        </dgm:layoutNode>
        <dgm:layoutNode name="rect2" styleLbl="fgImgPlace1">
          <dgm:alg type="sp"/>
          <dgm:shape xmlns:r="http://schemas.openxmlformats.org/officeDocument/2006/relationships" type="rect" r:blip="" blipPhldr="1">
            <dgm:adjLst/>
          </dgm:shape>
          <dgm:presOf/>
        </dgm:layoutNode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1DF4CF1-D08B-49FE-8223-C795ADCEE99C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C058E62-802B-444A-854F-E40881D96F6E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722869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8BC832-E201-4FDF-824F-7EA1003DFC5E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0139741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8BC832-E201-4FDF-824F-7EA1003DFC5E}" type="slidenum">
              <a:rPr lang="ru-RU" smtClean="0"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6483099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8BC832-E201-4FDF-824F-7EA1003DFC5E}" type="slidenum">
              <a:rPr lang="ru-RU" smtClean="0"/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1127390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68BC832-E201-4FDF-824F-7EA1003DFC5E}" type="slidenum">
              <a:rPr lang="ru-RU" smtClean="0"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295512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666636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256047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4150240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6300978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161611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530506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480903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471764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9793677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031720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416807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611477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100000">
              <a:schemeClr val="accent6">
                <a:lumMod val="20000"/>
                <a:lumOff val="80000"/>
              </a:schemeClr>
            </a:gs>
            <a:gs pos="32000">
              <a:srgbClr val="FFFFFF"/>
            </a:gs>
            <a:gs pos="1000">
              <a:schemeClr val="accent6">
                <a:lumMod val="20000"/>
                <a:lumOff val="80000"/>
              </a:schemeClr>
            </a:gs>
            <a:gs pos="100000">
              <a:schemeClr val="accent6">
                <a:lumMod val="20000"/>
                <a:lumOff val="80000"/>
              </a:schemeClr>
            </a:gs>
            <a:gs pos="100000">
              <a:schemeClr val="accent6">
                <a:lumMod val="20000"/>
                <a:lumOff val="80000"/>
              </a:schemeClr>
            </a:gs>
            <a:gs pos="63000">
              <a:srgbClr val="F8FCF6">
                <a:alpha val="51765"/>
              </a:srgbClr>
            </a:gs>
          </a:gsLst>
          <a:path path="rect">
            <a:fillToRect l="100000" t="10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DCA6A5C-0364-4A25-A736-AEFEBC612E70}" type="datetimeFigureOut">
              <a:rPr lang="ru-RU" smtClean="0"/>
              <a:t>21.05.2025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BC83813-3141-4681-819B-54DB0663B38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269076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10" Type="http://schemas.openxmlformats.org/officeDocument/2006/relationships/image" Target="../media/image8.jpeg"/><Relationship Id="rId4" Type="http://schemas.openxmlformats.org/officeDocument/2006/relationships/image" Target="../media/image2.png"/><Relationship Id="rId9" Type="http://schemas.openxmlformats.org/officeDocument/2006/relationships/image" Target="../media/image7.jp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37.jpeg"/><Relationship Id="rId7" Type="http://schemas.openxmlformats.org/officeDocument/2006/relationships/image" Target="../media/image4.pn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10" Type="http://schemas.openxmlformats.org/officeDocument/2006/relationships/image" Target="../media/image38.jp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jpe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Relationship Id="rId9" Type="http://schemas.openxmlformats.org/officeDocument/2006/relationships/image" Target="../media/image41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jpe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44.jpeg"/><Relationship Id="rId7" Type="http://schemas.openxmlformats.org/officeDocument/2006/relationships/image" Target="../media/image3.png"/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image" Target="../media/image45.jpeg"/><Relationship Id="rId9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49.png"/><Relationship Id="rId5" Type="http://schemas.openxmlformats.org/officeDocument/2006/relationships/image" Target="../media/image4.png"/><Relationship Id="rId10" Type="http://schemas.openxmlformats.org/officeDocument/2006/relationships/image" Target="../media/image48.png"/><Relationship Id="rId4" Type="http://schemas.openxmlformats.org/officeDocument/2006/relationships/image" Target="../media/image3.png"/><Relationship Id="rId9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58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6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56.jpg"/><Relationship Id="rId5" Type="http://schemas.openxmlformats.org/officeDocument/2006/relationships/image" Target="../media/image3.png"/><Relationship Id="rId15" Type="http://schemas.openxmlformats.org/officeDocument/2006/relationships/image" Target="../media/image60.png"/><Relationship Id="rId10" Type="http://schemas.openxmlformats.org/officeDocument/2006/relationships/image" Target="../media/image55.png"/><Relationship Id="rId4" Type="http://schemas.openxmlformats.org/officeDocument/2006/relationships/image" Target="../media/image2.png"/><Relationship Id="rId9" Type="http://schemas.openxmlformats.org/officeDocument/2006/relationships/image" Target="../media/image54.JPG"/><Relationship Id="rId14" Type="http://schemas.openxmlformats.org/officeDocument/2006/relationships/image" Target="../media/image59.jp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10" Type="http://schemas.openxmlformats.org/officeDocument/2006/relationships/image" Target="../media/image10.jpeg"/><Relationship Id="rId4" Type="http://schemas.openxmlformats.org/officeDocument/2006/relationships/image" Target="../media/image2.png"/><Relationship Id="rId9" Type="http://schemas.openxmlformats.org/officeDocument/2006/relationships/image" Target="../media/image9.jp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9" Type="http://schemas.openxmlformats.org/officeDocument/2006/relationships/image" Target="../media/image9.jp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2.xml"/><Relationship Id="rId13" Type="http://schemas.openxmlformats.org/officeDocument/2006/relationships/image" Target="../media/image2.png"/><Relationship Id="rId18" Type="http://schemas.openxmlformats.org/officeDocument/2006/relationships/image" Target="../media/image12.jpeg"/><Relationship Id="rId3" Type="http://schemas.openxmlformats.org/officeDocument/2006/relationships/diagramLayout" Target="../diagrams/layout1.xml"/><Relationship Id="rId7" Type="http://schemas.openxmlformats.org/officeDocument/2006/relationships/diagramData" Target="../diagrams/data2.xml"/><Relationship Id="rId12" Type="http://schemas.openxmlformats.org/officeDocument/2006/relationships/image" Target="../media/image1.png"/><Relationship Id="rId17" Type="http://schemas.openxmlformats.org/officeDocument/2006/relationships/image" Target="../media/image6.png"/><Relationship Id="rId2" Type="http://schemas.openxmlformats.org/officeDocument/2006/relationships/diagramData" Target="../diagrams/data1.xml"/><Relationship Id="rId16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11" Type="http://schemas.microsoft.com/office/2007/relationships/diagramDrawing" Target="../diagrams/drawing2.xml"/><Relationship Id="rId5" Type="http://schemas.openxmlformats.org/officeDocument/2006/relationships/diagramColors" Target="../diagrams/colors1.xml"/><Relationship Id="rId15" Type="http://schemas.openxmlformats.org/officeDocument/2006/relationships/image" Target="../media/image4.png"/><Relationship Id="rId10" Type="http://schemas.openxmlformats.org/officeDocument/2006/relationships/diagramColors" Target="../diagrams/colors2.xml"/><Relationship Id="rId19" Type="http://schemas.openxmlformats.org/officeDocument/2006/relationships/image" Target="../media/image13.jpg"/><Relationship Id="rId4" Type="http://schemas.openxmlformats.org/officeDocument/2006/relationships/diagramQuickStyle" Target="../diagrams/quickStyle1.xml"/><Relationship Id="rId9" Type="http://schemas.openxmlformats.org/officeDocument/2006/relationships/diagramQuickStyle" Target="../diagrams/quickStyle2.xml"/><Relationship Id="rId1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diagramLayout" Target="../diagrams/layout3.xml"/><Relationship Id="rId7" Type="http://schemas.openxmlformats.org/officeDocument/2006/relationships/image" Target="../media/image1.png"/><Relationship Id="rId12" Type="http://schemas.openxmlformats.org/officeDocument/2006/relationships/image" Target="../media/image6.png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11" Type="http://schemas.openxmlformats.org/officeDocument/2006/relationships/image" Target="../media/image5.png"/><Relationship Id="rId5" Type="http://schemas.openxmlformats.org/officeDocument/2006/relationships/diagramColors" Target="../diagrams/colors3.xml"/><Relationship Id="rId10" Type="http://schemas.openxmlformats.org/officeDocument/2006/relationships/image" Target="../media/image4.png"/><Relationship Id="rId4" Type="http://schemas.openxmlformats.org/officeDocument/2006/relationships/diagramQuickStyle" Target="../diagrams/quickStyle3.xml"/><Relationship Id="rId9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image" Target="../media/image4.png"/><Relationship Id="rId3" Type="http://schemas.openxmlformats.org/officeDocument/2006/relationships/image" Target="../media/image21.jpeg"/><Relationship Id="rId7" Type="http://schemas.openxmlformats.org/officeDocument/2006/relationships/image" Target="../media/image25.jpg"/><Relationship Id="rId12" Type="http://schemas.openxmlformats.org/officeDocument/2006/relationships/image" Target="../media/image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jpeg"/><Relationship Id="rId11" Type="http://schemas.openxmlformats.org/officeDocument/2006/relationships/image" Target="../media/image2.png"/><Relationship Id="rId5" Type="http://schemas.openxmlformats.org/officeDocument/2006/relationships/image" Target="../media/image23.png"/><Relationship Id="rId15" Type="http://schemas.openxmlformats.org/officeDocument/2006/relationships/image" Target="../media/image6.png"/><Relationship Id="rId10" Type="http://schemas.openxmlformats.org/officeDocument/2006/relationships/image" Target="../media/image1.png"/><Relationship Id="rId4" Type="http://schemas.openxmlformats.org/officeDocument/2006/relationships/image" Target="../media/image22.jpg"/><Relationship Id="rId9" Type="http://schemas.openxmlformats.org/officeDocument/2006/relationships/image" Target="../media/image27.png"/><Relationship Id="rId14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29.jpg"/><Relationship Id="rId7" Type="http://schemas.openxmlformats.org/officeDocument/2006/relationships/image" Target="../media/image3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.png"/><Relationship Id="rId11" Type="http://schemas.openxmlformats.org/officeDocument/2006/relationships/image" Target="../media/image31.jpe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image" Target="../media/image30.jpg"/><Relationship Id="rId9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35.jpeg"/><Relationship Id="rId5" Type="http://schemas.openxmlformats.org/officeDocument/2006/relationships/image" Target="../media/image3.png"/><Relationship Id="rId10" Type="http://schemas.openxmlformats.org/officeDocument/2006/relationships/image" Target="../media/image34.jpeg"/><Relationship Id="rId4" Type="http://schemas.openxmlformats.org/officeDocument/2006/relationships/image" Target="../media/image2.png"/><Relationship Id="rId9" Type="http://schemas.openxmlformats.org/officeDocument/2006/relationships/image" Target="../media/image3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object 806"/>
          <p:cNvSpPr txBox="1"/>
          <p:nvPr/>
        </p:nvSpPr>
        <p:spPr>
          <a:xfrm>
            <a:off x="4138510" y="936812"/>
            <a:ext cx="7793634" cy="1750704"/>
          </a:xfrm>
          <a:prstGeom prst="rect">
            <a:avLst/>
          </a:prstGeom>
        </p:spPr>
        <p:txBody>
          <a:bodyPr vert="horz" wrap="square" lIns="0" tIns="14193" rIns="0" bIns="0" rtlCol="0">
            <a:spAutoFit/>
          </a:bodyPr>
          <a:lstStyle/>
          <a:p>
            <a:pPr marL="35484" algn="ctr">
              <a:spcBef>
                <a:spcPts val="112"/>
              </a:spcBef>
            </a:pPr>
            <a:r>
              <a:rPr lang="ru-RU" sz="2800" b="1" spc="112" dirty="0" smtClean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ВНЕШНЕЕ ПАРТНЁРСТВО КАК РЕСУРС СОЗДАНИЯ КОНВЕРГЕНТНЫХ ВОСПИТАТЕЛЬНО-ОБРАЗОВАТЕЛЬНЫХ</a:t>
            </a:r>
          </a:p>
          <a:p>
            <a:pPr marL="35484" algn="ctr">
              <a:spcBef>
                <a:spcPts val="112"/>
              </a:spcBef>
            </a:pPr>
            <a:r>
              <a:rPr lang="ru-RU" sz="2800" b="1" spc="112" dirty="0" smtClean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ПРОСТРАНСТВ В ДОУ </a:t>
            </a:r>
          </a:p>
        </p:txBody>
      </p:sp>
      <p:sp>
        <p:nvSpPr>
          <p:cNvPr id="810" name="object 806"/>
          <p:cNvSpPr txBox="1"/>
          <p:nvPr/>
        </p:nvSpPr>
        <p:spPr>
          <a:xfrm>
            <a:off x="8565124" y="5068887"/>
            <a:ext cx="3406251" cy="552941"/>
          </a:xfrm>
          <a:prstGeom prst="rect">
            <a:avLst/>
          </a:prstGeom>
        </p:spPr>
        <p:txBody>
          <a:bodyPr vert="horz" wrap="square" lIns="0" tIns="14193" rIns="0" bIns="0" rtlCol="0">
            <a:spAutoFit/>
          </a:bodyPr>
          <a:lstStyle/>
          <a:p>
            <a:pPr marL="35484" algn="ctr">
              <a:lnSpc>
                <a:spcPts val="2090"/>
              </a:lnSpc>
              <a:spcBef>
                <a:spcPts val="112"/>
              </a:spcBef>
            </a:pPr>
            <a:r>
              <a:rPr lang="ru-RU" sz="2400" b="1" spc="112" dirty="0" err="1" smtClean="0">
                <a:solidFill>
                  <a:schemeClr val="accent6">
                    <a:lumMod val="50000"/>
                  </a:schemeClr>
                </a:solidFill>
                <a:latin typeface="Century Gothic" panose="020B0502020202020204" pitchFamily="34" charset="0"/>
                <a:cs typeface="Bahnschrift"/>
              </a:rPr>
              <a:t>Щенова</a:t>
            </a:r>
            <a:r>
              <a:rPr lang="ru-RU" sz="2400" b="1" spc="112" dirty="0" smtClean="0">
                <a:solidFill>
                  <a:schemeClr val="accent6">
                    <a:lumMod val="50000"/>
                  </a:schemeClr>
                </a:solidFill>
                <a:latin typeface="Century Gothic" panose="020B0502020202020204" pitchFamily="34" charset="0"/>
                <a:cs typeface="Bahnschrift"/>
              </a:rPr>
              <a:t> Светлана   Ефимовна</a:t>
            </a:r>
            <a:endParaRPr sz="2400" b="1" spc="112" dirty="0">
              <a:solidFill>
                <a:schemeClr val="accent6">
                  <a:lumMod val="50000"/>
                </a:schemeClr>
              </a:solidFill>
              <a:latin typeface="Century Gothic" panose="020B0502020202020204" pitchFamily="34" charset="0"/>
              <a:cs typeface="Bahnschrift"/>
            </a:endParaRPr>
          </a:p>
        </p:txBody>
      </p:sp>
      <p:grpSp>
        <p:nvGrpSpPr>
          <p:cNvPr id="114" name="object 698"/>
          <p:cNvGrpSpPr/>
          <p:nvPr/>
        </p:nvGrpSpPr>
        <p:grpSpPr>
          <a:xfrm>
            <a:off x="7345340" y="2309421"/>
            <a:ext cx="4846660" cy="4287014"/>
            <a:chOff x="6518554" y="2252296"/>
            <a:chExt cx="4294607" cy="3835984"/>
          </a:xfrm>
        </p:grpSpPr>
        <p:sp>
          <p:nvSpPr>
            <p:cNvPr id="115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7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8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9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0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1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2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3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4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5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6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7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8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9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0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1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2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3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4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5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6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7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8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39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140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1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2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3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4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5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6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7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48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149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0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151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2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153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4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155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6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7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8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9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0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1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2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3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4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5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6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7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8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9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0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1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2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3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4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5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6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7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8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9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0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1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2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3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84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185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6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7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8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9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0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1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2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3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4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5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6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7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8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9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0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1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2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3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4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5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6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7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8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9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0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1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2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3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4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5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6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7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112" name="Объект 5">
            <a:extLst>
              <a:ext uri="{FF2B5EF4-FFF2-40B4-BE49-F238E27FC236}">
                <a16:creationId xmlns="" xmlns:a16="http://schemas.microsoft.com/office/drawing/2014/main" id="{B8135CB7-EFE4-403D-A7F1-43D60993F21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0149" y="778685"/>
            <a:ext cx="3408925" cy="2650513"/>
          </a:xfrm>
          <a:prstGeom prst="rect">
            <a:avLst/>
          </a:prstGeom>
        </p:spPr>
      </p:pic>
      <p:pic>
        <p:nvPicPr>
          <p:cNvPr id="218" name="Рисунок 21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3914" y="4029232"/>
            <a:ext cx="3866518" cy="24539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11908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99BE5334-4502-4E52-B3B1-2E86E7DE25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55" y="113544"/>
            <a:ext cx="11021291" cy="954520"/>
          </a:xfrm>
        </p:spPr>
        <p:txBody>
          <a:bodyPr>
            <a:normAutofit/>
          </a:bodyPr>
          <a:lstStyle/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Конвергентные пространства </a:t>
            </a: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рекреаций «Моё Отечество»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0D72871-53B9-435B-AEA7-AF441BF9AD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10</a:t>
            </a:fld>
            <a:endParaRPr lang="ru-RU" noProof="0" dirty="0"/>
          </a:p>
        </p:txBody>
      </p:sp>
      <p:sp>
        <p:nvSpPr>
          <p:cNvPr id="11" name="Объект 10">
            <a:extLst>
              <a:ext uri="{FF2B5EF4-FFF2-40B4-BE49-F238E27FC236}">
                <a16:creationId xmlns="" xmlns:a16="http://schemas.microsoft.com/office/drawing/2014/main" id="{030B4766-6EE4-4139-AD7B-1F693181D99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24085" y="1160949"/>
            <a:ext cx="6984583" cy="2920857"/>
          </a:xfrm>
        </p:spPr>
        <p:txBody>
          <a:bodyPr>
            <a:normAutofit fontScale="70000" lnSpcReduction="20000"/>
          </a:bodyPr>
          <a:lstStyle/>
          <a:p>
            <a:pPr marL="342900" indent="-342900">
              <a:buAutoNum type="arabicParenR"/>
            </a:pP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Томск – мой </a:t>
            </a:r>
            <a:r>
              <a:rPr lang="ru-RU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город </a:t>
            </a:r>
            <a:endParaRPr lang="ru-RU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Панорама Томска: геральдика города, исторические места (Томский острог) и достопримечательности города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Ансамблевая </a:t>
            </a: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экспозиция</a:t>
            </a:r>
          </a:p>
          <a:p>
            <a:pPr marL="0" indent="0">
              <a:buNone/>
            </a:pP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Пространства «Томск-город  трудовой доблести»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2) Россия – моя страна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Панорама России: геральдика РФ, Москва – столица страны и другие достопримечательности.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Ландшафтная экспозиция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226" y="3978876"/>
            <a:ext cx="3023287" cy="2467231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06783" y="3978675"/>
            <a:ext cx="3622433" cy="2467432"/>
          </a:xfrm>
          <a:prstGeom prst="rect">
            <a:avLst/>
          </a:prstGeom>
        </p:spPr>
      </p:pic>
      <p:grpSp>
        <p:nvGrpSpPr>
          <p:cNvPr id="13" name="object 698"/>
          <p:cNvGrpSpPr/>
          <p:nvPr/>
        </p:nvGrpSpPr>
        <p:grpSpPr>
          <a:xfrm>
            <a:off x="7389728" y="2552179"/>
            <a:ext cx="4497472" cy="4287014"/>
            <a:chOff x="6518554" y="2252296"/>
            <a:chExt cx="4294607" cy="3835984"/>
          </a:xfrm>
        </p:grpSpPr>
        <p:sp>
          <p:nvSpPr>
            <p:cNvPr id="14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8" name="object 7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9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4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5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6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7" name="object 7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8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9" name="object 7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50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1" name="object 7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2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3" name="object 7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4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3" name="object 76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4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4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5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117" name="Рисунок 1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1498" y="806370"/>
            <a:ext cx="4436438" cy="3610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718352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B3578D73-2465-4281-975F-C1EAD53E11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663575"/>
          </a:xfrm>
        </p:spPr>
        <p:txBody>
          <a:bodyPr>
            <a:noAutofit/>
          </a:bodyPr>
          <a:lstStyle/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Конвергентные пространства </a:t>
            </a: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для детей раннего возраста </a:t>
            </a:r>
            <a:b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«На подушках» </a:t>
            </a: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(музыкальные залы, театральная студия)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Объект 2">
            <a:extLst>
              <a:ext uri="{FF2B5EF4-FFF2-40B4-BE49-F238E27FC236}">
                <a16:creationId xmlns="" xmlns:a16="http://schemas.microsoft.com/office/drawing/2014/main" id="{8185EFB6-430A-461B-B843-104B5AF82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0164" y="1330037"/>
            <a:ext cx="5955723" cy="4964231"/>
          </a:xfrm>
        </p:spPr>
        <p:txBody>
          <a:bodyPr>
            <a:normAutofit fontScale="62500" lnSpcReduction="20000"/>
          </a:bodyPr>
          <a:lstStyle/>
          <a:p>
            <a:r>
              <a:rPr lang="ru-RU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Вариативное содержание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1) Авторская программа «Развивающая эстетика музыкальной выразительности»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2) Авторская программа «Театр на подушках»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3) Авторская программа «Арт-ладошки» </a:t>
            </a:r>
          </a:p>
          <a:p>
            <a:pPr marL="0" indent="0">
              <a:buNone/>
            </a:pP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Среда: комфортное пространство с учётом особенностей детей раннего возраста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ширма, сцена, подиум, мультимедиа, фортепиано, зона мягких подушек, мягкий инвентарь и др.</a:t>
            </a:r>
          </a:p>
          <a:p>
            <a:pPr marL="0" indent="0">
              <a:buNone/>
            </a:pP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Технологии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marL="342900" indent="-342900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Ритмопластика (выражение музыкальных впечатлений  через движение)</a:t>
            </a:r>
          </a:p>
          <a:p>
            <a:pPr marL="342900" indent="-342900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Театрализация </a:t>
            </a:r>
          </a:p>
          <a:p>
            <a:pPr marL="342900" indent="-342900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Нетрадиционные техники рисование: пальчиковое рисование, рисование ладошками, печатки и др.</a:t>
            </a:r>
          </a:p>
          <a:p>
            <a:pPr marL="342900" indent="-342900">
              <a:buAutoNum type="arabicParenR"/>
            </a:pPr>
            <a:endParaRPr lang="ru-RU" dirty="0"/>
          </a:p>
          <a:p>
            <a:endParaRPr lang="ru-RU" dirty="0"/>
          </a:p>
          <a:p>
            <a:pPr marL="0" indent="0">
              <a:buNone/>
            </a:pP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66093ED-A6F4-4FDC-B8C0-8D8498E0CF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11</a:t>
            </a:fld>
            <a:endParaRPr lang="ru-RU" noProof="0" dirty="0"/>
          </a:p>
        </p:txBody>
      </p:sp>
      <p:grpSp>
        <p:nvGrpSpPr>
          <p:cNvPr id="6" name="object 698"/>
          <p:cNvGrpSpPr/>
          <p:nvPr/>
        </p:nvGrpSpPr>
        <p:grpSpPr>
          <a:xfrm>
            <a:off x="7345340" y="2525546"/>
            <a:ext cx="4846660" cy="4287014"/>
            <a:chOff x="6518554" y="2252296"/>
            <a:chExt cx="4294607" cy="3835984"/>
          </a:xfrm>
        </p:grpSpPr>
        <p:sp>
          <p:nvSpPr>
            <p:cNvPr id="7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1" name="object 7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2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0" name="object 7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1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2" name="object 7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3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4" name="object 7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5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6" name="object 7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7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8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9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0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1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76" name="object 7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7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112" name="Рисунок 11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38551" y="1158734"/>
            <a:ext cx="4717388" cy="42774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927346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B3578D73-2465-4281-975F-C1EAD53E11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537" y="365124"/>
            <a:ext cx="11193935" cy="975303"/>
          </a:xfrm>
        </p:spPr>
        <p:txBody>
          <a:bodyPr>
            <a:normAutofit/>
          </a:bodyPr>
          <a:lstStyle/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Конвергентные музыкальные пространства </a:t>
            </a: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«Талант» </a:t>
            </a:r>
            <a:b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музыкально-игровые залы, театральная студия)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Объект 2">
            <a:extLst>
              <a:ext uri="{FF2B5EF4-FFF2-40B4-BE49-F238E27FC236}">
                <a16:creationId xmlns="" xmlns:a16="http://schemas.microsoft.com/office/drawing/2014/main" id="{8185EFB6-430A-461B-B843-104B5AF82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1537" y="1517072"/>
            <a:ext cx="6569981" cy="5340928"/>
          </a:xfrm>
        </p:spPr>
        <p:txBody>
          <a:bodyPr>
            <a:normAutofit fontScale="47500" lnSpcReduction="20000"/>
          </a:bodyPr>
          <a:lstStyle/>
          <a:p>
            <a:r>
              <a:rPr lang="ru-RU" sz="34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Вариативное содержание</a:t>
            </a:r>
            <a:r>
              <a:rPr lang="ru-RU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1) Коренева Т. Ф. Парциальная программа «В мире музыкальной драматургии»: музыкально-ритмическая деятельность с детьми дошкольного возраста 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2) Авторская программа «Детский ансамбль»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3) Авторская программа «Хореография»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4) Авторская программа «Элементарное  музицирование»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5) Авторская программа «Театральная импровизация» </a:t>
            </a:r>
          </a:p>
          <a:p>
            <a:pPr marL="0" indent="0">
              <a:buNone/>
            </a:pPr>
            <a:endParaRPr lang="ru-RU" sz="3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34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Среда: комфортное пространство с учётом возрастных и индивидуальных особенностей </a:t>
            </a:r>
            <a:r>
              <a:rPr lang="ru-RU" sz="3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indent="0">
              <a:buNone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сцена, музыкальные инструменты, акустическая система, свет, мягкие модули-трансформеры, зеркальная стена др.</a:t>
            </a:r>
          </a:p>
          <a:p>
            <a:pPr marL="0" indent="0">
              <a:buNone/>
            </a:pPr>
            <a:endParaRPr lang="ru-RU" sz="3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34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Технологии</a:t>
            </a: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marL="342900" indent="-342900">
              <a:buAutoNum type="arabicParenR"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«Три «кита»: песня, танец, марш» Д.Б. </a:t>
            </a:r>
            <a:r>
              <a:rPr lang="ru-RU" sz="3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Кабалевского</a:t>
            </a:r>
            <a:endParaRPr lang="ru-RU" sz="3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AutoNum type="arabicParenR"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«</a:t>
            </a:r>
            <a:r>
              <a:rPr lang="ru-RU" sz="3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Шульверк</a:t>
            </a: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» </a:t>
            </a:r>
            <a:r>
              <a:rPr lang="ru-RU" sz="3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К.Орфа</a:t>
            </a: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Музыкальная игра-импровизация – это развитие ребёнка через искусство и творчество, основанное на единстве и взаимосвязи музыки, движения и речи.</a:t>
            </a:r>
          </a:p>
          <a:p>
            <a:pPr marL="342900" indent="-342900">
              <a:buAutoNum type="arabicParenR"/>
            </a:pPr>
            <a:r>
              <a:rPr lang="ru-RU" sz="3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Музыкальная драматургия</a:t>
            </a:r>
          </a:p>
          <a:p>
            <a:pPr marL="0" indent="0">
              <a:buNone/>
            </a:pPr>
            <a:endParaRPr lang="ru-RU" dirty="0"/>
          </a:p>
          <a:p>
            <a:pPr marL="342900" indent="-342900">
              <a:buAutoNum type="arabicParenR"/>
            </a:pPr>
            <a:endParaRPr lang="ru-RU" dirty="0"/>
          </a:p>
          <a:p>
            <a:endParaRPr lang="ru-RU" dirty="0"/>
          </a:p>
          <a:p>
            <a:pPr marL="0" indent="0">
              <a:buNone/>
            </a:pP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66093ED-A6F4-4FDC-B8C0-8D8498E0CF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12</a:t>
            </a:fld>
            <a:endParaRPr lang="ru-RU" noProof="0" dirty="0"/>
          </a:p>
        </p:txBody>
      </p:sp>
      <p:grpSp>
        <p:nvGrpSpPr>
          <p:cNvPr id="6" name="object 698"/>
          <p:cNvGrpSpPr/>
          <p:nvPr/>
        </p:nvGrpSpPr>
        <p:grpSpPr>
          <a:xfrm>
            <a:off x="7389728" y="2552179"/>
            <a:ext cx="4497472" cy="4287014"/>
            <a:chOff x="6518554" y="2252296"/>
            <a:chExt cx="4294607" cy="3835984"/>
          </a:xfrm>
        </p:grpSpPr>
        <p:sp>
          <p:nvSpPr>
            <p:cNvPr id="7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2" name="object 7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3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1" name="object 7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2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3" name="object 7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4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5" name="object 7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6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7" name="object 7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8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9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0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1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77" name="object 7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8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113" name="Рисунок 11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28473" y="3765882"/>
            <a:ext cx="2732114" cy="2292129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89728" y="1259091"/>
            <a:ext cx="4021217" cy="23025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325643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B3578D73-2465-4281-975F-C1EAD53E11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86251" y="365124"/>
            <a:ext cx="9832121" cy="975303"/>
          </a:xfrm>
        </p:spPr>
        <p:txBody>
          <a:bodyPr>
            <a:normAutofit fontScale="90000"/>
          </a:bodyPr>
          <a:lstStyle/>
          <a:p>
            <a:r>
              <a:rPr lang="ru-RU" sz="31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Конвергентное социально-психологическое </a:t>
            </a:r>
            <a:r>
              <a:rPr lang="ru-RU" sz="31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ru-RU" sz="31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31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«Я </a:t>
            </a:r>
            <a:r>
              <a:rPr lang="ru-RU" sz="31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пространство» (сенсорная </a:t>
            </a:r>
            <a:r>
              <a:rPr lang="ru-RU" sz="31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комната</a:t>
            </a:r>
            <a:r>
              <a:rPr lang="ru-RU" dirty="0" smtClean="0"/>
              <a:t>)</a:t>
            </a:r>
            <a:endParaRPr lang="ru-RU" b="0" dirty="0"/>
          </a:p>
        </p:txBody>
      </p:sp>
      <p:sp>
        <p:nvSpPr>
          <p:cNvPr id="3" name="Объект 2">
            <a:extLst>
              <a:ext uri="{FF2B5EF4-FFF2-40B4-BE49-F238E27FC236}">
                <a16:creationId xmlns="" xmlns:a16="http://schemas.microsoft.com/office/drawing/2014/main" id="{8185EFB6-430A-461B-B843-104B5AF82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0555" y="1517072"/>
            <a:ext cx="6670963" cy="4975804"/>
          </a:xfrm>
        </p:spPr>
        <p:txBody>
          <a:bodyPr>
            <a:normAutofit fontScale="62500" lnSpcReduction="20000"/>
          </a:bodyPr>
          <a:lstStyle/>
          <a:p>
            <a:r>
              <a:rPr lang="ru-RU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Вариативное содержание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342900" indent="-342900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Авторская программа «Эмоциональный интеллект»</a:t>
            </a:r>
          </a:p>
          <a:p>
            <a:pPr marL="342900" indent="-342900">
              <a:buAutoNum type="arabicParenR"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Авторская программа «Путешествие в страну Я»</a:t>
            </a:r>
          </a:p>
          <a:p>
            <a:pPr marL="342900" indent="-342900">
              <a:buAutoNum type="arabicParenR"/>
            </a:pP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Среда: комфортное пространство с учётом возрастных и индивидуальных особенностей </a:t>
            </a:r>
            <a:r>
              <a:rPr lang="ru-RU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Комфорт ЛОГО для обучения навыкам психофизиологической саморегуляции по комплексу параметров и коррекции психоэмоционального состояния. 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«Песочная терапия» Коррекционно-развивающий комплекс с </a:t>
            </a:r>
            <a:r>
              <a:rPr lang="ru-RU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видеорегистрацией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 и др</a:t>
            </a: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0" indent="0">
              <a:buNone/>
            </a:pPr>
            <a:endParaRPr lang="ru-RU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b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Технологии</a:t>
            </a:r>
            <a:endParaRPr lang="ru-RU" b="1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ru-RU" dirty="0">
                <a:solidFill>
                  <a:srgbClr val="40404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1) </a:t>
            </a:r>
            <a:r>
              <a:rPr lang="ru-RU" dirty="0" err="1">
                <a:solidFill>
                  <a:srgbClr val="40404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Нейрографика</a:t>
            </a:r>
            <a:endParaRPr lang="ru-RU" dirty="0">
              <a:solidFill>
                <a:srgbClr val="40404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2) Тренинг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3) Психологические игры и упражнения</a:t>
            </a:r>
          </a:p>
          <a:p>
            <a:pPr marL="0" indent="0">
              <a:buNone/>
            </a:pP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4) Рефлексия и самопрезентация</a:t>
            </a:r>
          </a:p>
          <a:p>
            <a:pPr marL="0" indent="0">
              <a:buNone/>
            </a:pPr>
            <a:endParaRPr lang="ru-RU" dirty="0"/>
          </a:p>
          <a:p>
            <a:pPr marL="0" indent="0">
              <a:buNone/>
            </a:pPr>
            <a:endParaRPr lang="ru-RU" dirty="0"/>
          </a:p>
          <a:p>
            <a:pPr marL="342900" indent="-342900">
              <a:buAutoNum type="arabicParenR"/>
            </a:pPr>
            <a:endParaRPr lang="ru-RU" dirty="0"/>
          </a:p>
          <a:p>
            <a:endParaRPr lang="ru-RU" dirty="0"/>
          </a:p>
          <a:p>
            <a:pPr marL="0" indent="0">
              <a:buNone/>
            </a:pP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66093ED-A6F4-4FDC-B8C0-8D8498E0CF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13</a:t>
            </a:fld>
            <a:endParaRPr lang="ru-RU" noProof="0" dirty="0"/>
          </a:p>
        </p:txBody>
      </p:sp>
      <p:grpSp>
        <p:nvGrpSpPr>
          <p:cNvPr id="7" name="object 698"/>
          <p:cNvGrpSpPr/>
          <p:nvPr/>
        </p:nvGrpSpPr>
        <p:grpSpPr>
          <a:xfrm>
            <a:off x="7389728" y="2552179"/>
            <a:ext cx="4497472" cy="4287014"/>
            <a:chOff x="6518554" y="2252296"/>
            <a:chExt cx="4294607" cy="3835984"/>
          </a:xfrm>
        </p:grpSpPr>
        <p:sp>
          <p:nvSpPr>
            <p:cNvPr id="8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2" name="object 7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3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1" name="object 7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2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3" name="object 7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4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5" name="object 7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6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7" name="object 7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8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9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0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1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77" name="object 7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8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6" name="Рисунок 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7787540" y="1582929"/>
            <a:ext cx="3865354" cy="3530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182405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B3578D73-2465-4281-975F-C1EAD53E11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663575"/>
          </a:xfrm>
        </p:spPr>
        <p:txBody>
          <a:bodyPr>
            <a:normAutofit/>
          </a:bodyPr>
          <a:lstStyle/>
          <a:p>
            <a:r>
              <a:rPr lang="ru-RU" sz="24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Здоровьесберегающие технологии в образовательных пространствах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="" xmlns:a16="http://schemas.microsoft.com/office/drawing/2014/main" id="{8185EFB6-430A-461B-B843-104B5AF82CC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13064" y="1028699"/>
            <a:ext cx="11597398" cy="2206101"/>
          </a:xfrm>
        </p:spPr>
        <p:txBody>
          <a:bodyPr>
            <a:normAutofit fontScale="77500" lnSpcReduction="20000"/>
          </a:bodyPr>
          <a:lstStyle/>
          <a:p>
            <a:pPr marL="0" indent="0">
              <a:buNone/>
            </a:pPr>
            <a:r>
              <a:rPr lang="ru-RU" dirty="0" smtClean="0"/>
              <a:t>- «дорожки здоровья»;</a:t>
            </a:r>
          </a:p>
          <a:p>
            <a:pPr>
              <a:buFontTx/>
              <a:buChar char="-"/>
            </a:pPr>
            <a:r>
              <a:rPr lang="ru-RU" dirty="0" smtClean="0"/>
              <a:t>«Сова-няня»;</a:t>
            </a:r>
          </a:p>
          <a:p>
            <a:pPr>
              <a:buFontTx/>
              <a:buChar char="-"/>
            </a:pPr>
            <a:r>
              <a:rPr lang="ru-RU" dirty="0" smtClean="0"/>
              <a:t>спортивные залы;</a:t>
            </a:r>
          </a:p>
          <a:p>
            <a:pPr>
              <a:buFontTx/>
              <a:buChar char="-"/>
            </a:pPr>
            <a:r>
              <a:rPr lang="ru-RU" dirty="0" smtClean="0"/>
              <a:t>бассейн;</a:t>
            </a:r>
          </a:p>
          <a:p>
            <a:pPr>
              <a:buFontTx/>
              <a:buChar char="-"/>
            </a:pPr>
            <a:r>
              <a:rPr lang="ru-RU" dirty="0" smtClean="0"/>
              <a:t>лестничные ступени с </a:t>
            </a:r>
            <a:r>
              <a:rPr lang="ru-RU" dirty="0" err="1" smtClean="0"/>
              <a:t>проступями</a:t>
            </a:r>
            <a:r>
              <a:rPr lang="ru-RU" dirty="0" smtClean="0"/>
              <a:t>;</a:t>
            </a:r>
          </a:p>
          <a:p>
            <a:pPr marL="0" indent="0">
              <a:buNone/>
            </a:pPr>
            <a:r>
              <a:rPr lang="ru-RU" dirty="0" smtClean="0"/>
              <a:t>- здоровое питание</a:t>
            </a:r>
          </a:p>
          <a:p>
            <a:pPr>
              <a:buFontTx/>
              <a:buChar char="-"/>
            </a:pP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66093ED-A6F4-4FDC-B8C0-8D8498E0CF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14</a:t>
            </a:fld>
            <a:endParaRPr lang="ru-RU" noProof="0" dirty="0"/>
          </a:p>
        </p:txBody>
      </p:sp>
      <p:pic>
        <p:nvPicPr>
          <p:cNvPr id="11" name="Рисунок 10">
            <a:extLst>
              <a:ext uri="{FF2B5EF4-FFF2-40B4-BE49-F238E27FC236}">
                <a16:creationId xmlns="" xmlns:a16="http://schemas.microsoft.com/office/drawing/2014/main" id="{4BD142B2-CEF6-4FAB-B28E-BA0355BA7EC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764" y="3502712"/>
            <a:ext cx="2737374" cy="3040097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25457" y="1319564"/>
            <a:ext cx="3036182" cy="2718485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1891" y="2962481"/>
            <a:ext cx="4003588" cy="2623751"/>
          </a:xfrm>
          <a:prstGeom prst="rect">
            <a:avLst/>
          </a:prstGeom>
        </p:spPr>
      </p:pic>
      <p:grpSp>
        <p:nvGrpSpPr>
          <p:cNvPr id="10" name="object 698"/>
          <p:cNvGrpSpPr/>
          <p:nvPr/>
        </p:nvGrpSpPr>
        <p:grpSpPr>
          <a:xfrm>
            <a:off x="7345340" y="2583402"/>
            <a:ext cx="4541860" cy="4229158"/>
            <a:chOff x="6518554" y="2252296"/>
            <a:chExt cx="4294607" cy="3835984"/>
          </a:xfrm>
        </p:grpSpPr>
        <p:sp>
          <p:nvSpPr>
            <p:cNvPr id="12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3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4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5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6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7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8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9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0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1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2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3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4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5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6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7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8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9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0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1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2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3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4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5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36" name="object 7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7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8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9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0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1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2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3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4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5" name="object 7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6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7" name="object 7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8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9" name="object 7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0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51" name="object 7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2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3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4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5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6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7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8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9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0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1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2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3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4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5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6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7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8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9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0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1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2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3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4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5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6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7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8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9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0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81" name="object 76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2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3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4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5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6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7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8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9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0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1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2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3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4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5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6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7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8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9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0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1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2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3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4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5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6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7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8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9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0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1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2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3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4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7350285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Конвергентное пространство «Маленький </a:t>
            </a:r>
            <a:r>
              <a:rPr lang="ru-RU" sz="2800" b="1" dirty="0" err="1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томич</a:t>
            </a: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культурный код своими руками» (новый совместный проект)</a:t>
            </a:r>
            <a:b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ru-RU" sz="2800" dirty="0"/>
          </a:p>
        </p:txBody>
      </p:sp>
      <p:grpSp>
        <p:nvGrpSpPr>
          <p:cNvPr id="4" name="object 698"/>
          <p:cNvGrpSpPr/>
          <p:nvPr/>
        </p:nvGrpSpPr>
        <p:grpSpPr>
          <a:xfrm>
            <a:off x="7345340" y="2583402"/>
            <a:ext cx="4541860" cy="4229158"/>
            <a:chOff x="6518554" y="2252296"/>
            <a:chExt cx="4294607" cy="3835984"/>
          </a:xfrm>
        </p:grpSpPr>
        <p:sp>
          <p:nvSpPr>
            <p:cNvPr id="5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2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3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4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5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6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7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8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9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0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1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2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3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4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5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6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7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8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29" name="object 7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0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1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2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3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4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5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6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7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38" name="object 7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39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0" name="object 7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1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2" name="object 7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3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4" name="object 7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5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6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7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8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9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0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1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2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3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4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5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6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7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8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9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0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1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2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3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4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5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6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7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8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9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0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1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2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3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74" name="object 7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5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6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7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8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9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0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1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2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3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4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5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6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7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8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9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0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1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2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3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4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5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6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7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8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9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0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1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2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3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4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5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6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7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</p:grpSp>
      <p:pic>
        <p:nvPicPr>
          <p:cNvPr id="108" name="Объект 107"/>
          <p:cNvPicPr>
            <a:picLocks noGrp="1"/>
          </p:cNvPicPr>
          <p:nvPr>
            <p:ph idx="1"/>
          </p:nvPr>
        </p:nvPicPr>
        <p:blipFill>
          <a:blip r:embed="rId8"/>
          <a:stretch>
            <a:fillRect/>
          </a:stretch>
        </p:blipFill>
        <p:spPr>
          <a:xfrm>
            <a:off x="488918" y="2758352"/>
            <a:ext cx="3736076" cy="3547740"/>
          </a:xfrm>
          <a:prstGeom prst="rect">
            <a:avLst/>
          </a:prstGeom>
        </p:spPr>
      </p:pic>
      <p:pic>
        <p:nvPicPr>
          <p:cNvPr id="109" name="Рисунок 108"/>
          <p:cNvPicPr/>
          <p:nvPr/>
        </p:nvPicPr>
        <p:blipFill>
          <a:blip r:embed="rId9"/>
          <a:stretch>
            <a:fillRect/>
          </a:stretch>
        </p:blipFill>
        <p:spPr>
          <a:xfrm>
            <a:off x="7821227" y="1562470"/>
            <a:ext cx="4086566" cy="3912564"/>
          </a:xfrm>
          <a:prstGeom prst="rect">
            <a:avLst/>
          </a:prstGeom>
        </p:spPr>
      </p:pic>
      <p:pic>
        <p:nvPicPr>
          <p:cNvPr id="110" name="Picture 2"/>
          <p:cNvPicPr/>
          <p:nvPr/>
        </p:nvPicPr>
        <p:blipFill>
          <a:blip r:embed="rId10"/>
          <a:stretch>
            <a:fillRect/>
          </a:stretch>
        </p:blipFill>
        <p:spPr>
          <a:xfrm>
            <a:off x="4774791" y="1355629"/>
            <a:ext cx="2455545" cy="2455545"/>
          </a:xfrm>
          <a:prstGeom prst="rect">
            <a:avLst/>
          </a:prstGeom>
        </p:spPr>
      </p:pic>
      <p:pic>
        <p:nvPicPr>
          <p:cNvPr id="111" name="Рисунок 110"/>
          <p:cNvPicPr/>
          <p:nvPr/>
        </p:nvPicPr>
        <p:blipFill>
          <a:blip r:embed="rId11"/>
          <a:stretch>
            <a:fillRect/>
          </a:stretch>
        </p:blipFill>
        <p:spPr>
          <a:xfrm>
            <a:off x="4466904" y="4390058"/>
            <a:ext cx="3162376" cy="23721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84866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Конвергентное пространство «Маленький </a:t>
            </a:r>
            <a:r>
              <a:rPr lang="ru-RU" sz="2800" b="1" dirty="0" err="1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томич</a:t>
            </a: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культурный код своими руками» (новый совместный проект)</a:t>
            </a:r>
            <a:b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ru-RU" sz="2800" dirty="0"/>
          </a:p>
        </p:txBody>
      </p:sp>
      <p:pic>
        <p:nvPicPr>
          <p:cNvPr id="4" name="Объект 3"/>
          <p:cNvPicPr>
            <a:picLocks noGrp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845294" y="2904964"/>
            <a:ext cx="3382392" cy="3435177"/>
          </a:xfrm>
          <a:prstGeom prst="rect">
            <a:avLst/>
          </a:prstGeom>
        </p:spPr>
      </p:pic>
      <p:pic>
        <p:nvPicPr>
          <p:cNvPr id="5" name="Рисунок 4"/>
          <p:cNvPicPr/>
          <p:nvPr/>
        </p:nvPicPr>
        <p:blipFill>
          <a:blip r:embed="rId3"/>
          <a:stretch>
            <a:fillRect/>
          </a:stretch>
        </p:blipFill>
        <p:spPr>
          <a:xfrm>
            <a:off x="201093" y="1411778"/>
            <a:ext cx="2559862" cy="2707461"/>
          </a:xfrm>
          <a:prstGeom prst="rect">
            <a:avLst/>
          </a:prstGeom>
        </p:spPr>
      </p:pic>
      <p:pic>
        <p:nvPicPr>
          <p:cNvPr id="6" name="Рисунок 5"/>
          <p:cNvPicPr/>
          <p:nvPr/>
        </p:nvPicPr>
        <p:blipFill>
          <a:blip r:embed="rId4"/>
          <a:stretch>
            <a:fillRect/>
          </a:stretch>
        </p:blipFill>
        <p:spPr>
          <a:xfrm>
            <a:off x="9463595" y="3155999"/>
            <a:ext cx="2559312" cy="3435177"/>
          </a:xfrm>
          <a:prstGeom prst="rect">
            <a:avLst/>
          </a:prstGeom>
        </p:spPr>
      </p:pic>
      <p:pic>
        <p:nvPicPr>
          <p:cNvPr id="7" name="Рисунок 6"/>
          <p:cNvPicPr/>
          <p:nvPr/>
        </p:nvPicPr>
        <p:blipFill>
          <a:blip r:embed="rId5"/>
          <a:stretch>
            <a:fillRect/>
          </a:stretch>
        </p:blipFill>
        <p:spPr>
          <a:xfrm>
            <a:off x="6391923" y="1283329"/>
            <a:ext cx="2725444" cy="28359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73687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object 696"/>
          <p:cNvSpPr txBox="1">
            <a:spLocks noGrp="1"/>
          </p:cNvSpPr>
          <p:nvPr>
            <p:ph type="title"/>
          </p:nvPr>
        </p:nvSpPr>
        <p:spPr>
          <a:xfrm>
            <a:off x="0" y="308066"/>
            <a:ext cx="12191477" cy="568329"/>
          </a:xfrm>
          <a:prstGeom prst="rect">
            <a:avLst/>
          </a:prstGeom>
        </p:spPr>
        <p:txBody>
          <a:bodyPr vert="horz" wrap="square" lIns="0" tIns="14193" rIns="0" bIns="0" rtlCol="0" anchor="ctr">
            <a:spAutoFit/>
          </a:bodyPr>
          <a:lstStyle/>
          <a:p>
            <a:pPr marL="14194" algn="ctr">
              <a:lnSpc>
                <a:spcPct val="100000"/>
              </a:lnSpc>
              <a:spcBef>
                <a:spcPts val="112"/>
              </a:spcBef>
            </a:pPr>
            <a:r>
              <a:rPr lang="ru-RU" sz="3600" b="1" spc="112" dirty="0" smtClean="0">
                <a:solidFill>
                  <a:srgbClr val="2A863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Спасибо за внимание. Будем на связи!</a:t>
            </a:r>
            <a:endParaRPr sz="36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7129319" y="4119113"/>
            <a:ext cx="29764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b="1" spc="112" dirty="0">
              <a:solidFill>
                <a:srgbClr val="2A8639"/>
              </a:solidFill>
              <a:latin typeface="Century Gothic" panose="020B0502020202020204" pitchFamily="34" charset="0"/>
              <a:ea typeface="+mj-ea"/>
              <a:cs typeface="Bahnschrift"/>
            </a:endParaRPr>
          </a:p>
        </p:txBody>
      </p:sp>
      <p:grpSp>
        <p:nvGrpSpPr>
          <p:cNvPr id="126" name="object 698"/>
          <p:cNvGrpSpPr/>
          <p:nvPr/>
        </p:nvGrpSpPr>
        <p:grpSpPr>
          <a:xfrm>
            <a:off x="7345340" y="2575420"/>
            <a:ext cx="4846660" cy="4287014"/>
            <a:chOff x="6518554" y="2252296"/>
            <a:chExt cx="4294607" cy="3835984"/>
          </a:xfrm>
        </p:grpSpPr>
        <p:sp>
          <p:nvSpPr>
            <p:cNvPr id="127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8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9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0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1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2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3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4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5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6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8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0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1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2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3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4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5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6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7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8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9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0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1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2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3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154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5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6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7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8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9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0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1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62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163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64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165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66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167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68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169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0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1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2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3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4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5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6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7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8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9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0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1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2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3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4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5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6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7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8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9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0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1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2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3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4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5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6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7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98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199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0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1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2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3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4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5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6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7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8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9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0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1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2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3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4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5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6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7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8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9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0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1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2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3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4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5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6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7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8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9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0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1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grpSp>
        <p:nvGrpSpPr>
          <p:cNvPr id="24" name="Группа 23"/>
          <p:cNvGrpSpPr/>
          <p:nvPr/>
        </p:nvGrpSpPr>
        <p:grpSpPr>
          <a:xfrm>
            <a:off x="8434729" y="1021158"/>
            <a:ext cx="3474196" cy="5065302"/>
            <a:chOff x="8277280" y="951526"/>
            <a:chExt cx="3474196" cy="5111065"/>
          </a:xfrm>
        </p:grpSpPr>
        <p:pic>
          <p:nvPicPr>
            <p:cNvPr id="13" name="Рисунок 12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77280" y="1481137"/>
              <a:ext cx="3474196" cy="4581454"/>
            </a:xfrm>
            <a:prstGeom prst="roundRect">
              <a:avLst/>
            </a:prstGeom>
            <a:ln w="28575">
              <a:solidFill>
                <a:schemeClr val="accent6">
                  <a:lumMod val="75000"/>
                </a:schemeClr>
              </a:solidFill>
            </a:ln>
          </p:spPr>
        </p:pic>
        <p:pic>
          <p:nvPicPr>
            <p:cNvPr id="23" name="Рисунок 22"/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9733"/>
            <a:stretch/>
          </p:blipFill>
          <p:spPr>
            <a:xfrm>
              <a:off x="9422120" y="951526"/>
              <a:ext cx="1198467" cy="1159301"/>
            </a:xfrm>
            <a:prstGeom prst="ellipse">
              <a:avLst/>
            </a:prstGeom>
            <a:ln w="12700">
              <a:solidFill>
                <a:schemeClr val="accent6">
                  <a:lumMod val="75000"/>
                </a:schemeClr>
              </a:solidFill>
            </a:ln>
          </p:spPr>
        </p:pic>
      </p:grpSp>
      <p:sp>
        <p:nvSpPr>
          <p:cNvPr id="19" name="TextBox 18"/>
          <p:cNvSpPr txBox="1"/>
          <p:nvPr/>
        </p:nvSpPr>
        <p:spPr>
          <a:xfrm>
            <a:off x="8729578" y="2821646"/>
            <a:ext cx="256204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dirty="0" smtClean="0"/>
              <a:t>Место для размещения </a:t>
            </a:r>
          </a:p>
          <a:p>
            <a:pPr algn="ctr"/>
            <a:r>
              <a:rPr lang="en-US" dirty="0" smtClean="0"/>
              <a:t>QR-</a:t>
            </a:r>
            <a:r>
              <a:rPr lang="ru-RU" dirty="0" smtClean="0"/>
              <a:t>кода ДОУ</a:t>
            </a:r>
            <a:endParaRPr lang="ru-RU" dirty="0"/>
          </a:p>
        </p:txBody>
      </p:sp>
      <p:sp>
        <p:nvSpPr>
          <p:cNvPr id="137" name="Прямоугольник 136"/>
          <p:cNvSpPr/>
          <p:nvPr/>
        </p:nvSpPr>
        <p:spPr>
          <a:xfrm>
            <a:off x="8280993" y="5312099"/>
            <a:ext cx="3459219" cy="4801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488950">
              <a:lnSpc>
                <a:spcPct val="90000"/>
              </a:lnSpc>
              <a:spcBef>
                <a:spcPct val="0"/>
              </a:spcBef>
            </a:pPr>
            <a:r>
              <a:rPr lang="ru-RU" sz="1400" b="1" spc="112" dirty="0" smtClean="0">
                <a:solidFill>
                  <a:srgbClr val="2A8639"/>
                </a:solidFill>
                <a:latin typeface="Century Gothic" panose="020B0502020202020204" pitchFamily="34" charset="0"/>
                <a:cs typeface="Bahnschrift"/>
              </a:rPr>
              <a:t>МАДОУ № 82 </a:t>
            </a:r>
            <a:endParaRPr lang="ru-RU" sz="1400" b="1" spc="112" dirty="0">
              <a:solidFill>
                <a:srgbClr val="2A8639"/>
              </a:solidFill>
              <a:latin typeface="Century Gothic" panose="020B0502020202020204" pitchFamily="34" charset="0"/>
              <a:cs typeface="Bahnschrift"/>
            </a:endParaRPr>
          </a:p>
          <a:p>
            <a:pPr algn="ctr" defTabSz="488950">
              <a:lnSpc>
                <a:spcPct val="90000"/>
              </a:lnSpc>
              <a:spcBef>
                <a:spcPct val="0"/>
              </a:spcBef>
            </a:pPr>
            <a:r>
              <a:rPr lang="ru-RU" sz="1400" b="1" spc="112" dirty="0" smtClean="0">
                <a:solidFill>
                  <a:srgbClr val="2A8639"/>
                </a:solidFill>
                <a:latin typeface="Century Gothic" panose="020B0502020202020204" pitchFamily="34" charset="0"/>
                <a:cs typeface="Bahnschrift"/>
              </a:rPr>
              <a:t>г. Томска</a:t>
            </a:r>
            <a:endParaRPr lang="ru-RU" sz="1400" b="1" spc="112" dirty="0">
              <a:solidFill>
                <a:srgbClr val="2A8639"/>
              </a:solidFill>
              <a:latin typeface="Century Gothic" panose="020B0502020202020204" pitchFamily="34" charset="0"/>
              <a:cs typeface="Bahnschrift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0967" y="902207"/>
            <a:ext cx="3542083" cy="5121084"/>
          </a:xfrm>
          <a:prstGeom prst="rect">
            <a:avLst/>
          </a:prstGeom>
        </p:spPr>
      </p:pic>
      <p:sp>
        <p:nvSpPr>
          <p:cNvPr id="232" name="TextBox 231"/>
          <p:cNvSpPr txBox="1"/>
          <p:nvPr/>
        </p:nvSpPr>
        <p:spPr>
          <a:xfrm>
            <a:off x="1172155" y="2816418"/>
            <a:ext cx="282154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dirty="0" smtClean="0"/>
              <a:t>Место для размещения </a:t>
            </a:r>
          </a:p>
          <a:p>
            <a:pPr algn="ctr"/>
            <a:r>
              <a:rPr lang="en-US" dirty="0" smtClean="0"/>
              <a:t>QR-</a:t>
            </a:r>
            <a:r>
              <a:rPr lang="ru-RU" dirty="0" smtClean="0"/>
              <a:t>кода личной страницы </a:t>
            </a:r>
          </a:p>
          <a:p>
            <a:pPr algn="ctr"/>
            <a:r>
              <a:rPr lang="ru-RU" dirty="0" smtClean="0"/>
              <a:t>руководителя ДОУ</a:t>
            </a:r>
            <a:endParaRPr lang="ru-RU" dirty="0"/>
          </a:p>
        </p:txBody>
      </p:sp>
      <p:sp>
        <p:nvSpPr>
          <p:cNvPr id="236" name="Прямоугольник 235"/>
          <p:cNvSpPr/>
          <p:nvPr/>
        </p:nvSpPr>
        <p:spPr>
          <a:xfrm>
            <a:off x="708967" y="5318664"/>
            <a:ext cx="3459219" cy="4801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488950">
              <a:lnSpc>
                <a:spcPct val="90000"/>
              </a:lnSpc>
              <a:spcBef>
                <a:spcPct val="0"/>
              </a:spcBef>
            </a:pPr>
            <a:r>
              <a:rPr lang="ru-RU" sz="1400" b="1" spc="112" smtClean="0">
                <a:solidFill>
                  <a:srgbClr val="2A8639"/>
                </a:solidFill>
                <a:latin typeface="Century Gothic" panose="020B0502020202020204" pitchFamily="34" charset="0"/>
                <a:cs typeface="Bahnschrift"/>
              </a:rPr>
              <a:t>Заведующий  </a:t>
            </a:r>
            <a:r>
              <a:rPr lang="ru-RU" sz="1400" b="1" spc="112" dirty="0" smtClean="0">
                <a:solidFill>
                  <a:srgbClr val="2A8639"/>
                </a:solidFill>
                <a:latin typeface="Century Gothic" panose="020B0502020202020204" pitchFamily="34" charset="0"/>
                <a:cs typeface="Bahnschrift"/>
              </a:rPr>
              <a:t>МАДОУ № 82</a:t>
            </a:r>
            <a:endParaRPr lang="ru-RU" sz="1400" b="1" spc="112" dirty="0">
              <a:solidFill>
                <a:srgbClr val="2A8639"/>
              </a:solidFill>
              <a:latin typeface="Century Gothic" panose="020B0502020202020204" pitchFamily="34" charset="0"/>
              <a:cs typeface="Bahnschrift"/>
            </a:endParaRPr>
          </a:p>
          <a:p>
            <a:pPr algn="ctr" defTabSz="488950">
              <a:lnSpc>
                <a:spcPct val="90000"/>
              </a:lnSpc>
              <a:spcBef>
                <a:spcPct val="0"/>
              </a:spcBef>
            </a:pPr>
            <a:r>
              <a:rPr lang="ru-RU" sz="1400" b="1" spc="112" dirty="0" smtClean="0">
                <a:solidFill>
                  <a:srgbClr val="2A8639"/>
                </a:solidFill>
                <a:latin typeface="Century Gothic" panose="020B0502020202020204" pitchFamily="34" charset="0"/>
                <a:cs typeface="Bahnschrift"/>
              </a:rPr>
              <a:t>г. Томска</a:t>
            </a:r>
            <a:endParaRPr lang="ru-RU" sz="1400" b="1" spc="112" dirty="0">
              <a:solidFill>
                <a:srgbClr val="2A8639"/>
              </a:solidFill>
              <a:latin typeface="Century Gothic" panose="020B0502020202020204" pitchFamily="34" charset="0"/>
              <a:cs typeface="Bahnschrift"/>
            </a:endParaRPr>
          </a:p>
        </p:txBody>
      </p:sp>
      <p:grpSp>
        <p:nvGrpSpPr>
          <p:cNvPr id="25" name="Группа 24"/>
          <p:cNvGrpSpPr/>
          <p:nvPr/>
        </p:nvGrpSpPr>
        <p:grpSpPr>
          <a:xfrm>
            <a:off x="857669" y="913549"/>
            <a:ext cx="3227574" cy="4421269"/>
            <a:chOff x="857669" y="913549"/>
            <a:chExt cx="3227574" cy="4421269"/>
          </a:xfrm>
        </p:grpSpPr>
        <p:pic>
          <p:nvPicPr>
            <p:cNvPr id="3" name="Рисунок 2"/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7669" y="2107244"/>
              <a:ext cx="3227574" cy="3227574"/>
            </a:xfrm>
            <a:prstGeom prst="rect">
              <a:avLst/>
            </a:prstGeom>
          </p:spPr>
        </p:pic>
        <p:pic>
          <p:nvPicPr>
            <p:cNvPr id="6" name="Рисунок 5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05202" y="3378496"/>
              <a:ext cx="723342" cy="723342"/>
            </a:xfrm>
            <a:prstGeom prst="rect">
              <a:avLst/>
            </a:prstGeom>
          </p:spPr>
        </p:pic>
        <p:pic>
          <p:nvPicPr>
            <p:cNvPr id="9" name="Рисунок 8"/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73023" y="913549"/>
              <a:ext cx="1167884" cy="1167884"/>
            </a:xfrm>
            <a:prstGeom prst="rect">
              <a:avLst/>
            </a:prstGeom>
          </p:spPr>
        </p:pic>
      </p:grpSp>
      <p:grpSp>
        <p:nvGrpSpPr>
          <p:cNvPr id="18" name="Группа 17"/>
          <p:cNvGrpSpPr/>
          <p:nvPr/>
        </p:nvGrpSpPr>
        <p:grpSpPr>
          <a:xfrm>
            <a:off x="8494841" y="1009190"/>
            <a:ext cx="3215696" cy="4306979"/>
            <a:chOff x="8500817" y="996540"/>
            <a:chExt cx="3215696" cy="4306979"/>
          </a:xfrm>
        </p:grpSpPr>
        <p:grpSp>
          <p:nvGrpSpPr>
            <p:cNvPr id="17" name="Группа 16"/>
            <p:cNvGrpSpPr/>
            <p:nvPr/>
          </p:nvGrpSpPr>
          <p:grpSpPr>
            <a:xfrm>
              <a:off x="8500817" y="2279902"/>
              <a:ext cx="3215696" cy="3023617"/>
              <a:chOff x="8500815" y="2333907"/>
              <a:chExt cx="3241036" cy="3101156"/>
            </a:xfrm>
          </p:grpSpPr>
          <p:pic>
            <p:nvPicPr>
              <p:cNvPr id="14" name="Рисунок 13"/>
              <p:cNvPicPr>
                <a:picLocks noChangeAspect="1"/>
              </p:cNvPicPr>
              <p:nvPr/>
            </p:nvPicPr>
            <p:blipFill rotWithShape="1"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" t="4532" r="3426" b="3061"/>
              <a:stretch/>
            </p:blipFill>
            <p:spPr>
              <a:xfrm>
                <a:off x="8500815" y="2333907"/>
                <a:ext cx="3241036" cy="3101156"/>
              </a:xfrm>
              <a:prstGeom prst="rect">
                <a:avLst/>
              </a:prstGeom>
            </p:spPr>
          </p:pic>
          <p:pic>
            <p:nvPicPr>
              <p:cNvPr id="15" name="Рисунок 14"/>
              <p:cNvPicPr>
                <a:picLocks noChangeAspect="1"/>
              </p:cNvPicPr>
              <p:nvPr/>
            </p:nvPicPr>
            <p:blipFill>
              <a:blip r:embed="rId1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833413" y="3489410"/>
                <a:ext cx="713155" cy="713155"/>
              </a:xfrm>
              <a:prstGeom prst="rect">
                <a:avLst/>
              </a:prstGeom>
            </p:spPr>
          </p:pic>
        </p:grpSp>
        <p:pic>
          <p:nvPicPr>
            <p:cNvPr id="5" name="Рисунок 4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96992" y="996540"/>
              <a:ext cx="1181044" cy="11810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65321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object 698"/>
          <p:cNvGrpSpPr/>
          <p:nvPr/>
        </p:nvGrpSpPr>
        <p:grpSpPr>
          <a:xfrm>
            <a:off x="7345340" y="2525546"/>
            <a:ext cx="4846660" cy="4287014"/>
            <a:chOff x="6518554" y="2252296"/>
            <a:chExt cx="4294607" cy="3835984"/>
          </a:xfrm>
        </p:grpSpPr>
        <p:sp>
          <p:nvSpPr>
            <p:cNvPr id="11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5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6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4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5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6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7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8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9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0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1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0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1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sp>
        <p:nvSpPr>
          <p:cNvPr id="2" name="Прямоугольник 1"/>
          <p:cNvSpPr/>
          <p:nvPr/>
        </p:nvSpPr>
        <p:spPr>
          <a:xfrm>
            <a:off x="987353" y="1229010"/>
            <a:ext cx="864125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None/>
            </a:pPr>
            <a:endParaRPr lang="ru-RU" b="1" dirty="0" smtClean="0">
              <a:solidFill>
                <a:srgbClr val="0000CC"/>
              </a:solidFill>
              <a:latin typeface="Bookman Old Style" pitchFamily="18" charset="0"/>
            </a:endParaRPr>
          </a:p>
          <a:p>
            <a:pPr algn="ctr">
              <a:buNone/>
            </a:pPr>
            <a:endParaRPr lang="ru-RU" b="1" dirty="0" smtClean="0">
              <a:solidFill>
                <a:srgbClr val="0000CC"/>
              </a:solidFill>
              <a:latin typeface="Bookman Old Style" pitchFamily="18" charset="0"/>
            </a:endParaRP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98143" y="1525879"/>
            <a:ext cx="9144000" cy="5379396"/>
          </a:xfrm>
        </p:spPr>
        <p:txBody>
          <a:bodyPr>
            <a:normAutofit/>
          </a:bodyPr>
          <a:lstStyle/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Интеграция информационных технологий в  образовательные процессы;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Социальные противоречия (неравенство в доступе к образованию, различия в образовательных стандартах);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Индивидуализация обучения (внесистемное образование, развитие образовательных сервисов, глобальная общедоступная образовательная среда);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Рост востребованности внесистемного образования взрослых («обучение всю жизнь»);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Рост запросов на участие в управлении системой обучения со стороны родителей;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Развитие новых форм социализации – Интернета и «детской индустрии»;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Диверсификация образования и обучения (рост новых поколений, не представляющих жизнь без технологий и  динамичных изменений)</a:t>
            </a:r>
          </a:p>
          <a:p>
            <a:pPr marL="342900" indent="-342900" algn="l">
              <a:buFontTx/>
              <a:buChar char="-"/>
            </a:pPr>
            <a: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Кризис традиционных семейных моделей </a:t>
            </a:r>
            <a:endParaRPr lang="ru-RU" sz="2000" b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 algn="l">
              <a:buFontTx/>
              <a:buChar char="-"/>
            </a:pPr>
            <a:endParaRPr lang="ru-RU" sz="20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6" name="Объект 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80490" y="3506263"/>
            <a:ext cx="2851565" cy="2330038"/>
          </a:xfrm>
          <a:prstGeom prst="rect">
            <a:avLst/>
          </a:prstGeom>
        </p:spPr>
      </p:pic>
      <p:pic>
        <p:nvPicPr>
          <p:cNvPr id="117" name="Рисунок 1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1283" y="1185144"/>
            <a:ext cx="2436252" cy="1813146"/>
          </a:xfrm>
          <a:prstGeom prst="rect">
            <a:avLst/>
          </a:prstGeom>
        </p:spPr>
      </p:pic>
      <p:sp>
        <p:nvSpPr>
          <p:cNvPr id="118" name="Подзаголовок 2"/>
          <p:cNvSpPr txBox="1">
            <a:spLocks/>
          </p:cNvSpPr>
          <p:nvPr/>
        </p:nvSpPr>
        <p:spPr>
          <a:xfrm>
            <a:off x="1444078" y="424490"/>
            <a:ext cx="9144000" cy="6186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Глобальные (внесистемные) вызовы в образовании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16420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object 698"/>
          <p:cNvGrpSpPr/>
          <p:nvPr/>
        </p:nvGrpSpPr>
        <p:grpSpPr>
          <a:xfrm>
            <a:off x="7345340" y="2525546"/>
            <a:ext cx="4846660" cy="4287014"/>
            <a:chOff x="6518554" y="2252296"/>
            <a:chExt cx="4294607" cy="3835984"/>
          </a:xfrm>
        </p:grpSpPr>
        <p:sp>
          <p:nvSpPr>
            <p:cNvPr id="11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5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6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4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5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6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7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8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9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0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1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0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1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sp>
        <p:nvSpPr>
          <p:cNvPr id="2" name="Прямоугольник 1"/>
          <p:cNvSpPr/>
          <p:nvPr/>
        </p:nvSpPr>
        <p:spPr>
          <a:xfrm>
            <a:off x="271604" y="1229010"/>
            <a:ext cx="93569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buNone/>
            </a:pPr>
            <a:endParaRPr lang="ru-RU" b="1" dirty="0" smtClean="0">
              <a:solidFill>
                <a:srgbClr val="00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>
              <a:buNone/>
            </a:pPr>
            <a:endParaRPr lang="ru-RU" b="1" dirty="0" smtClean="0">
              <a:solidFill>
                <a:srgbClr val="00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98143" y="1525879"/>
            <a:ext cx="9144000" cy="5379396"/>
          </a:xfrm>
        </p:spPr>
        <p:txBody>
          <a:bodyPr>
            <a:normAutofit/>
          </a:bodyPr>
          <a:lstStyle/>
          <a:p>
            <a:pPr marL="342900" indent="-342900" algn="l">
              <a:buFontTx/>
              <a:buChar char="-"/>
            </a:pPr>
            <a:endParaRPr lang="ru-RU" sz="2000" b="1" dirty="0" smtClean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 algn="l">
              <a:buFontTx/>
              <a:buChar char="-"/>
            </a:pPr>
            <a:endParaRPr lang="ru-RU" sz="20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6" name="Объект 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43878" y="1067910"/>
            <a:ext cx="2851565" cy="2330038"/>
          </a:xfrm>
          <a:prstGeom prst="rect">
            <a:avLst/>
          </a:prstGeom>
        </p:spPr>
      </p:pic>
      <p:sp>
        <p:nvSpPr>
          <p:cNvPr id="118" name="Подзаголовок 2"/>
          <p:cNvSpPr txBox="1">
            <a:spLocks/>
          </p:cNvSpPr>
          <p:nvPr/>
        </p:nvSpPr>
        <p:spPr>
          <a:xfrm>
            <a:off x="1444078" y="424490"/>
            <a:ext cx="9144000" cy="61866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Локальные (внутрисистемные) вызовы в образовании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4" name="Подзаголовок 2"/>
          <p:cNvSpPr txBox="1">
            <a:spLocks/>
          </p:cNvSpPr>
          <p:nvPr/>
        </p:nvSpPr>
        <p:spPr>
          <a:xfrm>
            <a:off x="350543" y="1525879"/>
            <a:ext cx="9144000" cy="55317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342900" algn="l">
              <a:buFontTx/>
              <a:buChar char="-"/>
            </a:pP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Востребованность специалистов, в том числе «гибридных» (педагогов-интеграторов: педагогов - </a:t>
            </a:r>
            <a:r>
              <a:rPr lang="ru-RU" b="1" dirty="0" err="1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тьюторов</a:t>
            </a: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логопедов с образованием психологов), готовых работать в постоянно меняющейся действительности;</a:t>
            </a:r>
          </a:p>
          <a:p>
            <a:pPr marL="342900" indent="-342900" algn="l">
              <a:buFontTx/>
              <a:buChar char="-"/>
            </a:pP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Рост внимания к безопасности и здоровью обучающихся: обучение здоровью, повсеместное инклюзивное образование;</a:t>
            </a:r>
          </a:p>
          <a:p>
            <a:pPr marL="342900" indent="-342900" algn="l">
              <a:buFontTx/>
              <a:buChar char="-"/>
            </a:pP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Цифровые дети – дети обучают родителей – </a:t>
            </a:r>
          </a:p>
          <a:p>
            <a:pPr algn="l"/>
            <a:r>
              <a:rPr lang="ru-RU" b="1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обучение через деятельность в среде;</a:t>
            </a:r>
          </a:p>
          <a:p>
            <a:pPr marL="342900" indent="-342900" algn="l">
              <a:buFontTx/>
              <a:buChar char="-"/>
            </a:pP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Потребность в увеличении игровой компоненты в образовании, совмещённой с цифровой;</a:t>
            </a:r>
          </a:p>
          <a:p>
            <a:pPr marL="342900" indent="-342900" algn="l">
              <a:buFontTx/>
              <a:buChar char="-"/>
            </a:pPr>
            <a:r>
              <a:rPr lang="ru-RU" b="1" dirty="0" smtClean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Потребность в формировании гибких навыков у детей</a:t>
            </a:r>
          </a:p>
          <a:p>
            <a:pPr marL="342900" indent="-342900" algn="l">
              <a:buFontTx/>
              <a:buChar char="-"/>
            </a:pPr>
            <a:endParaRPr lang="ru-RU" sz="2000" b="1" dirty="0">
              <a:solidFill>
                <a:schemeClr val="tx2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95478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62500" lnSpcReduction="20000"/>
          </a:bodyPr>
          <a:lstStyle/>
          <a:p>
            <a:r>
              <a:rPr lang="ru-RU" b="1" dirty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Организационно-педагогические условия </a:t>
            </a:r>
            <a:r>
              <a:rPr lang="ru-RU" b="1" dirty="0" smtClean="0">
                <a:solidFill>
                  <a:schemeClr val="accent6">
                    <a:lumMod val="50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организации</a:t>
            </a:r>
            <a:endParaRPr lang="ru-RU" dirty="0">
              <a:solidFill>
                <a:schemeClr val="accent6">
                  <a:lumMod val="50000"/>
                </a:schemeClr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454638" y="800313"/>
            <a:ext cx="10926968" cy="549381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1000"/>
              </a:spcAft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Общее </a:t>
            </a:r>
            <a:r>
              <a:rPr lang="ru-RU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количество педагогических работников – </a:t>
            </a: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98 </a:t>
            </a:r>
          </a:p>
          <a:p>
            <a:pPr marL="457200" indent="-4572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Высшая категория – 43;</a:t>
            </a:r>
          </a:p>
          <a:p>
            <a:pPr marL="457200" indent="-4572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Первая категория - 35, </a:t>
            </a:r>
          </a:p>
          <a:p>
            <a:pPr marL="457200" indent="-4572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Лауреаты премии Губернатора Томской области – 8;</a:t>
            </a: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Грамота Министерства образования – 19;</a:t>
            </a: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Отличник Просвещения – 1;</a:t>
            </a: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Почётный работник общего образования РФ – 2;</a:t>
            </a: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Окончили магистратуру и защитили диссертации на базе учреждения -16</a:t>
            </a:r>
            <a:r>
              <a:rPr lang="ru-RU" sz="2400" dirty="0">
                <a:solidFill>
                  <a:srgbClr val="000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;</a:t>
            </a:r>
            <a:endParaRPr lang="ru-RU" sz="2400" dirty="0" smtClean="0">
              <a:solidFill>
                <a:srgbClr val="000000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На целевом обучении в ТГПУ – 7 студентов; </a:t>
            </a:r>
          </a:p>
          <a:p>
            <a:pPr marL="342900" indent="-342900" algn="just">
              <a:lnSpc>
                <a:spcPct val="115000"/>
              </a:lnSpc>
              <a:spcAft>
                <a:spcPts val="1000"/>
              </a:spcAft>
              <a:buFontTx/>
              <a:buChar char="-"/>
            </a:pPr>
            <a:r>
              <a:rPr lang="ru-RU" sz="2400" dirty="0" smtClean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В магистратуре ТГПУ обучаются ещё 5 человек</a:t>
            </a:r>
            <a:endParaRPr lang="ru-RU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026" name="Picture 2" descr="Бесплатное фото Счастливый учитель слушает ее учеников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8934" y="1069262"/>
            <a:ext cx="2907022" cy="25423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object 698"/>
          <p:cNvGrpSpPr/>
          <p:nvPr/>
        </p:nvGrpSpPr>
        <p:grpSpPr>
          <a:xfrm>
            <a:off x="7345340" y="2525546"/>
            <a:ext cx="4846660" cy="4287014"/>
            <a:chOff x="6518554" y="2252296"/>
            <a:chExt cx="4294607" cy="3835984"/>
          </a:xfrm>
        </p:grpSpPr>
        <p:sp>
          <p:nvSpPr>
            <p:cNvPr id="6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0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1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9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0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1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2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3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4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5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6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7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8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9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0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1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75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6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</p:spTree>
    <p:extLst>
      <p:ext uri="{BB962C8B-B14F-4D97-AF65-F5344CB8AC3E}">
        <p14:creationId xmlns:p14="http://schemas.microsoft.com/office/powerpoint/2010/main" val="238055457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74074" y="63501"/>
            <a:ext cx="10932101" cy="1185113"/>
          </a:xfrm>
        </p:spPr>
        <p:txBody>
          <a:bodyPr>
            <a:normAutofit/>
          </a:bodyPr>
          <a:lstStyle/>
          <a:p>
            <a:pPr algn="ctr"/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Основания для концептуализации развития </a:t>
            </a: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МАДОУ 82</a:t>
            </a:r>
            <a:b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основе конвергентного подхода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6" name="Схема 25"/>
          <p:cNvGraphicFramePr/>
          <p:nvPr>
            <p:extLst/>
          </p:nvPr>
        </p:nvGraphicFramePr>
        <p:xfrm>
          <a:off x="5536017" y="2187559"/>
          <a:ext cx="3805061" cy="411624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38" name="Объект 2"/>
          <p:cNvSpPr>
            <a:spLocks noGrp="1"/>
          </p:cNvSpPr>
          <p:nvPr>
            <p:ph idx="1"/>
          </p:nvPr>
        </p:nvSpPr>
        <p:spPr>
          <a:xfrm>
            <a:off x="1500325" y="1254026"/>
            <a:ext cx="3881851" cy="5050293"/>
          </a:xfrm>
        </p:spPr>
        <p:txBody>
          <a:bodyPr>
            <a:normAutofit/>
          </a:bodyPr>
          <a:lstStyle/>
          <a:p>
            <a:pPr marL="0" indent="0">
              <a:lnSpc>
                <a:spcPct val="100000"/>
              </a:lnSpc>
              <a:spcBef>
                <a:spcPts val="0"/>
              </a:spcBef>
              <a:spcAft>
                <a:spcPts val="3000"/>
              </a:spcAft>
              <a:buNone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     Социокультурные</a:t>
            </a:r>
            <a: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b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мир, в котором мы живем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spcAft>
                <a:spcPts val="3000"/>
              </a:spcAft>
              <a:buNone/>
            </a:pPr>
            <a:endParaRPr lang="ru-RU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5382176" y="1408909"/>
            <a:ext cx="0" cy="4932362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Объект 2"/>
          <p:cNvSpPr txBox="1">
            <a:spLocks/>
          </p:cNvSpPr>
          <p:nvPr/>
        </p:nvSpPr>
        <p:spPr>
          <a:xfrm>
            <a:off x="6180800" y="1404114"/>
            <a:ext cx="3856220" cy="505029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ru-RU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      Педагогические</a:t>
            </a:r>
            <a: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  <a:p>
            <a:pPr marL="0" indent="0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ru-RU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ребёнок цифровой эпохи</a:t>
            </a:r>
          </a:p>
        </p:txBody>
      </p:sp>
      <p:graphicFrame>
        <p:nvGraphicFramePr>
          <p:cNvPr id="18" name="Схема 17">
            <a:extLst>
              <a:ext uri="{FF2B5EF4-FFF2-40B4-BE49-F238E27FC236}">
                <a16:creationId xmlns="" xmlns:a16="http://schemas.microsoft.com/office/drawing/2014/main" id="{840E1302-5E9B-4CBE-9436-FCD8FEDE1432}"/>
              </a:ext>
            </a:extLst>
          </p:cNvPr>
          <p:cNvGraphicFramePr/>
          <p:nvPr>
            <p:extLst/>
          </p:nvPr>
        </p:nvGraphicFramePr>
        <p:xfrm>
          <a:off x="2104007" y="2286000"/>
          <a:ext cx="3882599" cy="417512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grpSp>
        <p:nvGrpSpPr>
          <p:cNvPr id="8" name="object 698"/>
          <p:cNvGrpSpPr/>
          <p:nvPr/>
        </p:nvGrpSpPr>
        <p:grpSpPr>
          <a:xfrm>
            <a:off x="7345340" y="2525546"/>
            <a:ext cx="4846660" cy="4287014"/>
            <a:chOff x="6518554" y="2252296"/>
            <a:chExt cx="4294607" cy="3835984"/>
          </a:xfrm>
        </p:grpSpPr>
        <p:sp>
          <p:nvSpPr>
            <p:cNvPr id="9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5" name="object 7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6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4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5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6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7" name="object 7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8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9" name="object 7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50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1" name="object 7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2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3" name="object 7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4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3" name="object 76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4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4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5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sp>
        <p:nvSpPr>
          <p:cNvPr id="118" name="Freeform 2"/>
          <p:cNvSpPr/>
          <p:nvPr/>
        </p:nvSpPr>
        <p:spPr>
          <a:xfrm>
            <a:off x="250856" y="2009869"/>
            <a:ext cx="2365596" cy="2926358"/>
          </a:xfrm>
          <a:custGeom>
            <a:avLst/>
            <a:gdLst/>
            <a:ahLst/>
            <a:cxnLst/>
            <a:rect l="l" t="t" r="r" b="b"/>
            <a:pathLst>
              <a:path w="8583379" h="10287000">
                <a:moveTo>
                  <a:pt x="0" y="0"/>
                </a:moveTo>
                <a:lnTo>
                  <a:pt x="8583379" y="0"/>
                </a:lnTo>
                <a:lnTo>
                  <a:pt x="8583379" y="10287000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>
            <a:blip r:embed="rId18"/>
            <a:stretch>
              <a:fillRect l="-97236" r="-42459"/>
            </a:stretch>
          </a:blipFill>
        </p:spPr>
      </p:sp>
      <p:pic>
        <p:nvPicPr>
          <p:cNvPr id="119" name="Рисунок 118"/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0376" y="3249967"/>
            <a:ext cx="2990534" cy="28657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030672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964EABC9-1270-4A6A-81C9-7D098AB764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0327" y="365126"/>
            <a:ext cx="10813473" cy="1151948"/>
          </a:xfrm>
        </p:spPr>
        <p:txBody>
          <a:bodyPr>
            <a:normAutofit/>
          </a:bodyPr>
          <a:lstStyle/>
          <a:p>
            <a:pPr algn="ctr"/>
            <a:r>
              <a:rPr lang="ru-RU" sz="32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Специфика конвергентного образовательного пространства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="" xmlns:a16="http://schemas.microsoft.com/office/drawing/2014/main" id="{82680B56-02BF-4837-B690-9225F204267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06582" y="1690688"/>
            <a:ext cx="11274135" cy="4486275"/>
          </a:xfrm>
        </p:spPr>
        <p:txBody>
          <a:bodyPr>
            <a:normAutofit/>
          </a:bodyPr>
          <a:lstStyle/>
          <a:p>
            <a:pPr marL="0" indent="0" algn="just">
              <a:buNone/>
            </a:pPr>
            <a:endParaRPr lang="ru-RU" sz="2000" b="1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B88FD189-76F5-490D-B230-1D9A591F81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6</a:t>
            </a:fld>
            <a:endParaRPr lang="ru-RU" noProof="0" dirty="0"/>
          </a:p>
        </p:txBody>
      </p:sp>
      <p:graphicFrame>
        <p:nvGraphicFramePr>
          <p:cNvPr id="7" name="Схема 6">
            <a:extLst>
              <a:ext uri="{FF2B5EF4-FFF2-40B4-BE49-F238E27FC236}">
                <a16:creationId xmlns="" xmlns:a16="http://schemas.microsoft.com/office/drawing/2014/main" id="{6B15C485-59FC-4AD7-B702-ABB0C64492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94576398"/>
              </p:ext>
            </p:extLst>
          </p:nvPr>
        </p:nvGraphicFramePr>
        <p:xfrm>
          <a:off x="838200" y="1517073"/>
          <a:ext cx="10123967" cy="465782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8" name="object 698"/>
          <p:cNvGrpSpPr/>
          <p:nvPr/>
        </p:nvGrpSpPr>
        <p:grpSpPr>
          <a:xfrm>
            <a:off x="7389728" y="2552179"/>
            <a:ext cx="4846660" cy="4287014"/>
            <a:chOff x="6518554" y="2252296"/>
            <a:chExt cx="4294607" cy="3835984"/>
          </a:xfrm>
        </p:grpSpPr>
        <p:sp>
          <p:nvSpPr>
            <p:cNvPr id="9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3" name="object 7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4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9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2" name="object 7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3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4" name="object 7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5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6" name="object 7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47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8" name="object 73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49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0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1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2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3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4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78" name="object 76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79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4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grpSp>
        <p:nvGrpSpPr>
          <p:cNvPr id="112" name="object 698"/>
          <p:cNvGrpSpPr/>
          <p:nvPr/>
        </p:nvGrpSpPr>
        <p:grpSpPr>
          <a:xfrm>
            <a:off x="7345340" y="2570986"/>
            <a:ext cx="4846660" cy="4287014"/>
            <a:chOff x="6518554" y="2252296"/>
            <a:chExt cx="4294607" cy="3835984"/>
          </a:xfrm>
        </p:grpSpPr>
        <p:sp>
          <p:nvSpPr>
            <p:cNvPr id="113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4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5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7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8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9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0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1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2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3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4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5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6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7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8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9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0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1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2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3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4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5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6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37" name="object 7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138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39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0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1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2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3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4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5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46" name="object 7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147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48" name="object 73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149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0" name="object 7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151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52" name="object 73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153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4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5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6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7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8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9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0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1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2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3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4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5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6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7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8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9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0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1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2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3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4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5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6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7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8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9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0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1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182" name="object 76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183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4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5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6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7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8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9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0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1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2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3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4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5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6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7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8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9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0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1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2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3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4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5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6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7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8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9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0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1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2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3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4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5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</p:spTree>
    <p:extLst>
      <p:ext uri="{BB962C8B-B14F-4D97-AF65-F5344CB8AC3E}">
        <p14:creationId xmlns:p14="http://schemas.microsoft.com/office/powerpoint/2010/main" val="335266030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4A531DE2-CC57-497B-BB7E-D8FEAD64D1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7</a:t>
            </a:fld>
            <a:endParaRPr lang="ru-RU" noProof="0" dirty="0"/>
          </a:p>
        </p:txBody>
      </p:sp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218EA0A3-1000-432E-8C54-25E1D67A2D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315" y="172167"/>
            <a:ext cx="10723485" cy="771519"/>
          </a:xfrm>
        </p:spPr>
        <p:txBody>
          <a:bodyPr>
            <a:normAutofit fontScale="90000"/>
          </a:bodyPr>
          <a:lstStyle/>
          <a:p>
            <a:r>
              <a:rPr lang="ru-RU" dirty="0"/>
              <a:t>Партнёры реализации концепции МАДОУ 82</a:t>
            </a:r>
          </a:p>
        </p:txBody>
      </p:sp>
      <p:pic>
        <p:nvPicPr>
          <p:cNvPr id="1029" name="Объект 1028">
            <a:extLst>
              <a:ext uri="{FF2B5EF4-FFF2-40B4-BE49-F238E27FC236}">
                <a16:creationId xmlns="" xmlns:a16="http://schemas.microsoft.com/office/drawing/2014/main" id="{06C63B9A-EB4F-4172-81BD-394DD288D0A9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52389" y="3340767"/>
            <a:ext cx="3900957" cy="1344395"/>
          </a:xfrm>
        </p:spPr>
      </p:pic>
      <p:pic>
        <p:nvPicPr>
          <p:cNvPr id="1026" name="Picture 2">
            <a:extLst>
              <a:ext uri="{FF2B5EF4-FFF2-40B4-BE49-F238E27FC236}">
                <a16:creationId xmlns="" xmlns:a16="http://schemas.microsoft.com/office/drawing/2014/main" id="{AC417660-F4BD-40CD-A5E9-0B227FDFACAA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883" y="1142879"/>
            <a:ext cx="2539015" cy="17046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Рисунок 25">
            <a:extLst>
              <a:ext uri="{FF2B5EF4-FFF2-40B4-BE49-F238E27FC236}">
                <a16:creationId xmlns="" xmlns:a16="http://schemas.microsoft.com/office/drawing/2014/main" id="{B02586D9-C73A-4D00-808C-3BBB53FFFE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0954" y="1272265"/>
            <a:ext cx="3196794" cy="1559648"/>
          </a:xfrm>
          <a:prstGeom prst="rect">
            <a:avLst/>
          </a:prstGeom>
        </p:spPr>
      </p:pic>
      <p:pic>
        <p:nvPicPr>
          <p:cNvPr id="28" name="Рисунок 27">
            <a:extLst>
              <a:ext uri="{FF2B5EF4-FFF2-40B4-BE49-F238E27FC236}">
                <a16:creationId xmlns="" xmlns:a16="http://schemas.microsoft.com/office/drawing/2014/main" id="{44C20EE1-EB21-4F0C-86CD-2162A006003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9700" y="1191846"/>
            <a:ext cx="2003995" cy="1613943"/>
          </a:xfrm>
          <a:prstGeom prst="rect">
            <a:avLst/>
          </a:prstGeom>
        </p:spPr>
      </p:pic>
      <p:pic>
        <p:nvPicPr>
          <p:cNvPr id="1024" name="Рисунок 1023">
            <a:extLst>
              <a:ext uri="{FF2B5EF4-FFF2-40B4-BE49-F238E27FC236}">
                <a16:creationId xmlns="" xmlns:a16="http://schemas.microsoft.com/office/drawing/2014/main" id="{A38ABDDC-12C6-47F8-B21F-480196FC2C83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379" y="3111881"/>
            <a:ext cx="1802168" cy="1802168"/>
          </a:xfrm>
          <a:prstGeom prst="rect">
            <a:avLst/>
          </a:prstGeom>
        </p:spPr>
      </p:pic>
      <p:pic>
        <p:nvPicPr>
          <p:cNvPr id="1027" name="Рисунок 1026">
            <a:extLst>
              <a:ext uri="{FF2B5EF4-FFF2-40B4-BE49-F238E27FC236}">
                <a16:creationId xmlns="" xmlns:a16="http://schemas.microsoft.com/office/drawing/2014/main" id="{66D7C5FE-F8BE-40AC-B1A9-E525C080716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00622" y="3189933"/>
            <a:ext cx="2612964" cy="1724556"/>
          </a:xfrm>
          <a:prstGeom prst="rect">
            <a:avLst/>
          </a:prstGeom>
        </p:spPr>
      </p:pic>
      <p:pic>
        <p:nvPicPr>
          <p:cNvPr id="1031" name="Рисунок 1030">
            <a:extLst>
              <a:ext uri="{FF2B5EF4-FFF2-40B4-BE49-F238E27FC236}">
                <a16:creationId xmlns="" xmlns:a16="http://schemas.microsoft.com/office/drawing/2014/main" id="{BE80BEA1-771B-4790-A416-365404E1086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409" y="5140212"/>
            <a:ext cx="2010568" cy="1545621"/>
          </a:xfrm>
          <a:prstGeom prst="rect">
            <a:avLst/>
          </a:prstGeom>
        </p:spPr>
      </p:pic>
      <p:pic>
        <p:nvPicPr>
          <p:cNvPr id="1032" name="Рисунок 1031">
            <a:extLst>
              <a:ext uri="{FF2B5EF4-FFF2-40B4-BE49-F238E27FC236}">
                <a16:creationId xmlns="" xmlns:a16="http://schemas.microsoft.com/office/drawing/2014/main" id="{4062608A-F6C9-4C86-BAE8-A64C8F79082C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317474" y="5624039"/>
            <a:ext cx="6518980" cy="915988"/>
          </a:xfrm>
          <a:prstGeom prst="rect">
            <a:avLst/>
          </a:prstGeom>
        </p:spPr>
      </p:pic>
      <p:grpSp>
        <p:nvGrpSpPr>
          <p:cNvPr id="12" name="object 698"/>
          <p:cNvGrpSpPr/>
          <p:nvPr/>
        </p:nvGrpSpPr>
        <p:grpSpPr>
          <a:xfrm>
            <a:off x="7345340" y="2618912"/>
            <a:ext cx="4846660" cy="4193647"/>
            <a:chOff x="6518554" y="2252296"/>
            <a:chExt cx="4294607" cy="3835984"/>
          </a:xfrm>
        </p:grpSpPr>
        <p:sp>
          <p:nvSpPr>
            <p:cNvPr id="13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4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1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5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8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9" name="object 7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40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4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5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6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7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8" name="object 73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9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0" name="object 7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51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2" name="object 7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3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4" name="object 7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5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3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4" name="object 76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5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4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5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7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</p:spTree>
    <p:extLst>
      <p:ext uri="{BB962C8B-B14F-4D97-AF65-F5344CB8AC3E}">
        <p14:creationId xmlns:p14="http://schemas.microsoft.com/office/powerpoint/2010/main" val="329953138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99BE5334-4502-4E52-B3B1-2E86E7DE25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86252" y="0"/>
            <a:ext cx="9048621" cy="954520"/>
          </a:xfrm>
        </p:spPr>
        <p:txBody>
          <a:bodyPr>
            <a:normAutofit/>
          </a:bodyPr>
          <a:lstStyle/>
          <a:p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Арт – </a:t>
            </a:r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пространства </a:t>
            </a:r>
            <a:r>
              <a:rPr lang="ru-RU" sz="2800" b="1" dirty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«Цифровые мастера»</a:t>
            </a:r>
          </a:p>
        </p:txBody>
      </p:sp>
      <p:pic>
        <p:nvPicPr>
          <p:cNvPr id="6" name="Объект 5">
            <a:extLst>
              <a:ext uri="{FF2B5EF4-FFF2-40B4-BE49-F238E27FC236}">
                <a16:creationId xmlns="" xmlns:a16="http://schemas.microsoft.com/office/drawing/2014/main" id="{99AF7E5A-BDE2-4A61-A003-F5A39B0745C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582" y="788311"/>
            <a:ext cx="4285714" cy="3875129"/>
          </a:xfrm>
        </p:spPr>
      </p:pic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0D72871-53B9-435B-AEA7-AF441BF9AD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8</a:t>
            </a:fld>
            <a:endParaRPr lang="ru-RU" noProof="0" dirty="0"/>
          </a:p>
        </p:txBody>
      </p:sp>
      <p:pic>
        <p:nvPicPr>
          <p:cNvPr id="8" name="Рисунок 7">
            <a:extLst>
              <a:ext uri="{FF2B5EF4-FFF2-40B4-BE49-F238E27FC236}">
                <a16:creationId xmlns="" xmlns:a16="http://schemas.microsoft.com/office/drawing/2014/main" id="{5707B9C9-CDF8-49D4-8F70-0DC3739B62D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63129" y="993491"/>
            <a:ext cx="4360991" cy="2903209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="" xmlns:a16="http://schemas.microsoft.com/office/drawing/2014/main" id="{31AB7FFE-45B1-4492-B7AE-C902F739929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0419" y="4007917"/>
            <a:ext cx="3204580" cy="2697886"/>
          </a:xfrm>
          <a:prstGeom prst="rect">
            <a:avLst/>
          </a:prstGeom>
        </p:spPr>
      </p:pic>
      <p:grpSp>
        <p:nvGrpSpPr>
          <p:cNvPr id="10" name="object 698"/>
          <p:cNvGrpSpPr/>
          <p:nvPr/>
        </p:nvGrpSpPr>
        <p:grpSpPr>
          <a:xfrm>
            <a:off x="7345340" y="2525546"/>
            <a:ext cx="4541860" cy="4287014"/>
            <a:chOff x="6518554" y="2252296"/>
            <a:chExt cx="4294607" cy="3835984"/>
          </a:xfrm>
        </p:grpSpPr>
        <p:sp>
          <p:nvSpPr>
            <p:cNvPr id="11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2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4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5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6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7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8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9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0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1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2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3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4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5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6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7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8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29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0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1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2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3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4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5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36" name="object 7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7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8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39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0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1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2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3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44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5" name="object 7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6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7" name="object 7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48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49" name="object 7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0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51" name="object 7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2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3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4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5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6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7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8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59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0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1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2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3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4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5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6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7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8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69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0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1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2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3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4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5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6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7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8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79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0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pic>
          <p:nvPicPr>
            <p:cNvPr id="81" name="object 76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2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3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4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5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6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7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8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89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0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1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2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3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4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5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6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7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8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99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0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1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2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3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4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5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6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7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8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09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0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1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2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3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  <p:sp>
          <p:nvSpPr>
            <p:cNvPr id="114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>
                <a:solidFill>
                  <a:prstClr val="black"/>
                </a:solidFill>
              </a:endParaRPr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471" y="4342451"/>
            <a:ext cx="3826334" cy="22563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931693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="" xmlns:a16="http://schemas.microsoft.com/office/drawing/2014/main" id="{99BE5334-4502-4E52-B3B1-2E86E7DE25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54927" y="142352"/>
            <a:ext cx="7963271" cy="812168"/>
          </a:xfrm>
        </p:spPr>
        <p:txBody>
          <a:bodyPr>
            <a:noAutofit/>
          </a:bodyPr>
          <a:lstStyle/>
          <a:p>
            <a:r>
              <a:rPr lang="ru-RU" sz="2800" b="1" dirty="0" smtClean="0">
                <a:solidFill>
                  <a:srgbClr val="226C2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«Музейные пространства»</a:t>
            </a:r>
            <a:endParaRPr lang="ru-RU" sz="2800" b="1" dirty="0">
              <a:solidFill>
                <a:srgbClr val="226C2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Номер слайда 3">
            <a:extLst>
              <a:ext uri="{FF2B5EF4-FFF2-40B4-BE49-F238E27FC236}">
                <a16:creationId xmlns="" xmlns:a16="http://schemas.microsoft.com/office/drawing/2014/main" id="{D0D72871-53B9-435B-AEA7-AF441BF9AD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82EE24B5-652C-4DB5-B7C3-B5BBEC1280B1}" type="slidenum">
              <a:rPr lang="ru-RU" noProof="0" smtClean="0"/>
              <a:t>9</a:t>
            </a:fld>
            <a:endParaRPr lang="ru-RU" noProof="0" dirty="0"/>
          </a:p>
        </p:txBody>
      </p:sp>
      <p:pic>
        <p:nvPicPr>
          <p:cNvPr id="5" name="Объект 4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669" y="1001027"/>
            <a:ext cx="2439468" cy="3243059"/>
          </a:xfrm>
        </p:spPr>
      </p:pic>
      <p:grpSp>
        <p:nvGrpSpPr>
          <p:cNvPr id="9" name="object 698"/>
          <p:cNvGrpSpPr/>
          <p:nvPr/>
        </p:nvGrpSpPr>
        <p:grpSpPr>
          <a:xfrm>
            <a:off x="7389728" y="2552179"/>
            <a:ext cx="4497472" cy="4287014"/>
            <a:chOff x="6518554" y="2252296"/>
            <a:chExt cx="4294607" cy="3835984"/>
          </a:xfrm>
        </p:grpSpPr>
        <p:sp>
          <p:nvSpPr>
            <p:cNvPr id="10" name="object 700"/>
            <p:cNvSpPr/>
            <p:nvPr/>
          </p:nvSpPr>
          <p:spPr>
            <a:xfrm>
              <a:off x="6518554" y="5295140"/>
              <a:ext cx="3281679" cy="793115"/>
            </a:xfrm>
            <a:custGeom>
              <a:avLst/>
              <a:gdLst/>
              <a:ahLst/>
              <a:cxnLst/>
              <a:rect l="l" t="t" r="r" b="b"/>
              <a:pathLst>
                <a:path w="3281679" h="793114">
                  <a:moveTo>
                    <a:pt x="4279" y="319214"/>
                  </a:moveTo>
                  <a:lnTo>
                    <a:pt x="1422" y="323583"/>
                  </a:lnTo>
                  <a:lnTo>
                    <a:pt x="927" y="325043"/>
                  </a:lnTo>
                  <a:lnTo>
                    <a:pt x="241" y="327025"/>
                  </a:lnTo>
                  <a:lnTo>
                    <a:pt x="38" y="330746"/>
                  </a:lnTo>
                  <a:lnTo>
                    <a:pt x="241" y="327152"/>
                  </a:lnTo>
                  <a:lnTo>
                    <a:pt x="520" y="326288"/>
                  </a:lnTo>
                  <a:lnTo>
                    <a:pt x="254" y="327126"/>
                  </a:lnTo>
                  <a:lnTo>
                    <a:pt x="203" y="330034"/>
                  </a:lnTo>
                  <a:lnTo>
                    <a:pt x="406" y="327228"/>
                  </a:lnTo>
                  <a:lnTo>
                    <a:pt x="1041" y="325183"/>
                  </a:lnTo>
                  <a:lnTo>
                    <a:pt x="1409" y="324053"/>
                  </a:lnTo>
                  <a:lnTo>
                    <a:pt x="4279" y="319214"/>
                  </a:lnTo>
                  <a:close/>
                </a:path>
                <a:path w="3281679" h="793114">
                  <a:moveTo>
                    <a:pt x="4584" y="318757"/>
                  </a:moveTo>
                  <a:lnTo>
                    <a:pt x="4279" y="319214"/>
                  </a:lnTo>
                  <a:lnTo>
                    <a:pt x="4584" y="318757"/>
                  </a:lnTo>
                  <a:close/>
                </a:path>
                <a:path w="3281679" h="793114">
                  <a:moveTo>
                    <a:pt x="4940" y="318363"/>
                  </a:moveTo>
                  <a:lnTo>
                    <a:pt x="4648" y="318668"/>
                  </a:lnTo>
                  <a:lnTo>
                    <a:pt x="4940" y="318363"/>
                  </a:lnTo>
                  <a:close/>
                </a:path>
                <a:path w="3281679" h="793114">
                  <a:moveTo>
                    <a:pt x="6248" y="316953"/>
                  </a:moveTo>
                  <a:lnTo>
                    <a:pt x="5283" y="317995"/>
                  </a:lnTo>
                  <a:lnTo>
                    <a:pt x="6248" y="316953"/>
                  </a:lnTo>
                  <a:close/>
                </a:path>
                <a:path w="3281679" h="793114">
                  <a:moveTo>
                    <a:pt x="7594" y="315925"/>
                  </a:moveTo>
                  <a:lnTo>
                    <a:pt x="6553" y="316636"/>
                  </a:lnTo>
                  <a:lnTo>
                    <a:pt x="6286" y="316928"/>
                  </a:lnTo>
                  <a:lnTo>
                    <a:pt x="7594" y="315925"/>
                  </a:lnTo>
                  <a:close/>
                </a:path>
                <a:path w="3281679" h="793114">
                  <a:moveTo>
                    <a:pt x="15506" y="311975"/>
                  </a:moveTo>
                  <a:lnTo>
                    <a:pt x="13258" y="312610"/>
                  </a:lnTo>
                  <a:lnTo>
                    <a:pt x="12369" y="312864"/>
                  </a:lnTo>
                  <a:lnTo>
                    <a:pt x="10083" y="314020"/>
                  </a:lnTo>
                  <a:lnTo>
                    <a:pt x="8788" y="315010"/>
                  </a:lnTo>
                  <a:lnTo>
                    <a:pt x="9461" y="314566"/>
                  </a:lnTo>
                  <a:lnTo>
                    <a:pt x="8750" y="315048"/>
                  </a:lnTo>
                  <a:lnTo>
                    <a:pt x="7594" y="315925"/>
                  </a:lnTo>
                  <a:lnTo>
                    <a:pt x="9359" y="314731"/>
                  </a:lnTo>
                  <a:lnTo>
                    <a:pt x="9906" y="314375"/>
                  </a:lnTo>
                  <a:lnTo>
                    <a:pt x="11607" y="313397"/>
                  </a:lnTo>
                  <a:lnTo>
                    <a:pt x="12954" y="312801"/>
                  </a:lnTo>
                  <a:lnTo>
                    <a:pt x="13741" y="312547"/>
                  </a:lnTo>
                  <a:lnTo>
                    <a:pt x="15506" y="311975"/>
                  </a:lnTo>
                  <a:close/>
                </a:path>
                <a:path w="3281679" h="793114">
                  <a:moveTo>
                    <a:pt x="16268" y="311759"/>
                  </a:moveTo>
                  <a:lnTo>
                    <a:pt x="16065" y="311797"/>
                  </a:lnTo>
                  <a:lnTo>
                    <a:pt x="15506" y="311975"/>
                  </a:lnTo>
                  <a:lnTo>
                    <a:pt x="16268" y="311759"/>
                  </a:lnTo>
                  <a:close/>
                </a:path>
                <a:path w="3281679" h="793114">
                  <a:moveTo>
                    <a:pt x="17805" y="352196"/>
                  </a:moveTo>
                  <a:lnTo>
                    <a:pt x="17678" y="352183"/>
                  </a:lnTo>
                  <a:lnTo>
                    <a:pt x="15468" y="351866"/>
                  </a:lnTo>
                  <a:lnTo>
                    <a:pt x="13296" y="351193"/>
                  </a:lnTo>
                  <a:lnTo>
                    <a:pt x="8255" y="348627"/>
                  </a:lnTo>
                  <a:lnTo>
                    <a:pt x="5575" y="346303"/>
                  </a:lnTo>
                  <a:lnTo>
                    <a:pt x="2400" y="341541"/>
                  </a:lnTo>
                  <a:lnTo>
                    <a:pt x="3568" y="343281"/>
                  </a:lnTo>
                  <a:lnTo>
                    <a:pt x="3073" y="342531"/>
                  </a:lnTo>
                  <a:lnTo>
                    <a:pt x="1828" y="340372"/>
                  </a:lnTo>
                  <a:lnTo>
                    <a:pt x="1117" y="338505"/>
                  </a:lnTo>
                  <a:lnTo>
                    <a:pt x="673" y="336588"/>
                  </a:lnTo>
                  <a:lnTo>
                    <a:pt x="1231" y="339013"/>
                  </a:lnTo>
                  <a:lnTo>
                    <a:pt x="190" y="334556"/>
                  </a:lnTo>
                  <a:lnTo>
                    <a:pt x="127" y="333908"/>
                  </a:lnTo>
                  <a:lnTo>
                    <a:pt x="127" y="334556"/>
                  </a:lnTo>
                  <a:lnTo>
                    <a:pt x="12" y="331203"/>
                  </a:lnTo>
                  <a:lnTo>
                    <a:pt x="0" y="333451"/>
                  </a:lnTo>
                  <a:lnTo>
                    <a:pt x="88" y="334556"/>
                  </a:lnTo>
                  <a:lnTo>
                    <a:pt x="165" y="334937"/>
                  </a:lnTo>
                  <a:lnTo>
                    <a:pt x="952" y="338391"/>
                  </a:lnTo>
                  <a:lnTo>
                    <a:pt x="1079" y="338924"/>
                  </a:lnTo>
                  <a:lnTo>
                    <a:pt x="2082" y="341223"/>
                  </a:lnTo>
                  <a:lnTo>
                    <a:pt x="3454" y="343281"/>
                  </a:lnTo>
                  <a:lnTo>
                    <a:pt x="5473" y="346329"/>
                  </a:lnTo>
                  <a:lnTo>
                    <a:pt x="7035" y="347675"/>
                  </a:lnTo>
                  <a:lnTo>
                    <a:pt x="7327" y="347941"/>
                  </a:lnTo>
                  <a:lnTo>
                    <a:pt x="8115" y="348627"/>
                  </a:lnTo>
                  <a:lnTo>
                    <a:pt x="17678" y="352196"/>
                  </a:lnTo>
                  <a:lnTo>
                    <a:pt x="17678" y="792556"/>
                  </a:lnTo>
                  <a:lnTo>
                    <a:pt x="17805" y="352209"/>
                  </a:lnTo>
                  <a:close/>
                </a:path>
                <a:path w="3281679" h="793114">
                  <a:moveTo>
                    <a:pt x="17983" y="311467"/>
                  </a:moveTo>
                  <a:lnTo>
                    <a:pt x="16675" y="311645"/>
                  </a:lnTo>
                  <a:lnTo>
                    <a:pt x="16383" y="311734"/>
                  </a:lnTo>
                  <a:lnTo>
                    <a:pt x="17983" y="311467"/>
                  </a:lnTo>
                  <a:close/>
                </a:path>
                <a:path w="3281679" h="793114">
                  <a:moveTo>
                    <a:pt x="20167" y="311378"/>
                  </a:moveTo>
                  <a:lnTo>
                    <a:pt x="18542" y="311378"/>
                  </a:lnTo>
                  <a:lnTo>
                    <a:pt x="17983" y="311467"/>
                  </a:lnTo>
                  <a:lnTo>
                    <a:pt x="20167" y="311378"/>
                  </a:lnTo>
                  <a:close/>
                </a:path>
                <a:path w="3281679" h="793114">
                  <a:moveTo>
                    <a:pt x="23114" y="352221"/>
                  </a:moveTo>
                  <a:lnTo>
                    <a:pt x="17970" y="352221"/>
                  </a:lnTo>
                  <a:lnTo>
                    <a:pt x="17805" y="352209"/>
                  </a:lnTo>
                  <a:lnTo>
                    <a:pt x="17805" y="792556"/>
                  </a:lnTo>
                  <a:lnTo>
                    <a:pt x="23114" y="792556"/>
                  </a:lnTo>
                  <a:lnTo>
                    <a:pt x="23114" y="352221"/>
                  </a:lnTo>
                  <a:close/>
                </a:path>
                <a:path w="3281679" h="793114">
                  <a:moveTo>
                    <a:pt x="27203" y="312381"/>
                  </a:moveTo>
                  <a:lnTo>
                    <a:pt x="25463" y="311810"/>
                  </a:lnTo>
                  <a:lnTo>
                    <a:pt x="27203" y="312381"/>
                  </a:lnTo>
                  <a:close/>
                </a:path>
                <a:path w="3281679" h="793114">
                  <a:moveTo>
                    <a:pt x="39903" y="325488"/>
                  </a:moveTo>
                  <a:lnTo>
                    <a:pt x="39573" y="324548"/>
                  </a:lnTo>
                  <a:lnTo>
                    <a:pt x="39382" y="324091"/>
                  </a:lnTo>
                  <a:lnTo>
                    <a:pt x="39903" y="325488"/>
                  </a:lnTo>
                  <a:close/>
                </a:path>
                <a:path w="3281679" h="793114">
                  <a:moveTo>
                    <a:pt x="40106" y="337883"/>
                  </a:moveTo>
                  <a:lnTo>
                    <a:pt x="39814" y="338836"/>
                  </a:lnTo>
                  <a:lnTo>
                    <a:pt x="40106" y="337883"/>
                  </a:lnTo>
                  <a:close/>
                </a:path>
                <a:path w="3281679" h="793114">
                  <a:moveTo>
                    <a:pt x="40716" y="334657"/>
                  </a:moveTo>
                  <a:lnTo>
                    <a:pt x="40436" y="336804"/>
                  </a:lnTo>
                  <a:lnTo>
                    <a:pt x="40716" y="334657"/>
                  </a:lnTo>
                  <a:close/>
                </a:path>
                <a:path w="3281679" h="793114">
                  <a:moveTo>
                    <a:pt x="541947" y="26111"/>
                  </a:moveTo>
                  <a:lnTo>
                    <a:pt x="36626" y="319316"/>
                  </a:lnTo>
                  <a:lnTo>
                    <a:pt x="541947" y="26111"/>
                  </a:lnTo>
                  <a:close/>
                </a:path>
                <a:path w="3281679" h="793114">
                  <a:moveTo>
                    <a:pt x="546379" y="3784"/>
                  </a:moveTo>
                  <a:lnTo>
                    <a:pt x="544918" y="5118"/>
                  </a:lnTo>
                  <a:lnTo>
                    <a:pt x="543229" y="7518"/>
                  </a:lnTo>
                  <a:lnTo>
                    <a:pt x="542099" y="10134"/>
                  </a:lnTo>
                  <a:lnTo>
                    <a:pt x="543280" y="7734"/>
                  </a:lnTo>
                  <a:lnTo>
                    <a:pt x="544080" y="6489"/>
                  </a:lnTo>
                  <a:lnTo>
                    <a:pt x="545731" y="4470"/>
                  </a:lnTo>
                  <a:lnTo>
                    <a:pt x="546379" y="3784"/>
                  </a:lnTo>
                  <a:close/>
                </a:path>
                <a:path w="3281679" h="793114">
                  <a:moveTo>
                    <a:pt x="550164" y="736"/>
                  </a:moveTo>
                  <a:lnTo>
                    <a:pt x="548589" y="1790"/>
                  </a:lnTo>
                  <a:lnTo>
                    <a:pt x="547179" y="3060"/>
                  </a:lnTo>
                  <a:lnTo>
                    <a:pt x="548627" y="1778"/>
                  </a:lnTo>
                  <a:lnTo>
                    <a:pt x="550164" y="736"/>
                  </a:lnTo>
                  <a:close/>
                </a:path>
                <a:path w="3281679" h="793114">
                  <a:moveTo>
                    <a:pt x="551510" y="36563"/>
                  </a:moveTo>
                  <a:lnTo>
                    <a:pt x="550329" y="35890"/>
                  </a:lnTo>
                  <a:lnTo>
                    <a:pt x="549135" y="35128"/>
                  </a:lnTo>
                  <a:lnTo>
                    <a:pt x="548360" y="34569"/>
                  </a:lnTo>
                  <a:lnTo>
                    <a:pt x="549109" y="35166"/>
                  </a:lnTo>
                  <a:lnTo>
                    <a:pt x="550227" y="35890"/>
                  </a:lnTo>
                  <a:lnTo>
                    <a:pt x="551510" y="36563"/>
                  </a:lnTo>
                  <a:close/>
                </a:path>
                <a:path w="3281679" h="793114">
                  <a:moveTo>
                    <a:pt x="575373" y="3962"/>
                  </a:moveTo>
                  <a:lnTo>
                    <a:pt x="573697" y="2235"/>
                  </a:lnTo>
                  <a:lnTo>
                    <a:pt x="571766" y="850"/>
                  </a:lnTo>
                  <a:lnTo>
                    <a:pt x="570255" y="139"/>
                  </a:lnTo>
                  <a:lnTo>
                    <a:pt x="571588" y="850"/>
                  </a:lnTo>
                  <a:lnTo>
                    <a:pt x="572858" y="1714"/>
                  </a:lnTo>
                  <a:lnTo>
                    <a:pt x="574560" y="3162"/>
                  </a:lnTo>
                  <a:lnTo>
                    <a:pt x="575373" y="3962"/>
                  </a:lnTo>
                  <a:close/>
                </a:path>
                <a:path w="3281679" h="793114">
                  <a:moveTo>
                    <a:pt x="580402" y="12052"/>
                  </a:moveTo>
                  <a:lnTo>
                    <a:pt x="580288" y="11607"/>
                  </a:lnTo>
                  <a:lnTo>
                    <a:pt x="579297" y="9664"/>
                  </a:lnTo>
                  <a:lnTo>
                    <a:pt x="580402" y="12052"/>
                  </a:lnTo>
                  <a:close/>
                </a:path>
                <a:path w="3281679" h="793114">
                  <a:moveTo>
                    <a:pt x="581012" y="14554"/>
                  </a:moveTo>
                  <a:lnTo>
                    <a:pt x="580999" y="14325"/>
                  </a:lnTo>
                  <a:lnTo>
                    <a:pt x="580402" y="12052"/>
                  </a:lnTo>
                  <a:lnTo>
                    <a:pt x="581012" y="14554"/>
                  </a:lnTo>
                  <a:close/>
                </a:path>
                <a:path w="3281679" h="793114">
                  <a:moveTo>
                    <a:pt x="1093533" y="312788"/>
                  </a:moveTo>
                  <a:lnTo>
                    <a:pt x="1093050" y="312940"/>
                  </a:lnTo>
                  <a:lnTo>
                    <a:pt x="1091285" y="313804"/>
                  </a:lnTo>
                  <a:lnTo>
                    <a:pt x="1090472" y="314375"/>
                  </a:lnTo>
                  <a:lnTo>
                    <a:pt x="1092200" y="313385"/>
                  </a:lnTo>
                  <a:lnTo>
                    <a:pt x="1093533" y="312788"/>
                  </a:lnTo>
                  <a:close/>
                </a:path>
                <a:path w="3281679" h="793114">
                  <a:moveTo>
                    <a:pt x="1095502" y="312166"/>
                  </a:moveTo>
                  <a:lnTo>
                    <a:pt x="1093558" y="312788"/>
                  </a:lnTo>
                  <a:lnTo>
                    <a:pt x="1092200" y="313385"/>
                  </a:lnTo>
                  <a:lnTo>
                    <a:pt x="1090091" y="314629"/>
                  </a:lnTo>
                  <a:lnTo>
                    <a:pt x="1089939" y="314731"/>
                  </a:lnTo>
                  <a:lnTo>
                    <a:pt x="1089685" y="314896"/>
                  </a:lnTo>
                  <a:lnTo>
                    <a:pt x="1087894" y="316115"/>
                  </a:lnTo>
                  <a:lnTo>
                    <a:pt x="1086726" y="317207"/>
                  </a:lnTo>
                  <a:lnTo>
                    <a:pt x="1086307" y="317601"/>
                  </a:lnTo>
                  <a:lnTo>
                    <a:pt x="1084986" y="319316"/>
                  </a:lnTo>
                  <a:lnTo>
                    <a:pt x="1086167" y="317893"/>
                  </a:lnTo>
                  <a:lnTo>
                    <a:pt x="1087513" y="316560"/>
                  </a:lnTo>
                  <a:lnTo>
                    <a:pt x="1093254" y="312991"/>
                  </a:lnTo>
                  <a:lnTo>
                    <a:pt x="1095502" y="312166"/>
                  </a:lnTo>
                  <a:close/>
                </a:path>
                <a:path w="3281679" h="793114">
                  <a:moveTo>
                    <a:pt x="1096581" y="311823"/>
                  </a:moveTo>
                  <a:lnTo>
                    <a:pt x="1096289" y="311873"/>
                  </a:lnTo>
                  <a:lnTo>
                    <a:pt x="1095502" y="312166"/>
                  </a:lnTo>
                  <a:lnTo>
                    <a:pt x="1096581" y="311823"/>
                  </a:lnTo>
                  <a:close/>
                </a:path>
                <a:path w="3281679" h="793114">
                  <a:moveTo>
                    <a:pt x="1097038" y="311734"/>
                  </a:moveTo>
                  <a:lnTo>
                    <a:pt x="1096721" y="311785"/>
                  </a:lnTo>
                  <a:lnTo>
                    <a:pt x="1096581" y="311823"/>
                  </a:lnTo>
                  <a:lnTo>
                    <a:pt x="1097038" y="311734"/>
                  </a:lnTo>
                  <a:close/>
                </a:path>
                <a:path w="3281679" h="793114">
                  <a:moveTo>
                    <a:pt x="1098372" y="352183"/>
                  </a:moveTo>
                  <a:lnTo>
                    <a:pt x="1097127" y="352005"/>
                  </a:lnTo>
                  <a:lnTo>
                    <a:pt x="1096086" y="351777"/>
                  </a:lnTo>
                  <a:lnTo>
                    <a:pt x="1095895" y="351726"/>
                  </a:lnTo>
                  <a:lnTo>
                    <a:pt x="1094663" y="351307"/>
                  </a:lnTo>
                  <a:lnTo>
                    <a:pt x="1093952" y="351066"/>
                  </a:lnTo>
                  <a:lnTo>
                    <a:pt x="1093571" y="350913"/>
                  </a:lnTo>
                  <a:lnTo>
                    <a:pt x="1093063" y="350697"/>
                  </a:lnTo>
                  <a:lnTo>
                    <a:pt x="1092720" y="350532"/>
                  </a:lnTo>
                  <a:lnTo>
                    <a:pt x="1091984" y="350177"/>
                  </a:lnTo>
                  <a:lnTo>
                    <a:pt x="1092809" y="350608"/>
                  </a:lnTo>
                  <a:lnTo>
                    <a:pt x="1083043" y="341249"/>
                  </a:lnTo>
                  <a:lnTo>
                    <a:pt x="1082065" y="339090"/>
                  </a:lnTo>
                  <a:lnTo>
                    <a:pt x="1081659" y="337883"/>
                  </a:lnTo>
                  <a:lnTo>
                    <a:pt x="1081366" y="336651"/>
                  </a:lnTo>
                  <a:lnTo>
                    <a:pt x="1081786" y="338455"/>
                  </a:lnTo>
                  <a:lnTo>
                    <a:pt x="1080947" y="334899"/>
                  </a:lnTo>
                  <a:lnTo>
                    <a:pt x="1080909" y="334530"/>
                  </a:lnTo>
                  <a:lnTo>
                    <a:pt x="1080947" y="329234"/>
                  </a:lnTo>
                  <a:lnTo>
                    <a:pt x="1081138" y="328193"/>
                  </a:lnTo>
                  <a:lnTo>
                    <a:pt x="1081227" y="327736"/>
                  </a:lnTo>
                  <a:lnTo>
                    <a:pt x="1081366" y="326999"/>
                  </a:lnTo>
                  <a:lnTo>
                    <a:pt x="1081684" y="325831"/>
                  </a:lnTo>
                  <a:lnTo>
                    <a:pt x="1082344" y="324091"/>
                  </a:lnTo>
                  <a:lnTo>
                    <a:pt x="1081544" y="325729"/>
                  </a:lnTo>
                  <a:lnTo>
                    <a:pt x="1081366" y="326428"/>
                  </a:lnTo>
                  <a:lnTo>
                    <a:pt x="1081087" y="327482"/>
                  </a:lnTo>
                  <a:lnTo>
                    <a:pt x="1080871" y="329234"/>
                  </a:lnTo>
                  <a:lnTo>
                    <a:pt x="1080770" y="334873"/>
                  </a:lnTo>
                  <a:lnTo>
                    <a:pt x="1080706" y="334530"/>
                  </a:lnTo>
                  <a:lnTo>
                    <a:pt x="1080744" y="330238"/>
                  </a:lnTo>
                  <a:lnTo>
                    <a:pt x="1080439" y="332663"/>
                  </a:lnTo>
                  <a:lnTo>
                    <a:pt x="1080820" y="336105"/>
                  </a:lnTo>
                  <a:lnTo>
                    <a:pt x="1081176" y="337045"/>
                  </a:lnTo>
                  <a:lnTo>
                    <a:pt x="1082167" y="339559"/>
                  </a:lnTo>
                  <a:lnTo>
                    <a:pt x="1082471" y="340321"/>
                  </a:lnTo>
                  <a:lnTo>
                    <a:pt x="1082827" y="341071"/>
                  </a:lnTo>
                  <a:lnTo>
                    <a:pt x="1085265" y="345490"/>
                  </a:lnTo>
                  <a:lnTo>
                    <a:pt x="1085430" y="345655"/>
                  </a:lnTo>
                  <a:lnTo>
                    <a:pt x="1085545" y="345846"/>
                  </a:lnTo>
                  <a:lnTo>
                    <a:pt x="1087132" y="347268"/>
                  </a:lnTo>
                  <a:lnTo>
                    <a:pt x="1088428" y="348500"/>
                  </a:lnTo>
                  <a:lnTo>
                    <a:pt x="1088593" y="348589"/>
                  </a:lnTo>
                  <a:lnTo>
                    <a:pt x="1094168" y="351294"/>
                  </a:lnTo>
                  <a:lnTo>
                    <a:pt x="1095717" y="351764"/>
                  </a:lnTo>
                  <a:lnTo>
                    <a:pt x="1096238" y="351917"/>
                  </a:lnTo>
                  <a:lnTo>
                    <a:pt x="1098372" y="352196"/>
                  </a:lnTo>
                  <a:close/>
                </a:path>
                <a:path w="3281679" h="793114">
                  <a:moveTo>
                    <a:pt x="1100848" y="311378"/>
                  </a:moveTo>
                  <a:lnTo>
                    <a:pt x="1099045" y="311378"/>
                  </a:lnTo>
                  <a:lnTo>
                    <a:pt x="1098308" y="311492"/>
                  </a:lnTo>
                  <a:lnTo>
                    <a:pt x="1097026" y="311696"/>
                  </a:lnTo>
                  <a:lnTo>
                    <a:pt x="1096772" y="311772"/>
                  </a:lnTo>
                  <a:lnTo>
                    <a:pt x="1097038" y="311734"/>
                  </a:lnTo>
                  <a:lnTo>
                    <a:pt x="1097292" y="311683"/>
                  </a:lnTo>
                  <a:lnTo>
                    <a:pt x="1098423" y="311492"/>
                  </a:lnTo>
                  <a:lnTo>
                    <a:pt x="1100848" y="311378"/>
                  </a:lnTo>
                  <a:close/>
                </a:path>
                <a:path w="3281679" h="793114">
                  <a:moveTo>
                    <a:pt x="1103807" y="351866"/>
                  </a:moveTo>
                  <a:lnTo>
                    <a:pt x="1098486" y="351866"/>
                  </a:lnTo>
                  <a:lnTo>
                    <a:pt x="1098486" y="352209"/>
                  </a:lnTo>
                  <a:lnTo>
                    <a:pt x="1098372" y="792556"/>
                  </a:lnTo>
                  <a:lnTo>
                    <a:pt x="1103807" y="792556"/>
                  </a:lnTo>
                  <a:lnTo>
                    <a:pt x="1103807" y="352386"/>
                  </a:lnTo>
                  <a:lnTo>
                    <a:pt x="1103807" y="352221"/>
                  </a:lnTo>
                  <a:lnTo>
                    <a:pt x="1103807" y="351866"/>
                  </a:lnTo>
                  <a:close/>
                </a:path>
                <a:path w="3281679" h="793114">
                  <a:moveTo>
                    <a:pt x="1108506" y="312762"/>
                  </a:moveTo>
                  <a:lnTo>
                    <a:pt x="1106093" y="311823"/>
                  </a:lnTo>
                  <a:lnTo>
                    <a:pt x="1103706" y="311391"/>
                  </a:lnTo>
                  <a:lnTo>
                    <a:pt x="1106081" y="311835"/>
                  </a:lnTo>
                  <a:lnTo>
                    <a:pt x="1108506" y="312762"/>
                  </a:lnTo>
                  <a:close/>
                </a:path>
                <a:path w="3281679" h="793114">
                  <a:moveTo>
                    <a:pt x="1109840" y="313321"/>
                  </a:moveTo>
                  <a:lnTo>
                    <a:pt x="1109395" y="313105"/>
                  </a:lnTo>
                  <a:lnTo>
                    <a:pt x="1109840" y="313321"/>
                  </a:lnTo>
                  <a:close/>
                </a:path>
                <a:path w="3281679" h="793114">
                  <a:moveTo>
                    <a:pt x="1110119" y="313448"/>
                  </a:moveTo>
                  <a:close/>
                </a:path>
                <a:path w="3281679" h="793114">
                  <a:moveTo>
                    <a:pt x="1110183" y="313461"/>
                  </a:moveTo>
                  <a:close/>
                </a:path>
                <a:path w="3281679" h="793114">
                  <a:moveTo>
                    <a:pt x="1111440" y="314159"/>
                  </a:moveTo>
                  <a:close/>
                </a:path>
                <a:path w="3281679" h="793114">
                  <a:moveTo>
                    <a:pt x="1120711" y="337985"/>
                  </a:moveTo>
                  <a:lnTo>
                    <a:pt x="1120368" y="338975"/>
                  </a:lnTo>
                  <a:lnTo>
                    <a:pt x="1119530" y="340906"/>
                  </a:lnTo>
                  <a:lnTo>
                    <a:pt x="1119301" y="341376"/>
                  </a:lnTo>
                  <a:lnTo>
                    <a:pt x="1120013" y="339991"/>
                  </a:lnTo>
                  <a:lnTo>
                    <a:pt x="1120584" y="338505"/>
                  </a:lnTo>
                  <a:lnTo>
                    <a:pt x="1120711" y="337985"/>
                  </a:lnTo>
                  <a:close/>
                </a:path>
                <a:path w="3281679" h="793114">
                  <a:moveTo>
                    <a:pt x="1120724" y="325932"/>
                  </a:moveTo>
                  <a:lnTo>
                    <a:pt x="1120533" y="325310"/>
                  </a:lnTo>
                  <a:lnTo>
                    <a:pt x="1120355" y="324815"/>
                  </a:lnTo>
                  <a:lnTo>
                    <a:pt x="1120724" y="325932"/>
                  </a:lnTo>
                  <a:close/>
                </a:path>
                <a:path w="3281679" h="793114">
                  <a:moveTo>
                    <a:pt x="1622615" y="26111"/>
                  </a:moveTo>
                  <a:lnTo>
                    <a:pt x="1117320" y="319316"/>
                  </a:lnTo>
                  <a:lnTo>
                    <a:pt x="1622615" y="26111"/>
                  </a:lnTo>
                  <a:close/>
                </a:path>
                <a:path w="3281679" h="793114">
                  <a:moveTo>
                    <a:pt x="1626108" y="4826"/>
                  </a:moveTo>
                  <a:lnTo>
                    <a:pt x="1625625" y="5321"/>
                  </a:lnTo>
                  <a:lnTo>
                    <a:pt x="1624723" y="6540"/>
                  </a:lnTo>
                  <a:lnTo>
                    <a:pt x="1623936" y="7861"/>
                  </a:lnTo>
                  <a:lnTo>
                    <a:pt x="1624584" y="6832"/>
                  </a:lnTo>
                  <a:lnTo>
                    <a:pt x="1625231" y="5943"/>
                  </a:lnTo>
                  <a:lnTo>
                    <a:pt x="1625917" y="5041"/>
                  </a:lnTo>
                  <a:lnTo>
                    <a:pt x="1626108" y="4826"/>
                  </a:lnTo>
                  <a:close/>
                </a:path>
                <a:path w="3281679" h="793114">
                  <a:moveTo>
                    <a:pt x="1628482" y="2362"/>
                  </a:moveTo>
                  <a:lnTo>
                    <a:pt x="1626793" y="4089"/>
                  </a:lnTo>
                  <a:lnTo>
                    <a:pt x="1628482" y="2362"/>
                  </a:lnTo>
                  <a:close/>
                </a:path>
                <a:path w="3281679" h="793114">
                  <a:moveTo>
                    <a:pt x="1630591" y="35636"/>
                  </a:moveTo>
                  <a:lnTo>
                    <a:pt x="1629816" y="35128"/>
                  </a:lnTo>
                  <a:lnTo>
                    <a:pt x="1629194" y="34683"/>
                  </a:lnTo>
                  <a:lnTo>
                    <a:pt x="1629879" y="35191"/>
                  </a:lnTo>
                  <a:lnTo>
                    <a:pt x="1630591" y="35636"/>
                  </a:lnTo>
                  <a:close/>
                </a:path>
                <a:path w="3281679" h="793114">
                  <a:moveTo>
                    <a:pt x="1632331" y="0"/>
                  </a:moveTo>
                  <a:lnTo>
                    <a:pt x="1630248" y="1054"/>
                  </a:lnTo>
                  <a:lnTo>
                    <a:pt x="1628482" y="2362"/>
                  </a:lnTo>
                  <a:lnTo>
                    <a:pt x="1630324" y="1028"/>
                  </a:lnTo>
                  <a:lnTo>
                    <a:pt x="1632331" y="0"/>
                  </a:lnTo>
                  <a:close/>
                </a:path>
                <a:path w="3281679" h="793114">
                  <a:moveTo>
                    <a:pt x="2175345" y="351307"/>
                  </a:moveTo>
                  <a:close/>
                </a:path>
                <a:path w="3281679" h="793114">
                  <a:moveTo>
                    <a:pt x="2179053" y="352183"/>
                  </a:moveTo>
                  <a:lnTo>
                    <a:pt x="2177808" y="352005"/>
                  </a:lnTo>
                  <a:lnTo>
                    <a:pt x="2176919" y="351815"/>
                  </a:lnTo>
                  <a:lnTo>
                    <a:pt x="2176576" y="351726"/>
                  </a:lnTo>
                  <a:lnTo>
                    <a:pt x="2175370" y="351320"/>
                  </a:lnTo>
                  <a:lnTo>
                    <a:pt x="2175179" y="351256"/>
                  </a:lnTo>
                  <a:lnTo>
                    <a:pt x="2174329" y="350964"/>
                  </a:lnTo>
                  <a:lnTo>
                    <a:pt x="2175154" y="351243"/>
                  </a:lnTo>
                  <a:lnTo>
                    <a:pt x="2174011" y="350812"/>
                  </a:lnTo>
                  <a:lnTo>
                    <a:pt x="2173630" y="350634"/>
                  </a:lnTo>
                  <a:lnTo>
                    <a:pt x="2173351" y="350494"/>
                  </a:lnTo>
                  <a:lnTo>
                    <a:pt x="2171052" y="349338"/>
                  </a:lnTo>
                  <a:lnTo>
                    <a:pt x="2162949" y="339623"/>
                  </a:lnTo>
                  <a:lnTo>
                    <a:pt x="2163597" y="340944"/>
                  </a:lnTo>
                  <a:lnTo>
                    <a:pt x="2163102" y="339890"/>
                  </a:lnTo>
                  <a:lnTo>
                    <a:pt x="2162556" y="338505"/>
                  </a:lnTo>
                  <a:lnTo>
                    <a:pt x="2162302" y="337680"/>
                  </a:lnTo>
                  <a:lnTo>
                    <a:pt x="2162429" y="338201"/>
                  </a:lnTo>
                  <a:lnTo>
                    <a:pt x="2161717" y="335292"/>
                  </a:lnTo>
                  <a:lnTo>
                    <a:pt x="2161590" y="334340"/>
                  </a:lnTo>
                  <a:lnTo>
                    <a:pt x="2161552" y="329717"/>
                  </a:lnTo>
                  <a:lnTo>
                    <a:pt x="2161717" y="328383"/>
                  </a:lnTo>
                  <a:lnTo>
                    <a:pt x="2162162" y="326669"/>
                  </a:lnTo>
                  <a:lnTo>
                    <a:pt x="2162391" y="325793"/>
                  </a:lnTo>
                  <a:lnTo>
                    <a:pt x="2162530" y="325361"/>
                  </a:lnTo>
                  <a:lnTo>
                    <a:pt x="2162670" y="324942"/>
                  </a:lnTo>
                  <a:lnTo>
                    <a:pt x="2163026" y="324091"/>
                  </a:lnTo>
                  <a:lnTo>
                    <a:pt x="2162187" y="325856"/>
                  </a:lnTo>
                  <a:lnTo>
                    <a:pt x="2161692" y="327761"/>
                  </a:lnTo>
                  <a:lnTo>
                    <a:pt x="2161489" y="329717"/>
                  </a:lnTo>
                  <a:lnTo>
                    <a:pt x="2161476" y="329844"/>
                  </a:lnTo>
                  <a:lnTo>
                    <a:pt x="2161171" y="332803"/>
                  </a:lnTo>
                  <a:lnTo>
                    <a:pt x="2161527" y="335927"/>
                  </a:lnTo>
                  <a:lnTo>
                    <a:pt x="2161794" y="336689"/>
                  </a:lnTo>
                  <a:lnTo>
                    <a:pt x="2162772" y="339382"/>
                  </a:lnTo>
                  <a:lnTo>
                    <a:pt x="2162975" y="339928"/>
                  </a:lnTo>
                  <a:lnTo>
                    <a:pt x="2163165" y="340334"/>
                  </a:lnTo>
                  <a:lnTo>
                    <a:pt x="2163407" y="340880"/>
                  </a:lnTo>
                  <a:lnTo>
                    <a:pt x="2163902" y="341769"/>
                  </a:lnTo>
                  <a:lnTo>
                    <a:pt x="2165972" y="345528"/>
                  </a:lnTo>
                  <a:lnTo>
                    <a:pt x="2166188" y="345744"/>
                  </a:lnTo>
                  <a:lnTo>
                    <a:pt x="2166277" y="345884"/>
                  </a:lnTo>
                  <a:lnTo>
                    <a:pt x="2167559" y="347040"/>
                  </a:lnTo>
                  <a:lnTo>
                    <a:pt x="2169172" y="348564"/>
                  </a:lnTo>
                  <a:lnTo>
                    <a:pt x="2169388" y="348678"/>
                  </a:lnTo>
                  <a:lnTo>
                    <a:pt x="2179002" y="352196"/>
                  </a:lnTo>
                  <a:close/>
                </a:path>
                <a:path w="3281679" h="793114">
                  <a:moveTo>
                    <a:pt x="2179167" y="792556"/>
                  </a:moveTo>
                  <a:lnTo>
                    <a:pt x="2179053" y="776338"/>
                  </a:lnTo>
                  <a:lnTo>
                    <a:pt x="2179053" y="792556"/>
                  </a:lnTo>
                  <a:close/>
                </a:path>
                <a:path w="3281679" h="793114">
                  <a:moveTo>
                    <a:pt x="2179180" y="352209"/>
                  </a:moveTo>
                  <a:lnTo>
                    <a:pt x="2179053" y="352196"/>
                  </a:lnTo>
                  <a:lnTo>
                    <a:pt x="2179180" y="352209"/>
                  </a:lnTo>
                  <a:close/>
                </a:path>
                <a:path w="3281679" h="793114">
                  <a:moveTo>
                    <a:pt x="2181542" y="311378"/>
                  </a:moveTo>
                  <a:lnTo>
                    <a:pt x="2179726" y="311378"/>
                  </a:lnTo>
                  <a:lnTo>
                    <a:pt x="2177694" y="311696"/>
                  </a:lnTo>
                  <a:lnTo>
                    <a:pt x="2177427" y="311772"/>
                  </a:lnTo>
                  <a:lnTo>
                    <a:pt x="2179180" y="311480"/>
                  </a:lnTo>
                  <a:lnTo>
                    <a:pt x="2177389" y="311785"/>
                  </a:lnTo>
                  <a:lnTo>
                    <a:pt x="2174189" y="312801"/>
                  </a:lnTo>
                  <a:lnTo>
                    <a:pt x="2173630" y="312978"/>
                  </a:lnTo>
                  <a:lnTo>
                    <a:pt x="2171801" y="313893"/>
                  </a:lnTo>
                  <a:lnTo>
                    <a:pt x="2170684" y="314667"/>
                  </a:lnTo>
                  <a:lnTo>
                    <a:pt x="2168461" y="316230"/>
                  </a:lnTo>
                  <a:lnTo>
                    <a:pt x="2166988" y="317627"/>
                  </a:lnTo>
                  <a:lnTo>
                    <a:pt x="2165654" y="319316"/>
                  </a:lnTo>
                  <a:lnTo>
                    <a:pt x="2166467" y="318414"/>
                  </a:lnTo>
                  <a:lnTo>
                    <a:pt x="2167280" y="317525"/>
                  </a:lnTo>
                  <a:lnTo>
                    <a:pt x="2174875" y="312623"/>
                  </a:lnTo>
                  <a:lnTo>
                    <a:pt x="2177656" y="311759"/>
                  </a:lnTo>
                  <a:lnTo>
                    <a:pt x="2179332" y="311480"/>
                  </a:lnTo>
                  <a:lnTo>
                    <a:pt x="2181542" y="311378"/>
                  </a:lnTo>
                  <a:close/>
                </a:path>
                <a:path w="3281679" h="793114">
                  <a:moveTo>
                    <a:pt x="2184489" y="352221"/>
                  </a:moveTo>
                  <a:lnTo>
                    <a:pt x="2183625" y="352323"/>
                  </a:lnTo>
                  <a:lnTo>
                    <a:pt x="2182761" y="352386"/>
                  </a:lnTo>
                  <a:lnTo>
                    <a:pt x="2181822" y="352386"/>
                  </a:lnTo>
                  <a:lnTo>
                    <a:pt x="2181237" y="352386"/>
                  </a:lnTo>
                  <a:lnTo>
                    <a:pt x="2180958" y="352374"/>
                  </a:lnTo>
                  <a:lnTo>
                    <a:pt x="2180399" y="352361"/>
                  </a:lnTo>
                  <a:lnTo>
                    <a:pt x="2180259" y="352348"/>
                  </a:lnTo>
                  <a:lnTo>
                    <a:pt x="2180031" y="352323"/>
                  </a:lnTo>
                  <a:lnTo>
                    <a:pt x="2179180" y="352209"/>
                  </a:lnTo>
                  <a:lnTo>
                    <a:pt x="2179180" y="754024"/>
                  </a:lnTo>
                  <a:lnTo>
                    <a:pt x="2181529" y="755396"/>
                  </a:lnTo>
                  <a:lnTo>
                    <a:pt x="2182393" y="754278"/>
                  </a:lnTo>
                  <a:lnTo>
                    <a:pt x="2183396" y="753237"/>
                  </a:lnTo>
                  <a:lnTo>
                    <a:pt x="2184489" y="752309"/>
                  </a:lnTo>
                  <a:lnTo>
                    <a:pt x="2184489" y="352386"/>
                  </a:lnTo>
                  <a:lnTo>
                    <a:pt x="2184489" y="352221"/>
                  </a:lnTo>
                  <a:close/>
                </a:path>
                <a:path w="3281679" h="793114">
                  <a:moveTo>
                    <a:pt x="2184590" y="792556"/>
                  </a:moveTo>
                  <a:lnTo>
                    <a:pt x="2184489" y="783602"/>
                  </a:lnTo>
                  <a:lnTo>
                    <a:pt x="2182050" y="781456"/>
                  </a:lnTo>
                  <a:lnTo>
                    <a:pt x="2180336" y="779132"/>
                  </a:lnTo>
                  <a:lnTo>
                    <a:pt x="2179167" y="776579"/>
                  </a:lnTo>
                  <a:lnTo>
                    <a:pt x="2179167" y="792556"/>
                  </a:lnTo>
                  <a:lnTo>
                    <a:pt x="2184489" y="792556"/>
                  </a:lnTo>
                  <a:close/>
                </a:path>
                <a:path w="3281679" h="793114">
                  <a:moveTo>
                    <a:pt x="2186762" y="311823"/>
                  </a:moveTo>
                  <a:lnTo>
                    <a:pt x="2184387" y="311391"/>
                  </a:lnTo>
                  <a:lnTo>
                    <a:pt x="2186762" y="311835"/>
                  </a:lnTo>
                  <a:close/>
                </a:path>
                <a:path w="3281679" h="793114">
                  <a:moveTo>
                    <a:pt x="2189188" y="312737"/>
                  </a:moveTo>
                  <a:close/>
                </a:path>
                <a:path w="3281679" h="793114">
                  <a:moveTo>
                    <a:pt x="2190673" y="313385"/>
                  </a:moveTo>
                  <a:lnTo>
                    <a:pt x="2190102" y="313118"/>
                  </a:lnTo>
                  <a:lnTo>
                    <a:pt x="2190673" y="313385"/>
                  </a:lnTo>
                  <a:close/>
                </a:path>
                <a:path w="3281679" h="793114">
                  <a:moveTo>
                    <a:pt x="2190724" y="350367"/>
                  </a:moveTo>
                  <a:lnTo>
                    <a:pt x="2189696" y="350837"/>
                  </a:lnTo>
                  <a:lnTo>
                    <a:pt x="2190229" y="350608"/>
                  </a:lnTo>
                  <a:lnTo>
                    <a:pt x="2190724" y="350367"/>
                  </a:lnTo>
                  <a:close/>
                </a:path>
                <a:path w="3281679" h="793114">
                  <a:moveTo>
                    <a:pt x="2191639" y="313893"/>
                  </a:moveTo>
                  <a:lnTo>
                    <a:pt x="2191334" y="313728"/>
                  </a:lnTo>
                  <a:lnTo>
                    <a:pt x="2190902" y="313474"/>
                  </a:lnTo>
                  <a:lnTo>
                    <a:pt x="2190712" y="313410"/>
                  </a:lnTo>
                  <a:lnTo>
                    <a:pt x="2191639" y="313893"/>
                  </a:lnTo>
                  <a:close/>
                </a:path>
                <a:path w="3281679" h="793114">
                  <a:moveTo>
                    <a:pt x="2201202" y="325259"/>
                  </a:moveTo>
                  <a:lnTo>
                    <a:pt x="2201075" y="324878"/>
                  </a:lnTo>
                  <a:lnTo>
                    <a:pt x="2201202" y="325259"/>
                  </a:lnTo>
                  <a:close/>
                </a:path>
                <a:path w="3281679" h="793114">
                  <a:moveTo>
                    <a:pt x="2201341" y="325666"/>
                  </a:moveTo>
                  <a:lnTo>
                    <a:pt x="2201202" y="325259"/>
                  </a:lnTo>
                  <a:lnTo>
                    <a:pt x="2201341" y="325678"/>
                  </a:lnTo>
                  <a:close/>
                </a:path>
                <a:path w="3281679" h="793114">
                  <a:moveTo>
                    <a:pt x="2201430" y="337934"/>
                  </a:moveTo>
                  <a:lnTo>
                    <a:pt x="2200986" y="339217"/>
                  </a:lnTo>
                  <a:lnTo>
                    <a:pt x="2200160" y="341007"/>
                  </a:lnTo>
                  <a:lnTo>
                    <a:pt x="2199665" y="341947"/>
                  </a:lnTo>
                  <a:lnTo>
                    <a:pt x="2200605" y="340271"/>
                  </a:lnTo>
                  <a:lnTo>
                    <a:pt x="2201316" y="338442"/>
                  </a:lnTo>
                  <a:lnTo>
                    <a:pt x="2201430" y="337934"/>
                  </a:lnTo>
                  <a:close/>
                </a:path>
                <a:path w="3281679" h="793114">
                  <a:moveTo>
                    <a:pt x="2449284" y="173558"/>
                  </a:moveTo>
                  <a:lnTo>
                    <a:pt x="2198001" y="319316"/>
                  </a:lnTo>
                  <a:lnTo>
                    <a:pt x="2449284" y="173558"/>
                  </a:lnTo>
                  <a:close/>
                </a:path>
                <a:path w="3281679" h="793114">
                  <a:moveTo>
                    <a:pt x="2702776" y="24638"/>
                  </a:moveTo>
                  <a:lnTo>
                    <a:pt x="2702458" y="23571"/>
                  </a:lnTo>
                  <a:lnTo>
                    <a:pt x="2702052" y="22034"/>
                  </a:lnTo>
                  <a:lnTo>
                    <a:pt x="2701861" y="20688"/>
                  </a:lnTo>
                  <a:lnTo>
                    <a:pt x="2701785" y="18846"/>
                  </a:lnTo>
                  <a:lnTo>
                    <a:pt x="2701810" y="20688"/>
                  </a:lnTo>
                  <a:lnTo>
                    <a:pt x="2702128" y="22694"/>
                  </a:lnTo>
                  <a:lnTo>
                    <a:pt x="2702776" y="24638"/>
                  </a:lnTo>
                  <a:close/>
                </a:path>
                <a:path w="3281679" h="793114">
                  <a:moveTo>
                    <a:pt x="2703309" y="26111"/>
                  </a:moveTo>
                  <a:lnTo>
                    <a:pt x="2454681" y="170383"/>
                  </a:lnTo>
                  <a:lnTo>
                    <a:pt x="2703309" y="26111"/>
                  </a:lnTo>
                  <a:close/>
                </a:path>
                <a:path w="3281679" h="793114">
                  <a:moveTo>
                    <a:pt x="2706954" y="4635"/>
                  </a:moveTo>
                  <a:lnTo>
                    <a:pt x="2706192" y="5422"/>
                  </a:lnTo>
                  <a:lnTo>
                    <a:pt x="2705087" y="6972"/>
                  </a:lnTo>
                  <a:lnTo>
                    <a:pt x="2704198" y="8623"/>
                  </a:lnTo>
                  <a:lnTo>
                    <a:pt x="2704960" y="7302"/>
                  </a:lnTo>
                  <a:lnTo>
                    <a:pt x="2705379" y="6654"/>
                  </a:lnTo>
                  <a:lnTo>
                    <a:pt x="2706408" y="5257"/>
                  </a:lnTo>
                  <a:lnTo>
                    <a:pt x="2706954" y="4635"/>
                  </a:lnTo>
                  <a:close/>
                </a:path>
                <a:path w="3281679" h="793114">
                  <a:moveTo>
                    <a:pt x="2709176" y="2374"/>
                  </a:moveTo>
                  <a:lnTo>
                    <a:pt x="2707602" y="3962"/>
                  </a:lnTo>
                  <a:lnTo>
                    <a:pt x="2709176" y="2374"/>
                  </a:lnTo>
                  <a:close/>
                </a:path>
                <a:path w="3281679" h="793114">
                  <a:moveTo>
                    <a:pt x="2710904" y="1117"/>
                  </a:moveTo>
                  <a:lnTo>
                    <a:pt x="2709176" y="2374"/>
                  </a:lnTo>
                  <a:lnTo>
                    <a:pt x="2710904" y="1117"/>
                  </a:lnTo>
                  <a:close/>
                </a:path>
                <a:path w="3281679" h="793114">
                  <a:moveTo>
                    <a:pt x="2710980" y="35458"/>
                  </a:moveTo>
                  <a:lnTo>
                    <a:pt x="2709214" y="34163"/>
                  </a:lnTo>
                  <a:lnTo>
                    <a:pt x="2709570" y="34467"/>
                  </a:lnTo>
                  <a:lnTo>
                    <a:pt x="2710434" y="35115"/>
                  </a:lnTo>
                  <a:lnTo>
                    <a:pt x="2710980" y="35458"/>
                  </a:lnTo>
                  <a:close/>
                </a:path>
                <a:path w="3281679" h="793114">
                  <a:moveTo>
                    <a:pt x="3244392" y="341172"/>
                  </a:moveTo>
                  <a:lnTo>
                    <a:pt x="3243948" y="340271"/>
                  </a:lnTo>
                  <a:lnTo>
                    <a:pt x="3243300" y="338709"/>
                  </a:lnTo>
                  <a:lnTo>
                    <a:pt x="3242970" y="337654"/>
                  </a:lnTo>
                  <a:lnTo>
                    <a:pt x="3242716" y="336588"/>
                  </a:lnTo>
                  <a:lnTo>
                    <a:pt x="3243097" y="338201"/>
                  </a:lnTo>
                  <a:lnTo>
                    <a:pt x="3243656" y="339737"/>
                  </a:lnTo>
                  <a:lnTo>
                    <a:pt x="3244392" y="341172"/>
                  </a:lnTo>
                  <a:close/>
                </a:path>
                <a:path w="3281679" h="793114">
                  <a:moveTo>
                    <a:pt x="3255289" y="351040"/>
                  </a:moveTo>
                  <a:lnTo>
                    <a:pt x="3254692" y="350799"/>
                  </a:lnTo>
                  <a:lnTo>
                    <a:pt x="3255289" y="351040"/>
                  </a:lnTo>
                  <a:close/>
                </a:path>
                <a:path w="3281679" h="793114">
                  <a:moveTo>
                    <a:pt x="3255353" y="312699"/>
                  </a:moveTo>
                  <a:lnTo>
                    <a:pt x="3254883" y="312839"/>
                  </a:lnTo>
                  <a:lnTo>
                    <a:pt x="3253448" y="313486"/>
                  </a:lnTo>
                  <a:lnTo>
                    <a:pt x="3252597" y="313994"/>
                  </a:lnTo>
                  <a:lnTo>
                    <a:pt x="3254387" y="313080"/>
                  </a:lnTo>
                  <a:lnTo>
                    <a:pt x="3255353" y="312699"/>
                  </a:lnTo>
                  <a:close/>
                </a:path>
                <a:path w="3281679" h="793114">
                  <a:moveTo>
                    <a:pt x="3255556" y="351129"/>
                  </a:moveTo>
                  <a:close/>
                </a:path>
                <a:path w="3281679" h="793114">
                  <a:moveTo>
                    <a:pt x="3259861" y="352209"/>
                  </a:moveTo>
                  <a:lnTo>
                    <a:pt x="3258451" y="352005"/>
                  </a:lnTo>
                  <a:lnTo>
                    <a:pt x="3259861" y="352209"/>
                  </a:lnTo>
                  <a:close/>
                </a:path>
                <a:path w="3281679" h="793114">
                  <a:moveTo>
                    <a:pt x="3265284" y="369646"/>
                  </a:moveTo>
                  <a:lnTo>
                    <a:pt x="3259861" y="372795"/>
                  </a:lnTo>
                  <a:lnTo>
                    <a:pt x="3259848" y="792556"/>
                  </a:lnTo>
                  <a:lnTo>
                    <a:pt x="3265271" y="792556"/>
                  </a:lnTo>
                  <a:lnTo>
                    <a:pt x="3265284" y="369646"/>
                  </a:lnTo>
                  <a:close/>
                </a:path>
                <a:path w="3281679" h="793114">
                  <a:moveTo>
                    <a:pt x="3265284" y="351866"/>
                  </a:moveTo>
                  <a:lnTo>
                    <a:pt x="3259861" y="351866"/>
                  </a:lnTo>
                  <a:lnTo>
                    <a:pt x="3259861" y="352209"/>
                  </a:lnTo>
                  <a:lnTo>
                    <a:pt x="3259861" y="363296"/>
                  </a:lnTo>
                  <a:lnTo>
                    <a:pt x="3259861" y="365836"/>
                  </a:lnTo>
                  <a:lnTo>
                    <a:pt x="3263112" y="365836"/>
                  </a:lnTo>
                  <a:lnTo>
                    <a:pt x="3263112" y="363296"/>
                  </a:lnTo>
                  <a:lnTo>
                    <a:pt x="3265284" y="363296"/>
                  </a:lnTo>
                  <a:lnTo>
                    <a:pt x="3265284" y="352386"/>
                  </a:lnTo>
                  <a:lnTo>
                    <a:pt x="3265284" y="352209"/>
                  </a:lnTo>
                  <a:lnTo>
                    <a:pt x="3265284" y="351866"/>
                  </a:lnTo>
                  <a:close/>
                </a:path>
                <a:path w="3281679" h="793114">
                  <a:moveTo>
                    <a:pt x="3267468" y="311823"/>
                  </a:moveTo>
                  <a:lnTo>
                    <a:pt x="3265068" y="311391"/>
                  </a:lnTo>
                  <a:lnTo>
                    <a:pt x="3267468" y="311835"/>
                  </a:lnTo>
                  <a:close/>
                </a:path>
                <a:path w="3281679" h="793114">
                  <a:moveTo>
                    <a:pt x="3270631" y="313055"/>
                  </a:moveTo>
                  <a:lnTo>
                    <a:pt x="3270021" y="312801"/>
                  </a:lnTo>
                  <a:lnTo>
                    <a:pt x="3270631" y="313055"/>
                  </a:lnTo>
                  <a:close/>
                </a:path>
                <a:path w="3281679" h="793114">
                  <a:moveTo>
                    <a:pt x="3281451" y="339674"/>
                  </a:moveTo>
                  <a:lnTo>
                    <a:pt x="3280765" y="341147"/>
                  </a:lnTo>
                  <a:lnTo>
                    <a:pt x="3281210" y="340245"/>
                  </a:lnTo>
                  <a:lnTo>
                    <a:pt x="3281451" y="33967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" name="object 701"/>
            <p:cNvSpPr/>
            <p:nvPr/>
          </p:nvSpPr>
          <p:spPr>
            <a:xfrm>
              <a:off x="6518669" y="4352228"/>
              <a:ext cx="3281679" cy="1295400"/>
            </a:xfrm>
            <a:custGeom>
              <a:avLst/>
              <a:gdLst/>
              <a:ahLst/>
              <a:cxnLst/>
              <a:rect l="l" t="t" r="r" b="b"/>
              <a:pathLst>
                <a:path w="3281679" h="1295400">
                  <a:moveTo>
                    <a:pt x="540804" y="966470"/>
                  </a:moveTo>
                  <a:lnTo>
                    <a:pt x="540410" y="964476"/>
                  </a:lnTo>
                  <a:lnTo>
                    <a:pt x="540804" y="966508"/>
                  </a:lnTo>
                  <a:close/>
                </a:path>
                <a:path w="3281679" h="1295400">
                  <a:moveTo>
                    <a:pt x="543585" y="949998"/>
                  </a:moveTo>
                  <a:lnTo>
                    <a:pt x="543166" y="950645"/>
                  </a:lnTo>
                  <a:lnTo>
                    <a:pt x="542493" y="951966"/>
                  </a:lnTo>
                  <a:lnTo>
                    <a:pt x="543026" y="950963"/>
                  </a:lnTo>
                  <a:lnTo>
                    <a:pt x="543585" y="949998"/>
                  </a:lnTo>
                  <a:close/>
                </a:path>
                <a:path w="3281679" h="1295400">
                  <a:moveTo>
                    <a:pt x="544220" y="949096"/>
                  </a:moveTo>
                  <a:lnTo>
                    <a:pt x="543966" y="949401"/>
                  </a:lnTo>
                  <a:lnTo>
                    <a:pt x="543623" y="949934"/>
                  </a:lnTo>
                  <a:lnTo>
                    <a:pt x="544182" y="949159"/>
                  </a:lnTo>
                  <a:close/>
                </a:path>
                <a:path w="3281679" h="1295400">
                  <a:moveTo>
                    <a:pt x="544537" y="973747"/>
                  </a:moveTo>
                  <a:lnTo>
                    <a:pt x="543433" y="972286"/>
                  </a:lnTo>
                  <a:lnTo>
                    <a:pt x="542531" y="970711"/>
                  </a:lnTo>
                  <a:lnTo>
                    <a:pt x="541832" y="969022"/>
                  </a:lnTo>
                  <a:lnTo>
                    <a:pt x="39179" y="1260754"/>
                  </a:lnTo>
                  <a:lnTo>
                    <a:pt x="39179" y="1267028"/>
                  </a:lnTo>
                  <a:lnTo>
                    <a:pt x="23114" y="1276299"/>
                  </a:lnTo>
                  <a:lnTo>
                    <a:pt x="39154" y="1267002"/>
                  </a:lnTo>
                  <a:lnTo>
                    <a:pt x="39179" y="1260754"/>
                  </a:lnTo>
                  <a:lnTo>
                    <a:pt x="38912" y="1260919"/>
                  </a:lnTo>
                  <a:lnTo>
                    <a:pt x="38912" y="1266139"/>
                  </a:lnTo>
                  <a:lnTo>
                    <a:pt x="38595" y="1265504"/>
                  </a:lnTo>
                  <a:lnTo>
                    <a:pt x="38912" y="1266139"/>
                  </a:lnTo>
                  <a:lnTo>
                    <a:pt x="38912" y="1260919"/>
                  </a:lnTo>
                  <a:lnTo>
                    <a:pt x="36550" y="1262278"/>
                  </a:lnTo>
                  <a:lnTo>
                    <a:pt x="37033" y="1262926"/>
                  </a:lnTo>
                  <a:lnTo>
                    <a:pt x="37249" y="1263243"/>
                  </a:lnTo>
                  <a:lnTo>
                    <a:pt x="36550" y="1262278"/>
                  </a:lnTo>
                  <a:lnTo>
                    <a:pt x="36398" y="1262087"/>
                  </a:lnTo>
                  <a:lnTo>
                    <a:pt x="34785" y="1259979"/>
                  </a:lnTo>
                  <a:lnTo>
                    <a:pt x="32842" y="1258328"/>
                  </a:lnTo>
                  <a:lnTo>
                    <a:pt x="34810" y="1260043"/>
                  </a:lnTo>
                  <a:lnTo>
                    <a:pt x="32702" y="1258214"/>
                  </a:lnTo>
                  <a:lnTo>
                    <a:pt x="29921" y="1256665"/>
                  </a:lnTo>
                  <a:lnTo>
                    <a:pt x="32219" y="1258125"/>
                  </a:lnTo>
                  <a:lnTo>
                    <a:pt x="32994" y="1258620"/>
                  </a:lnTo>
                  <a:lnTo>
                    <a:pt x="29870" y="1256639"/>
                  </a:lnTo>
                  <a:lnTo>
                    <a:pt x="28638" y="1255852"/>
                  </a:lnTo>
                  <a:lnTo>
                    <a:pt x="28105" y="1255661"/>
                  </a:lnTo>
                  <a:lnTo>
                    <a:pt x="27901" y="1255547"/>
                  </a:lnTo>
                  <a:lnTo>
                    <a:pt x="27139" y="1255306"/>
                  </a:lnTo>
                  <a:lnTo>
                    <a:pt x="27343" y="1255395"/>
                  </a:lnTo>
                  <a:lnTo>
                    <a:pt x="26809" y="1255204"/>
                  </a:lnTo>
                  <a:lnTo>
                    <a:pt x="26631" y="1255141"/>
                  </a:lnTo>
                  <a:lnTo>
                    <a:pt x="25730" y="1254785"/>
                  </a:lnTo>
                  <a:lnTo>
                    <a:pt x="25387" y="1254760"/>
                  </a:lnTo>
                  <a:lnTo>
                    <a:pt x="24104" y="1254607"/>
                  </a:lnTo>
                  <a:lnTo>
                    <a:pt x="24866" y="1254709"/>
                  </a:lnTo>
                  <a:lnTo>
                    <a:pt x="22999" y="1254493"/>
                  </a:lnTo>
                  <a:lnTo>
                    <a:pt x="22999" y="1276438"/>
                  </a:lnTo>
                  <a:lnTo>
                    <a:pt x="21348" y="1277404"/>
                  </a:lnTo>
                  <a:lnTo>
                    <a:pt x="20878" y="1277518"/>
                  </a:lnTo>
                  <a:lnTo>
                    <a:pt x="21374" y="1277378"/>
                  </a:lnTo>
                  <a:lnTo>
                    <a:pt x="22999" y="1276438"/>
                  </a:lnTo>
                  <a:lnTo>
                    <a:pt x="22999" y="1254493"/>
                  </a:lnTo>
                  <a:lnTo>
                    <a:pt x="22364" y="1254417"/>
                  </a:lnTo>
                  <a:lnTo>
                    <a:pt x="22047" y="1254379"/>
                  </a:lnTo>
                  <a:lnTo>
                    <a:pt x="21856" y="1254353"/>
                  </a:lnTo>
                  <a:lnTo>
                    <a:pt x="21666" y="1254340"/>
                  </a:lnTo>
                  <a:lnTo>
                    <a:pt x="21488" y="1254340"/>
                  </a:lnTo>
                  <a:lnTo>
                    <a:pt x="21120" y="1254290"/>
                  </a:lnTo>
                  <a:lnTo>
                    <a:pt x="20535" y="1254290"/>
                  </a:lnTo>
                  <a:lnTo>
                    <a:pt x="20383" y="1254290"/>
                  </a:lnTo>
                  <a:lnTo>
                    <a:pt x="20383" y="1277518"/>
                  </a:lnTo>
                  <a:lnTo>
                    <a:pt x="20383" y="1254290"/>
                  </a:lnTo>
                  <a:lnTo>
                    <a:pt x="20345" y="1272070"/>
                  </a:lnTo>
                  <a:lnTo>
                    <a:pt x="19951" y="1272082"/>
                  </a:lnTo>
                  <a:lnTo>
                    <a:pt x="20345" y="1272070"/>
                  </a:lnTo>
                  <a:lnTo>
                    <a:pt x="20345" y="1254302"/>
                  </a:lnTo>
                  <a:lnTo>
                    <a:pt x="20193" y="1254302"/>
                  </a:lnTo>
                  <a:lnTo>
                    <a:pt x="19773" y="1254302"/>
                  </a:lnTo>
                  <a:lnTo>
                    <a:pt x="18199" y="1254302"/>
                  </a:lnTo>
                  <a:lnTo>
                    <a:pt x="17741" y="1254391"/>
                  </a:lnTo>
                  <a:lnTo>
                    <a:pt x="16129" y="1254658"/>
                  </a:lnTo>
                  <a:lnTo>
                    <a:pt x="15976" y="1254709"/>
                  </a:lnTo>
                  <a:lnTo>
                    <a:pt x="12839" y="1255712"/>
                  </a:lnTo>
                  <a:lnTo>
                    <a:pt x="11493" y="1256309"/>
                  </a:lnTo>
                  <a:lnTo>
                    <a:pt x="9372" y="1257554"/>
                  </a:lnTo>
                  <a:lnTo>
                    <a:pt x="6515" y="1259497"/>
                  </a:lnTo>
                  <a:lnTo>
                    <a:pt x="4902" y="1261198"/>
                  </a:lnTo>
                  <a:lnTo>
                    <a:pt x="4432" y="1261706"/>
                  </a:lnTo>
                  <a:lnTo>
                    <a:pt x="1244" y="1267053"/>
                  </a:lnTo>
                  <a:lnTo>
                    <a:pt x="292" y="1270139"/>
                  </a:lnTo>
                  <a:lnTo>
                    <a:pt x="127" y="1272374"/>
                  </a:lnTo>
                  <a:lnTo>
                    <a:pt x="50" y="1274864"/>
                  </a:lnTo>
                  <a:lnTo>
                    <a:pt x="25" y="1273873"/>
                  </a:lnTo>
                  <a:lnTo>
                    <a:pt x="0" y="1276413"/>
                  </a:lnTo>
                  <a:lnTo>
                    <a:pt x="76" y="1277467"/>
                  </a:lnTo>
                  <a:lnTo>
                    <a:pt x="190" y="1277975"/>
                  </a:lnTo>
                  <a:lnTo>
                    <a:pt x="1003" y="1281417"/>
                  </a:lnTo>
                  <a:lnTo>
                    <a:pt x="1714" y="1283271"/>
                  </a:lnTo>
                  <a:lnTo>
                    <a:pt x="2959" y="1285443"/>
                  </a:lnTo>
                  <a:lnTo>
                    <a:pt x="5384" y="1289100"/>
                  </a:lnTo>
                  <a:lnTo>
                    <a:pt x="6858" y="1290434"/>
                  </a:lnTo>
                  <a:lnTo>
                    <a:pt x="8051" y="1291488"/>
                  </a:lnTo>
                  <a:lnTo>
                    <a:pt x="13195" y="1294104"/>
                  </a:lnTo>
                  <a:lnTo>
                    <a:pt x="15354" y="1294777"/>
                  </a:lnTo>
                  <a:lnTo>
                    <a:pt x="17564" y="1295095"/>
                  </a:lnTo>
                  <a:lnTo>
                    <a:pt x="17564" y="1275181"/>
                  </a:lnTo>
                  <a:lnTo>
                    <a:pt x="17665" y="1295107"/>
                  </a:lnTo>
                  <a:lnTo>
                    <a:pt x="18669" y="1295234"/>
                  </a:lnTo>
                  <a:lnTo>
                    <a:pt x="19494" y="1295298"/>
                  </a:lnTo>
                  <a:lnTo>
                    <a:pt x="20345" y="1295298"/>
                  </a:lnTo>
                  <a:lnTo>
                    <a:pt x="21247" y="1295298"/>
                  </a:lnTo>
                  <a:lnTo>
                    <a:pt x="21805" y="1295260"/>
                  </a:lnTo>
                  <a:lnTo>
                    <a:pt x="21958" y="1295247"/>
                  </a:lnTo>
                  <a:lnTo>
                    <a:pt x="22136" y="1295234"/>
                  </a:lnTo>
                  <a:lnTo>
                    <a:pt x="22415" y="1295209"/>
                  </a:lnTo>
                  <a:lnTo>
                    <a:pt x="22606" y="1295184"/>
                  </a:lnTo>
                  <a:lnTo>
                    <a:pt x="22999" y="1295133"/>
                  </a:lnTo>
                  <a:lnTo>
                    <a:pt x="25196" y="1294828"/>
                  </a:lnTo>
                  <a:lnTo>
                    <a:pt x="27178" y="1294244"/>
                  </a:lnTo>
                  <a:lnTo>
                    <a:pt x="28232" y="1293749"/>
                  </a:lnTo>
                  <a:lnTo>
                    <a:pt x="28079" y="1293799"/>
                  </a:lnTo>
                  <a:lnTo>
                    <a:pt x="34226" y="1290447"/>
                  </a:lnTo>
                  <a:lnTo>
                    <a:pt x="34531" y="1290154"/>
                  </a:lnTo>
                  <a:lnTo>
                    <a:pt x="36804" y="1287868"/>
                  </a:lnTo>
                  <a:lnTo>
                    <a:pt x="37071" y="1287297"/>
                  </a:lnTo>
                  <a:lnTo>
                    <a:pt x="37312" y="1286789"/>
                  </a:lnTo>
                  <a:lnTo>
                    <a:pt x="37820" y="1285735"/>
                  </a:lnTo>
                  <a:lnTo>
                    <a:pt x="39306" y="1282598"/>
                  </a:lnTo>
                  <a:lnTo>
                    <a:pt x="39573" y="1282103"/>
                  </a:lnTo>
                  <a:lnTo>
                    <a:pt x="39662" y="1281823"/>
                  </a:lnTo>
                  <a:lnTo>
                    <a:pt x="40335" y="1279677"/>
                  </a:lnTo>
                  <a:lnTo>
                    <a:pt x="40462" y="1279182"/>
                  </a:lnTo>
                  <a:lnTo>
                    <a:pt x="40500" y="1278369"/>
                  </a:lnTo>
                  <a:lnTo>
                    <a:pt x="40627" y="1276362"/>
                  </a:lnTo>
                  <a:lnTo>
                    <a:pt x="40576" y="1272374"/>
                  </a:lnTo>
                  <a:lnTo>
                    <a:pt x="40614" y="1272565"/>
                  </a:lnTo>
                  <a:lnTo>
                    <a:pt x="40678" y="1275715"/>
                  </a:lnTo>
                  <a:lnTo>
                    <a:pt x="40627" y="1276362"/>
                  </a:lnTo>
                  <a:lnTo>
                    <a:pt x="40513" y="1278305"/>
                  </a:lnTo>
                  <a:lnTo>
                    <a:pt x="40741" y="1276629"/>
                  </a:lnTo>
                  <a:lnTo>
                    <a:pt x="41008" y="1274508"/>
                  </a:lnTo>
                  <a:lnTo>
                    <a:pt x="40767" y="1271397"/>
                  </a:lnTo>
                  <a:lnTo>
                    <a:pt x="40449" y="1270482"/>
                  </a:lnTo>
                  <a:lnTo>
                    <a:pt x="39890" y="1268755"/>
                  </a:lnTo>
                  <a:lnTo>
                    <a:pt x="39890" y="1268996"/>
                  </a:lnTo>
                  <a:lnTo>
                    <a:pt x="39725" y="1268412"/>
                  </a:lnTo>
                  <a:lnTo>
                    <a:pt x="39865" y="1268882"/>
                  </a:lnTo>
                  <a:lnTo>
                    <a:pt x="39890" y="1268755"/>
                  </a:lnTo>
                  <a:lnTo>
                    <a:pt x="39458" y="1267460"/>
                  </a:lnTo>
                  <a:lnTo>
                    <a:pt x="39268" y="1267002"/>
                  </a:lnTo>
                  <a:lnTo>
                    <a:pt x="544537" y="973747"/>
                  </a:lnTo>
                  <a:close/>
                </a:path>
                <a:path w="3281679" h="1295400">
                  <a:moveTo>
                    <a:pt x="550240" y="978827"/>
                  </a:moveTo>
                  <a:close/>
                </a:path>
                <a:path w="3281679" h="1295400">
                  <a:moveTo>
                    <a:pt x="551675" y="942835"/>
                  </a:moveTo>
                  <a:lnTo>
                    <a:pt x="551535" y="942898"/>
                  </a:lnTo>
                  <a:lnTo>
                    <a:pt x="551675" y="942835"/>
                  </a:lnTo>
                  <a:close/>
                </a:path>
                <a:path w="3281679" h="1295400">
                  <a:moveTo>
                    <a:pt x="554456" y="941463"/>
                  </a:moveTo>
                  <a:lnTo>
                    <a:pt x="551675" y="942835"/>
                  </a:lnTo>
                  <a:lnTo>
                    <a:pt x="554456" y="941463"/>
                  </a:lnTo>
                  <a:close/>
                </a:path>
                <a:path w="3281679" h="1295400">
                  <a:moveTo>
                    <a:pt x="556285" y="941031"/>
                  </a:moveTo>
                  <a:lnTo>
                    <a:pt x="554558" y="941412"/>
                  </a:lnTo>
                  <a:lnTo>
                    <a:pt x="556285" y="941031"/>
                  </a:lnTo>
                  <a:close/>
                </a:path>
                <a:path w="3281679" h="1295400">
                  <a:moveTo>
                    <a:pt x="557631" y="940727"/>
                  </a:moveTo>
                  <a:lnTo>
                    <a:pt x="556285" y="941031"/>
                  </a:lnTo>
                  <a:lnTo>
                    <a:pt x="557631" y="940727"/>
                  </a:lnTo>
                  <a:close/>
                </a:path>
                <a:path w="3281679" h="1295400">
                  <a:moveTo>
                    <a:pt x="565365" y="981367"/>
                  </a:moveTo>
                  <a:lnTo>
                    <a:pt x="565023" y="981443"/>
                  </a:lnTo>
                  <a:lnTo>
                    <a:pt x="563841" y="981710"/>
                  </a:lnTo>
                  <a:lnTo>
                    <a:pt x="565365" y="981367"/>
                  </a:lnTo>
                  <a:close/>
                </a:path>
                <a:path w="3281679" h="1295400">
                  <a:moveTo>
                    <a:pt x="569506" y="979728"/>
                  </a:moveTo>
                  <a:lnTo>
                    <a:pt x="567029" y="980960"/>
                  </a:lnTo>
                  <a:lnTo>
                    <a:pt x="565365" y="981367"/>
                  </a:lnTo>
                  <a:lnTo>
                    <a:pt x="567029" y="980998"/>
                  </a:lnTo>
                  <a:lnTo>
                    <a:pt x="569506" y="979728"/>
                  </a:lnTo>
                  <a:close/>
                </a:path>
                <a:path w="3281679" h="1295400">
                  <a:moveTo>
                    <a:pt x="570001" y="979449"/>
                  </a:moveTo>
                  <a:close/>
                </a:path>
                <a:path w="3281679" h="1295400">
                  <a:moveTo>
                    <a:pt x="571919" y="944067"/>
                  </a:moveTo>
                  <a:lnTo>
                    <a:pt x="571474" y="943762"/>
                  </a:lnTo>
                  <a:lnTo>
                    <a:pt x="570141" y="943051"/>
                  </a:lnTo>
                  <a:lnTo>
                    <a:pt x="571919" y="944067"/>
                  </a:lnTo>
                  <a:close/>
                </a:path>
                <a:path w="3281679" h="1295400">
                  <a:moveTo>
                    <a:pt x="572947" y="944791"/>
                  </a:moveTo>
                  <a:lnTo>
                    <a:pt x="572744" y="944626"/>
                  </a:lnTo>
                  <a:lnTo>
                    <a:pt x="572109" y="944194"/>
                  </a:lnTo>
                  <a:lnTo>
                    <a:pt x="572947" y="944791"/>
                  </a:lnTo>
                  <a:close/>
                </a:path>
                <a:path w="3281679" h="1295400">
                  <a:moveTo>
                    <a:pt x="575056" y="975842"/>
                  </a:moveTo>
                  <a:lnTo>
                    <a:pt x="573925" y="976820"/>
                  </a:lnTo>
                  <a:lnTo>
                    <a:pt x="574840" y="976083"/>
                  </a:lnTo>
                  <a:lnTo>
                    <a:pt x="575056" y="975842"/>
                  </a:lnTo>
                  <a:close/>
                </a:path>
                <a:path w="3281679" h="1295400">
                  <a:moveTo>
                    <a:pt x="575945" y="974902"/>
                  </a:moveTo>
                  <a:lnTo>
                    <a:pt x="575373" y="975512"/>
                  </a:lnTo>
                  <a:lnTo>
                    <a:pt x="575906" y="974966"/>
                  </a:lnTo>
                  <a:close/>
                </a:path>
                <a:path w="3281679" h="1295400">
                  <a:moveTo>
                    <a:pt x="580898" y="957465"/>
                  </a:moveTo>
                  <a:lnTo>
                    <a:pt x="580440" y="955319"/>
                  </a:lnTo>
                  <a:lnTo>
                    <a:pt x="580288" y="954989"/>
                  </a:lnTo>
                  <a:lnTo>
                    <a:pt x="580898" y="957465"/>
                  </a:lnTo>
                  <a:close/>
                </a:path>
                <a:path w="3281679" h="1295400">
                  <a:moveTo>
                    <a:pt x="581088" y="958278"/>
                  </a:moveTo>
                  <a:lnTo>
                    <a:pt x="580898" y="957465"/>
                  </a:lnTo>
                  <a:lnTo>
                    <a:pt x="581088" y="960475"/>
                  </a:lnTo>
                  <a:lnTo>
                    <a:pt x="581088" y="958278"/>
                  </a:lnTo>
                  <a:close/>
                </a:path>
                <a:path w="3281679" h="1295400">
                  <a:moveTo>
                    <a:pt x="1117206" y="33070"/>
                  </a:moveTo>
                  <a:lnTo>
                    <a:pt x="1113193" y="38150"/>
                  </a:lnTo>
                  <a:lnTo>
                    <a:pt x="1107173" y="40995"/>
                  </a:lnTo>
                  <a:lnTo>
                    <a:pt x="1101013" y="41008"/>
                  </a:lnTo>
                  <a:lnTo>
                    <a:pt x="1107262" y="40995"/>
                  </a:lnTo>
                  <a:lnTo>
                    <a:pt x="1113256" y="38176"/>
                  </a:lnTo>
                  <a:lnTo>
                    <a:pt x="1117206" y="33070"/>
                  </a:lnTo>
                  <a:close/>
                </a:path>
                <a:path w="3281679" h="1295400">
                  <a:moveTo>
                    <a:pt x="1121473" y="21107"/>
                  </a:moveTo>
                  <a:lnTo>
                    <a:pt x="1104582" y="0"/>
                  </a:lnTo>
                  <a:lnTo>
                    <a:pt x="1101051" y="0"/>
                  </a:lnTo>
                  <a:lnTo>
                    <a:pt x="1104506" y="12"/>
                  </a:lnTo>
                  <a:lnTo>
                    <a:pt x="1107986" y="901"/>
                  </a:lnTo>
                  <a:lnTo>
                    <a:pt x="1111173" y="2743"/>
                  </a:lnTo>
                  <a:lnTo>
                    <a:pt x="1116838" y="7620"/>
                  </a:lnTo>
                  <a:lnTo>
                    <a:pt x="1120292" y="13982"/>
                  </a:lnTo>
                  <a:lnTo>
                    <a:pt x="1121359" y="21056"/>
                  </a:lnTo>
                  <a:lnTo>
                    <a:pt x="1119860" y="28244"/>
                  </a:lnTo>
                  <a:lnTo>
                    <a:pt x="1121473" y="21107"/>
                  </a:lnTo>
                  <a:close/>
                </a:path>
                <a:path w="3281679" h="1295400">
                  <a:moveTo>
                    <a:pt x="1649806" y="315366"/>
                  </a:moveTo>
                  <a:close/>
                </a:path>
                <a:path w="3281679" h="1295400">
                  <a:moveTo>
                    <a:pt x="1649869" y="315391"/>
                  </a:moveTo>
                  <a:close/>
                </a:path>
                <a:path w="3281679" h="1295400">
                  <a:moveTo>
                    <a:pt x="1650479" y="315671"/>
                  </a:moveTo>
                  <a:close/>
                </a:path>
                <a:path w="3281679" h="1295400">
                  <a:moveTo>
                    <a:pt x="1650873" y="943102"/>
                  </a:moveTo>
                  <a:lnTo>
                    <a:pt x="1650746" y="943038"/>
                  </a:lnTo>
                  <a:lnTo>
                    <a:pt x="1649857" y="942568"/>
                  </a:lnTo>
                  <a:lnTo>
                    <a:pt x="1649031" y="942200"/>
                  </a:lnTo>
                  <a:lnTo>
                    <a:pt x="1648167" y="941908"/>
                  </a:lnTo>
                  <a:lnTo>
                    <a:pt x="1646796" y="941412"/>
                  </a:lnTo>
                  <a:lnTo>
                    <a:pt x="1645488" y="941095"/>
                  </a:lnTo>
                  <a:lnTo>
                    <a:pt x="1644192" y="940904"/>
                  </a:lnTo>
                  <a:lnTo>
                    <a:pt x="1650873" y="943102"/>
                  </a:lnTo>
                  <a:close/>
                </a:path>
                <a:path w="3281679" h="1295400">
                  <a:moveTo>
                    <a:pt x="1650873" y="315887"/>
                  </a:moveTo>
                  <a:close/>
                </a:path>
                <a:path w="3281679" h="1295400">
                  <a:moveTo>
                    <a:pt x="1650987" y="315988"/>
                  </a:moveTo>
                  <a:lnTo>
                    <a:pt x="1649653" y="315302"/>
                  </a:lnTo>
                  <a:lnTo>
                    <a:pt x="1647393" y="314299"/>
                  </a:lnTo>
                  <a:lnTo>
                    <a:pt x="1646377" y="314071"/>
                  </a:lnTo>
                  <a:lnTo>
                    <a:pt x="1647355" y="314286"/>
                  </a:lnTo>
                  <a:lnTo>
                    <a:pt x="1647012" y="314147"/>
                  </a:lnTo>
                  <a:lnTo>
                    <a:pt x="1645208" y="313791"/>
                  </a:lnTo>
                  <a:lnTo>
                    <a:pt x="1645069" y="313753"/>
                  </a:lnTo>
                  <a:lnTo>
                    <a:pt x="1644929" y="313715"/>
                  </a:lnTo>
                  <a:lnTo>
                    <a:pt x="1644243" y="313588"/>
                  </a:lnTo>
                  <a:lnTo>
                    <a:pt x="1641449" y="313588"/>
                  </a:lnTo>
                  <a:lnTo>
                    <a:pt x="1644218" y="313702"/>
                  </a:lnTo>
                  <a:lnTo>
                    <a:pt x="1646085" y="314032"/>
                  </a:lnTo>
                  <a:lnTo>
                    <a:pt x="1648828" y="314985"/>
                  </a:lnTo>
                  <a:lnTo>
                    <a:pt x="1649615" y="315302"/>
                  </a:lnTo>
                  <a:lnTo>
                    <a:pt x="1650987" y="315988"/>
                  </a:lnTo>
                  <a:close/>
                </a:path>
                <a:path w="3281679" h="1295400">
                  <a:moveTo>
                    <a:pt x="1656422" y="947394"/>
                  </a:moveTo>
                  <a:lnTo>
                    <a:pt x="1655622" y="946569"/>
                  </a:lnTo>
                  <a:lnTo>
                    <a:pt x="1654505" y="945362"/>
                  </a:lnTo>
                  <a:lnTo>
                    <a:pt x="1652663" y="943991"/>
                  </a:lnTo>
                  <a:lnTo>
                    <a:pt x="1651355" y="943330"/>
                  </a:lnTo>
                  <a:lnTo>
                    <a:pt x="1651127" y="943216"/>
                  </a:lnTo>
                  <a:lnTo>
                    <a:pt x="1651342" y="943317"/>
                  </a:lnTo>
                  <a:lnTo>
                    <a:pt x="1651165" y="943190"/>
                  </a:lnTo>
                  <a:lnTo>
                    <a:pt x="1650923" y="943114"/>
                  </a:lnTo>
                  <a:lnTo>
                    <a:pt x="1651469" y="943432"/>
                  </a:lnTo>
                  <a:lnTo>
                    <a:pt x="1656422" y="947394"/>
                  </a:lnTo>
                  <a:close/>
                </a:path>
                <a:path w="3281679" h="1295400">
                  <a:moveTo>
                    <a:pt x="1656930" y="947915"/>
                  </a:moveTo>
                  <a:lnTo>
                    <a:pt x="1656778" y="947674"/>
                  </a:lnTo>
                  <a:lnTo>
                    <a:pt x="1656422" y="947394"/>
                  </a:lnTo>
                  <a:lnTo>
                    <a:pt x="1656930" y="947915"/>
                  </a:lnTo>
                  <a:close/>
                </a:path>
                <a:path w="3281679" h="1295400">
                  <a:moveTo>
                    <a:pt x="1657604" y="973797"/>
                  </a:moveTo>
                  <a:lnTo>
                    <a:pt x="1656410" y="975220"/>
                  </a:lnTo>
                  <a:lnTo>
                    <a:pt x="1655076" y="976541"/>
                  </a:lnTo>
                  <a:lnTo>
                    <a:pt x="1642325" y="981710"/>
                  </a:lnTo>
                  <a:lnTo>
                    <a:pt x="1648523" y="981456"/>
                  </a:lnTo>
                  <a:lnTo>
                    <a:pt x="1654022" y="978408"/>
                  </a:lnTo>
                  <a:lnTo>
                    <a:pt x="1657604" y="973797"/>
                  </a:lnTo>
                  <a:close/>
                </a:path>
                <a:path w="3281679" h="1295400">
                  <a:moveTo>
                    <a:pt x="1657604" y="321513"/>
                  </a:moveTo>
                  <a:lnTo>
                    <a:pt x="1655991" y="319443"/>
                  </a:lnTo>
                  <a:lnTo>
                    <a:pt x="1655826" y="319214"/>
                  </a:lnTo>
                  <a:lnTo>
                    <a:pt x="1654378" y="317995"/>
                  </a:lnTo>
                  <a:lnTo>
                    <a:pt x="1653984" y="317665"/>
                  </a:lnTo>
                  <a:lnTo>
                    <a:pt x="1653578" y="317309"/>
                  </a:lnTo>
                  <a:lnTo>
                    <a:pt x="1652282" y="316636"/>
                  </a:lnTo>
                  <a:lnTo>
                    <a:pt x="1650987" y="315937"/>
                  </a:lnTo>
                  <a:lnTo>
                    <a:pt x="1651647" y="316331"/>
                  </a:lnTo>
                  <a:lnTo>
                    <a:pt x="1651787" y="316407"/>
                  </a:lnTo>
                  <a:lnTo>
                    <a:pt x="1652701" y="316941"/>
                  </a:lnTo>
                  <a:lnTo>
                    <a:pt x="1654073" y="317881"/>
                  </a:lnTo>
                  <a:lnTo>
                    <a:pt x="1656346" y="320128"/>
                  </a:lnTo>
                  <a:lnTo>
                    <a:pt x="1656969" y="320827"/>
                  </a:lnTo>
                  <a:lnTo>
                    <a:pt x="1657515" y="321564"/>
                  </a:lnTo>
                  <a:close/>
                </a:path>
                <a:path w="3281679" h="1295400">
                  <a:moveTo>
                    <a:pt x="1657972" y="346303"/>
                  </a:moveTo>
                  <a:lnTo>
                    <a:pt x="1644205" y="354380"/>
                  </a:lnTo>
                  <a:lnTo>
                    <a:pt x="1646478" y="354088"/>
                  </a:lnTo>
                  <a:lnTo>
                    <a:pt x="1648599" y="353428"/>
                  </a:lnTo>
                  <a:lnTo>
                    <a:pt x="1654086" y="350659"/>
                  </a:lnTo>
                  <a:lnTo>
                    <a:pt x="1654810" y="349973"/>
                  </a:lnTo>
                  <a:lnTo>
                    <a:pt x="1655025" y="349783"/>
                  </a:lnTo>
                  <a:lnTo>
                    <a:pt x="1656930" y="348081"/>
                  </a:lnTo>
                  <a:lnTo>
                    <a:pt x="1657972" y="346303"/>
                  </a:lnTo>
                  <a:close/>
                </a:path>
                <a:path w="3281679" h="1295400">
                  <a:moveTo>
                    <a:pt x="1659115" y="344385"/>
                  </a:moveTo>
                  <a:lnTo>
                    <a:pt x="1658035" y="346202"/>
                  </a:lnTo>
                  <a:lnTo>
                    <a:pt x="1658747" y="345236"/>
                  </a:lnTo>
                  <a:lnTo>
                    <a:pt x="1659115" y="344385"/>
                  </a:lnTo>
                  <a:close/>
                </a:path>
                <a:path w="3281679" h="1295400">
                  <a:moveTo>
                    <a:pt x="1660334" y="953554"/>
                  </a:moveTo>
                  <a:lnTo>
                    <a:pt x="1659839" y="952436"/>
                  </a:lnTo>
                  <a:lnTo>
                    <a:pt x="1658416" y="949845"/>
                  </a:lnTo>
                  <a:lnTo>
                    <a:pt x="1657388" y="948397"/>
                  </a:lnTo>
                  <a:lnTo>
                    <a:pt x="1656930" y="947915"/>
                  </a:lnTo>
                  <a:lnTo>
                    <a:pt x="1660334" y="953554"/>
                  </a:lnTo>
                  <a:close/>
                </a:path>
                <a:path w="3281679" h="1295400">
                  <a:moveTo>
                    <a:pt x="1660626" y="954430"/>
                  </a:moveTo>
                  <a:lnTo>
                    <a:pt x="1660525" y="953858"/>
                  </a:lnTo>
                  <a:lnTo>
                    <a:pt x="1660334" y="953554"/>
                  </a:lnTo>
                  <a:lnTo>
                    <a:pt x="1660626" y="954430"/>
                  </a:lnTo>
                  <a:close/>
                </a:path>
                <a:path w="3281679" h="1295400">
                  <a:moveTo>
                    <a:pt x="1661528" y="329755"/>
                  </a:moveTo>
                  <a:lnTo>
                    <a:pt x="1661236" y="328676"/>
                  </a:lnTo>
                  <a:lnTo>
                    <a:pt x="1661528" y="329793"/>
                  </a:lnTo>
                  <a:close/>
                </a:path>
                <a:path w="3281679" h="1295400">
                  <a:moveTo>
                    <a:pt x="1661731" y="331647"/>
                  </a:moveTo>
                  <a:lnTo>
                    <a:pt x="1661528" y="329793"/>
                  </a:lnTo>
                  <a:lnTo>
                    <a:pt x="1661045" y="327964"/>
                  </a:lnTo>
                  <a:lnTo>
                    <a:pt x="1660334" y="326237"/>
                  </a:lnTo>
                  <a:lnTo>
                    <a:pt x="1660715" y="327558"/>
                  </a:lnTo>
                  <a:lnTo>
                    <a:pt x="1661426" y="329692"/>
                  </a:lnTo>
                  <a:lnTo>
                    <a:pt x="1661731" y="331647"/>
                  </a:lnTo>
                  <a:close/>
                </a:path>
                <a:path w="3281679" h="1295400">
                  <a:moveTo>
                    <a:pt x="1661883" y="964006"/>
                  </a:moveTo>
                  <a:lnTo>
                    <a:pt x="1661769" y="960628"/>
                  </a:lnTo>
                  <a:lnTo>
                    <a:pt x="1661769" y="959040"/>
                  </a:lnTo>
                  <a:lnTo>
                    <a:pt x="1661426" y="956843"/>
                  </a:lnTo>
                  <a:lnTo>
                    <a:pt x="1660715" y="954722"/>
                  </a:lnTo>
                  <a:lnTo>
                    <a:pt x="1660626" y="954430"/>
                  </a:lnTo>
                  <a:lnTo>
                    <a:pt x="1661744" y="960539"/>
                  </a:lnTo>
                  <a:lnTo>
                    <a:pt x="1660245" y="969022"/>
                  </a:lnTo>
                  <a:lnTo>
                    <a:pt x="1661325" y="966660"/>
                  </a:lnTo>
                  <a:lnTo>
                    <a:pt x="1661883" y="964006"/>
                  </a:lnTo>
                  <a:close/>
                </a:path>
                <a:path w="3281679" h="1295400">
                  <a:moveTo>
                    <a:pt x="1662074" y="334530"/>
                  </a:moveTo>
                  <a:lnTo>
                    <a:pt x="1661833" y="332511"/>
                  </a:lnTo>
                  <a:lnTo>
                    <a:pt x="1661883" y="336270"/>
                  </a:lnTo>
                  <a:lnTo>
                    <a:pt x="1661769" y="331990"/>
                  </a:lnTo>
                  <a:lnTo>
                    <a:pt x="1659153" y="344322"/>
                  </a:lnTo>
                  <a:lnTo>
                    <a:pt x="1659775" y="343293"/>
                  </a:lnTo>
                  <a:lnTo>
                    <a:pt x="1659826" y="343166"/>
                  </a:lnTo>
                  <a:lnTo>
                    <a:pt x="1660080" y="342607"/>
                  </a:lnTo>
                  <a:lnTo>
                    <a:pt x="1660423" y="341871"/>
                  </a:lnTo>
                  <a:lnTo>
                    <a:pt x="1660461" y="341718"/>
                  </a:lnTo>
                  <a:lnTo>
                    <a:pt x="1660893" y="340372"/>
                  </a:lnTo>
                  <a:lnTo>
                    <a:pt x="1661833" y="337515"/>
                  </a:lnTo>
                  <a:lnTo>
                    <a:pt x="1662074" y="334530"/>
                  </a:lnTo>
                  <a:close/>
                </a:path>
                <a:path w="3281679" h="1295400">
                  <a:moveTo>
                    <a:pt x="3244278" y="1284084"/>
                  </a:moveTo>
                  <a:lnTo>
                    <a:pt x="3243834" y="1283182"/>
                  </a:lnTo>
                  <a:lnTo>
                    <a:pt x="3243186" y="1281620"/>
                  </a:lnTo>
                  <a:lnTo>
                    <a:pt x="3242856" y="1280566"/>
                  </a:lnTo>
                  <a:lnTo>
                    <a:pt x="3242602" y="1279499"/>
                  </a:lnTo>
                  <a:lnTo>
                    <a:pt x="3242983" y="1281112"/>
                  </a:lnTo>
                  <a:lnTo>
                    <a:pt x="3243542" y="1282649"/>
                  </a:lnTo>
                  <a:lnTo>
                    <a:pt x="3244278" y="1284084"/>
                  </a:lnTo>
                  <a:close/>
                </a:path>
                <a:path w="3281679" h="1295400">
                  <a:moveTo>
                    <a:pt x="3253905" y="1293418"/>
                  </a:moveTo>
                  <a:lnTo>
                    <a:pt x="3253740" y="1293329"/>
                  </a:lnTo>
                  <a:lnTo>
                    <a:pt x="3253905" y="1293418"/>
                  </a:lnTo>
                  <a:close/>
                </a:path>
                <a:path w="3281679" h="1295400">
                  <a:moveTo>
                    <a:pt x="3254552" y="1293710"/>
                  </a:moveTo>
                  <a:lnTo>
                    <a:pt x="3253905" y="1293418"/>
                  </a:lnTo>
                  <a:lnTo>
                    <a:pt x="3254552" y="1293710"/>
                  </a:lnTo>
                  <a:close/>
                </a:path>
                <a:path w="3281679" h="1295400">
                  <a:moveTo>
                    <a:pt x="3254806" y="1293812"/>
                  </a:moveTo>
                  <a:lnTo>
                    <a:pt x="3254591" y="1293723"/>
                  </a:lnTo>
                  <a:lnTo>
                    <a:pt x="3254743" y="1293799"/>
                  </a:lnTo>
                  <a:close/>
                </a:path>
                <a:path w="3281679" h="1295400">
                  <a:moveTo>
                    <a:pt x="3255238" y="1255610"/>
                  </a:moveTo>
                  <a:lnTo>
                    <a:pt x="3254768" y="1255750"/>
                  </a:lnTo>
                  <a:lnTo>
                    <a:pt x="3253333" y="1256398"/>
                  </a:lnTo>
                  <a:lnTo>
                    <a:pt x="3252482" y="1256906"/>
                  </a:lnTo>
                  <a:lnTo>
                    <a:pt x="3254273" y="1255991"/>
                  </a:lnTo>
                  <a:lnTo>
                    <a:pt x="3255238" y="1255610"/>
                  </a:lnTo>
                  <a:close/>
                </a:path>
                <a:path w="3281679" h="1295400">
                  <a:moveTo>
                    <a:pt x="3270110" y="1255801"/>
                  </a:moveTo>
                  <a:lnTo>
                    <a:pt x="3269907" y="1255712"/>
                  </a:lnTo>
                  <a:lnTo>
                    <a:pt x="3269754" y="1255649"/>
                  </a:lnTo>
                  <a:lnTo>
                    <a:pt x="3270110" y="1255801"/>
                  </a:lnTo>
                  <a:close/>
                </a:path>
                <a:path w="3281679" h="1295400">
                  <a:moveTo>
                    <a:pt x="3270631" y="1256030"/>
                  </a:moveTo>
                  <a:lnTo>
                    <a:pt x="3270440" y="1255915"/>
                  </a:lnTo>
                  <a:lnTo>
                    <a:pt x="3270110" y="1255801"/>
                  </a:lnTo>
                  <a:lnTo>
                    <a:pt x="3270631" y="1256030"/>
                  </a:lnTo>
                  <a:close/>
                </a:path>
                <a:path w="3281679" h="1295400">
                  <a:moveTo>
                    <a:pt x="3271761" y="1256563"/>
                  </a:moveTo>
                  <a:lnTo>
                    <a:pt x="3270770" y="1256080"/>
                  </a:lnTo>
                  <a:lnTo>
                    <a:pt x="3270631" y="1256030"/>
                  </a:lnTo>
                  <a:lnTo>
                    <a:pt x="3271761" y="1256563"/>
                  </a:lnTo>
                  <a:close/>
                </a:path>
                <a:path w="3281679" h="1295400">
                  <a:moveTo>
                    <a:pt x="3281337" y="1282585"/>
                  </a:moveTo>
                  <a:lnTo>
                    <a:pt x="3280651" y="1284058"/>
                  </a:lnTo>
                  <a:lnTo>
                    <a:pt x="3281095" y="1283157"/>
                  </a:lnTo>
                  <a:lnTo>
                    <a:pt x="3281337" y="12825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2" name="object 702"/>
            <p:cNvSpPr/>
            <p:nvPr/>
          </p:nvSpPr>
          <p:spPr>
            <a:xfrm>
              <a:off x="7095515" y="5293324"/>
              <a:ext cx="1085215" cy="354330"/>
            </a:xfrm>
            <a:custGeom>
              <a:avLst/>
              <a:gdLst/>
              <a:ahLst/>
              <a:cxnLst/>
              <a:rect l="l" t="t" r="r" b="b"/>
              <a:pathLst>
                <a:path w="1085215" h="354329">
                  <a:moveTo>
                    <a:pt x="504698" y="327698"/>
                  </a:moveTo>
                  <a:lnTo>
                    <a:pt x="504507" y="328218"/>
                  </a:lnTo>
                  <a:lnTo>
                    <a:pt x="504101" y="330047"/>
                  </a:lnTo>
                  <a:lnTo>
                    <a:pt x="504012" y="330873"/>
                  </a:lnTo>
                  <a:lnTo>
                    <a:pt x="503986" y="331050"/>
                  </a:lnTo>
                  <a:lnTo>
                    <a:pt x="503974" y="331254"/>
                  </a:lnTo>
                  <a:lnTo>
                    <a:pt x="503999" y="331076"/>
                  </a:lnTo>
                  <a:lnTo>
                    <a:pt x="504037" y="330860"/>
                  </a:lnTo>
                  <a:lnTo>
                    <a:pt x="504405" y="328815"/>
                  </a:lnTo>
                  <a:lnTo>
                    <a:pt x="504698" y="327698"/>
                  </a:lnTo>
                  <a:close/>
                </a:path>
                <a:path w="1085215" h="354329">
                  <a:moveTo>
                    <a:pt x="505091" y="340880"/>
                  </a:moveTo>
                  <a:lnTo>
                    <a:pt x="504698" y="339699"/>
                  </a:lnTo>
                  <a:lnTo>
                    <a:pt x="504139" y="337350"/>
                  </a:lnTo>
                  <a:lnTo>
                    <a:pt x="503961" y="336169"/>
                  </a:lnTo>
                  <a:lnTo>
                    <a:pt x="503859" y="333171"/>
                  </a:lnTo>
                  <a:lnTo>
                    <a:pt x="503809" y="334937"/>
                  </a:lnTo>
                  <a:lnTo>
                    <a:pt x="503986" y="336715"/>
                  </a:lnTo>
                  <a:lnTo>
                    <a:pt x="504037" y="337439"/>
                  </a:lnTo>
                  <a:lnTo>
                    <a:pt x="504634" y="339864"/>
                  </a:lnTo>
                  <a:lnTo>
                    <a:pt x="505091" y="340880"/>
                  </a:lnTo>
                  <a:close/>
                </a:path>
                <a:path w="1085215" h="354329">
                  <a:moveTo>
                    <a:pt x="508088" y="321183"/>
                  </a:moveTo>
                  <a:lnTo>
                    <a:pt x="2705" y="27927"/>
                  </a:lnTo>
                  <a:lnTo>
                    <a:pt x="1498" y="30391"/>
                  </a:lnTo>
                  <a:lnTo>
                    <a:pt x="1079" y="31089"/>
                  </a:lnTo>
                  <a:lnTo>
                    <a:pt x="571" y="31864"/>
                  </a:lnTo>
                  <a:lnTo>
                    <a:pt x="0" y="32651"/>
                  </a:lnTo>
                  <a:lnTo>
                    <a:pt x="505294" y="325843"/>
                  </a:lnTo>
                  <a:lnTo>
                    <a:pt x="505701" y="325120"/>
                  </a:lnTo>
                  <a:lnTo>
                    <a:pt x="505879" y="324739"/>
                  </a:lnTo>
                  <a:lnTo>
                    <a:pt x="505980" y="324548"/>
                  </a:lnTo>
                  <a:lnTo>
                    <a:pt x="506044" y="324421"/>
                  </a:lnTo>
                  <a:lnTo>
                    <a:pt x="506412" y="323761"/>
                  </a:lnTo>
                  <a:lnTo>
                    <a:pt x="506514" y="323570"/>
                  </a:lnTo>
                  <a:lnTo>
                    <a:pt x="507288" y="322300"/>
                  </a:lnTo>
                  <a:lnTo>
                    <a:pt x="506933" y="322808"/>
                  </a:lnTo>
                  <a:lnTo>
                    <a:pt x="507428" y="322072"/>
                  </a:lnTo>
                  <a:lnTo>
                    <a:pt x="507580" y="321856"/>
                  </a:lnTo>
                  <a:lnTo>
                    <a:pt x="508088" y="321183"/>
                  </a:lnTo>
                  <a:close/>
                </a:path>
                <a:path w="1085215" h="354329">
                  <a:moveTo>
                    <a:pt x="508901" y="347281"/>
                  </a:moveTo>
                  <a:lnTo>
                    <a:pt x="508076" y="346265"/>
                  </a:lnTo>
                  <a:lnTo>
                    <a:pt x="506984" y="344639"/>
                  </a:lnTo>
                  <a:lnTo>
                    <a:pt x="506717" y="344208"/>
                  </a:lnTo>
                  <a:lnTo>
                    <a:pt x="507288" y="345249"/>
                  </a:lnTo>
                  <a:lnTo>
                    <a:pt x="508431" y="346811"/>
                  </a:lnTo>
                  <a:lnTo>
                    <a:pt x="508901" y="347281"/>
                  </a:lnTo>
                  <a:close/>
                </a:path>
                <a:path w="1085215" h="354329">
                  <a:moveTo>
                    <a:pt x="509346" y="319570"/>
                  </a:moveTo>
                  <a:lnTo>
                    <a:pt x="509206" y="319709"/>
                  </a:lnTo>
                  <a:lnTo>
                    <a:pt x="508088" y="321183"/>
                  </a:lnTo>
                  <a:lnTo>
                    <a:pt x="509346" y="319570"/>
                  </a:lnTo>
                  <a:close/>
                </a:path>
                <a:path w="1085215" h="354329">
                  <a:moveTo>
                    <a:pt x="510667" y="318300"/>
                  </a:moveTo>
                  <a:lnTo>
                    <a:pt x="509397" y="319532"/>
                  </a:lnTo>
                  <a:lnTo>
                    <a:pt x="510667" y="318300"/>
                  </a:lnTo>
                  <a:close/>
                </a:path>
                <a:path w="1085215" h="354329">
                  <a:moveTo>
                    <a:pt x="514451" y="351713"/>
                  </a:moveTo>
                  <a:lnTo>
                    <a:pt x="513943" y="351409"/>
                  </a:lnTo>
                  <a:lnTo>
                    <a:pt x="513422" y="351078"/>
                  </a:lnTo>
                  <a:lnTo>
                    <a:pt x="512114" y="350266"/>
                  </a:lnTo>
                  <a:lnTo>
                    <a:pt x="510933" y="349300"/>
                  </a:lnTo>
                  <a:lnTo>
                    <a:pt x="509879" y="348246"/>
                  </a:lnTo>
                  <a:lnTo>
                    <a:pt x="511390" y="349783"/>
                  </a:lnTo>
                  <a:lnTo>
                    <a:pt x="513143" y="351028"/>
                  </a:lnTo>
                  <a:lnTo>
                    <a:pt x="514451" y="351713"/>
                  </a:lnTo>
                  <a:close/>
                </a:path>
                <a:path w="1085215" h="354329">
                  <a:moveTo>
                    <a:pt x="514654" y="351802"/>
                  </a:moveTo>
                  <a:lnTo>
                    <a:pt x="514502" y="351713"/>
                  </a:lnTo>
                  <a:lnTo>
                    <a:pt x="514654" y="351802"/>
                  </a:lnTo>
                  <a:close/>
                </a:path>
                <a:path w="1085215" h="354329">
                  <a:moveTo>
                    <a:pt x="515835" y="352374"/>
                  </a:moveTo>
                  <a:lnTo>
                    <a:pt x="514769" y="351853"/>
                  </a:lnTo>
                  <a:lnTo>
                    <a:pt x="515391" y="352183"/>
                  </a:lnTo>
                  <a:lnTo>
                    <a:pt x="515835" y="352374"/>
                  </a:lnTo>
                  <a:close/>
                </a:path>
                <a:path w="1085215" h="354329">
                  <a:moveTo>
                    <a:pt x="521411" y="353999"/>
                  </a:moveTo>
                  <a:lnTo>
                    <a:pt x="517753" y="353136"/>
                  </a:lnTo>
                  <a:lnTo>
                    <a:pt x="516547" y="352704"/>
                  </a:lnTo>
                  <a:lnTo>
                    <a:pt x="517613" y="353187"/>
                  </a:lnTo>
                  <a:lnTo>
                    <a:pt x="519493" y="353733"/>
                  </a:lnTo>
                  <a:lnTo>
                    <a:pt x="520039" y="353822"/>
                  </a:lnTo>
                  <a:lnTo>
                    <a:pt x="520204" y="353847"/>
                  </a:lnTo>
                  <a:lnTo>
                    <a:pt x="521411" y="353999"/>
                  </a:lnTo>
                  <a:close/>
                </a:path>
                <a:path w="1085215" h="354329">
                  <a:moveTo>
                    <a:pt x="521449" y="353999"/>
                  </a:moveTo>
                  <a:close/>
                </a:path>
                <a:path w="1085215" h="354329">
                  <a:moveTo>
                    <a:pt x="521665" y="354037"/>
                  </a:moveTo>
                  <a:close/>
                </a:path>
                <a:path w="1085215" h="354329">
                  <a:moveTo>
                    <a:pt x="522884" y="354164"/>
                  </a:moveTo>
                  <a:lnTo>
                    <a:pt x="522249" y="354114"/>
                  </a:lnTo>
                  <a:lnTo>
                    <a:pt x="522884" y="354164"/>
                  </a:lnTo>
                  <a:close/>
                </a:path>
                <a:path w="1085215" h="354329">
                  <a:moveTo>
                    <a:pt x="523621" y="354203"/>
                  </a:moveTo>
                  <a:lnTo>
                    <a:pt x="523328" y="354190"/>
                  </a:lnTo>
                  <a:lnTo>
                    <a:pt x="523621" y="354203"/>
                  </a:lnTo>
                  <a:close/>
                </a:path>
                <a:path w="1085215" h="354329">
                  <a:moveTo>
                    <a:pt x="523621" y="313207"/>
                  </a:moveTo>
                  <a:lnTo>
                    <a:pt x="521347" y="313309"/>
                  </a:lnTo>
                  <a:lnTo>
                    <a:pt x="520039" y="313563"/>
                  </a:lnTo>
                  <a:lnTo>
                    <a:pt x="519315" y="313639"/>
                  </a:lnTo>
                  <a:lnTo>
                    <a:pt x="516763" y="314452"/>
                  </a:lnTo>
                  <a:lnTo>
                    <a:pt x="515442" y="315188"/>
                  </a:lnTo>
                  <a:lnTo>
                    <a:pt x="516305" y="314794"/>
                  </a:lnTo>
                  <a:lnTo>
                    <a:pt x="518833" y="313880"/>
                  </a:lnTo>
                  <a:lnTo>
                    <a:pt x="520357" y="313524"/>
                  </a:lnTo>
                  <a:lnTo>
                    <a:pt x="522503" y="313283"/>
                  </a:lnTo>
                  <a:lnTo>
                    <a:pt x="523621" y="313207"/>
                  </a:lnTo>
                  <a:close/>
                </a:path>
                <a:path w="1085215" h="354329">
                  <a:moveTo>
                    <a:pt x="526884" y="354025"/>
                  </a:moveTo>
                  <a:lnTo>
                    <a:pt x="526135" y="354126"/>
                  </a:lnTo>
                  <a:lnTo>
                    <a:pt x="526846" y="354037"/>
                  </a:lnTo>
                  <a:close/>
                </a:path>
                <a:path w="1085215" h="354329">
                  <a:moveTo>
                    <a:pt x="528662" y="353783"/>
                  </a:moveTo>
                  <a:lnTo>
                    <a:pt x="527939" y="353885"/>
                  </a:lnTo>
                  <a:lnTo>
                    <a:pt x="528662" y="353783"/>
                  </a:lnTo>
                  <a:close/>
                </a:path>
                <a:path w="1085215" h="354329">
                  <a:moveTo>
                    <a:pt x="532269" y="352552"/>
                  </a:moveTo>
                  <a:lnTo>
                    <a:pt x="531723" y="352780"/>
                  </a:lnTo>
                  <a:lnTo>
                    <a:pt x="530225" y="353364"/>
                  </a:lnTo>
                  <a:lnTo>
                    <a:pt x="529158" y="353656"/>
                  </a:lnTo>
                  <a:lnTo>
                    <a:pt x="528688" y="353783"/>
                  </a:lnTo>
                  <a:lnTo>
                    <a:pt x="529018" y="353733"/>
                  </a:lnTo>
                  <a:lnTo>
                    <a:pt x="530009" y="353441"/>
                  </a:lnTo>
                  <a:lnTo>
                    <a:pt x="530161" y="353402"/>
                  </a:lnTo>
                  <a:lnTo>
                    <a:pt x="530961" y="353161"/>
                  </a:lnTo>
                  <a:lnTo>
                    <a:pt x="532269" y="352552"/>
                  </a:lnTo>
                  <a:close/>
                </a:path>
                <a:path w="1085215" h="354329">
                  <a:moveTo>
                    <a:pt x="534441" y="315963"/>
                  </a:moveTo>
                  <a:close/>
                </a:path>
                <a:path w="1085215" h="354329">
                  <a:moveTo>
                    <a:pt x="535152" y="316369"/>
                  </a:moveTo>
                  <a:lnTo>
                    <a:pt x="534479" y="315976"/>
                  </a:lnTo>
                  <a:lnTo>
                    <a:pt x="535152" y="316369"/>
                  </a:lnTo>
                  <a:close/>
                </a:path>
                <a:path w="1085215" h="354329">
                  <a:moveTo>
                    <a:pt x="535787" y="316788"/>
                  </a:moveTo>
                  <a:lnTo>
                    <a:pt x="535152" y="316369"/>
                  </a:lnTo>
                  <a:lnTo>
                    <a:pt x="535787" y="316801"/>
                  </a:lnTo>
                  <a:close/>
                </a:path>
                <a:path w="1085215" h="354329">
                  <a:moveTo>
                    <a:pt x="536981" y="349783"/>
                  </a:moveTo>
                  <a:lnTo>
                    <a:pt x="535787" y="350672"/>
                  </a:lnTo>
                  <a:lnTo>
                    <a:pt x="533971" y="351726"/>
                  </a:lnTo>
                  <a:lnTo>
                    <a:pt x="533501" y="351980"/>
                  </a:lnTo>
                  <a:lnTo>
                    <a:pt x="534924" y="351282"/>
                  </a:lnTo>
                  <a:lnTo>
                    <a:pt x="536625" y="350139"/>
                  </a:lnTo>
                  <a:lnTo>
                    <a:pt x="536981" y="349783"/>
                  </a:lnTo>
                  <a:close/>
                </a:path>
                <a:path w="1085215" h="354329">
                  <a:moveTo>
                    <a:pt x="538848" y="319316"/>
                  </a:moveTo>
                  <a:lnTo>
                    <a:pt x="538060" y="318516"/>
                  </a:lnTo>
                  <a:lnTo>
                    <a:pt x="538848" y="319316"/>
                  </a:lnTo>
                  <a:close/>
                </a:path>
                <a:path w="1085215" h="354329">
                  <a:moveTo>
                    <a:pt x="539292" y="319760"/>
                  </a:moveTo>
                  <a:lnTo>
                    <a:pt x="538848" y="319316"/>
                  </a:lnTo>
                  <a:lnTo>
                    <a:pt x="539292" y="319760"/>
                  </a:lnTo>
                  <a:close/>
                </a:path>
                <a:path w="1085215" h="354329">
                  <a:moveTo>
                    <a:pt x="540359" y="321132"/>
                  </a:moveTo>
                  <a:close/>
                </a:path>
                <a:path w="1085215" h="354329">
                  <a:moveTo>
                    <a:pt x="540385" y="321170"/>
                  </a:moveTo>
                  <a:close/>
                </a:path>
                <a:path w="1085215" h="354329">
                  <a:moveTo>
                    <a:pt x="542340" y="343192"/>
                  </a:moveTo>
                  <a:lnTo>
                    <a:pt x="542213" y="343408"/>
                  </a:lnTo>
                  <a:lnTo>
                    <a:pt x="541667" y="344360"/>
                  </a:lnTo>
                  <a:lnTo>
                    <a:pt x="541375" y="344817"/>
                  </a:lnTo>
                  <a:lnTo>
                    <a:pt x="541210" y="345084"/>
                  </a:lnTo>
                  <a:lnTo>
                    <a:pt x="540359" y="346367"/>
                  </a:lnTo>
                  <a:lnTo>
                    <a:pt x="539381" y="347522"/>
                  </a:lnTo>
                  <a:lnTo>
                    <a:pt x="538302" y="348551"/>
                  </a:lnTo>
                  <a:lnTo>
                    <a:pt x="539965" y="346989"/>
                  </a:lnTo>
                  <a:lnTo>
                    <a:pt x="541299" y="345160"/>
                  </a:lnTo>
                  <a:lnTo>
                    <a:pt x="542340" y="343192"/>
                  </a:lnTo>
                  <a:close/>
                </a:path>
                <a:path w="1085215" h="354329">
                  <a:moveTo>
                    <a:pt x="544169" y="329082"/>
                  </a:moveTo>
                  <a:lnTo>
                    <a:pt x="543877" y="327812"/>
                  </a:lnTo>
                  <a:lnTo>
                    <a:pt x="543382" y="326580"/>
                  </a:lnTo>
                  <a:lnTo>
                    <a:pt x="543572" y="327126"/>
                  </a:lnTo>
                  <a:lnTo>
                    <a:pt x="544169" y="329082"/>
                  </a:lnTo>
                  <a:close/>
                </a:path>
                <a:path w="1085215" h="354329">
                  <a:moveTo>
                    <a:pt x="544626" y="334657"/>
                  </a:moveTo>
                  <a:lnTo>
                    <a:pt x="544588" y="335216"/>
                  </a:lnTo>
                  <a:lnTo>
                    <a:pt x="544525" y="335762"/>
                  </a:lnTo>
                  <a:lnTo>
                    <a:pt x="544436" y="336600"/>
                  </a:lnTo>
                  <a:lnTo>
                    <a:pt x="544423" y="336778"/>
                  </a:lnTo>
                  <a:lnTo>
                    <a:pt x="544258" y="337769"/>
                  </a:lnTo>
                  <a:lnTo>
                    <a:pt x="543750" y="339801"/>
                  </a:lnTo>
                  <a:lnTo>
                    <a:pt x="543407" y="340791"/>
                  </a:lnTo>
                  <a:lnTo>
                    <a:pt x="543801" y="339864"/>
                  </a:lnTo>
                  <a:lnTo>
                    <a:pt x="544322" y="337820"/>
                  </a:lnTo>
                  <a:lnTo>
                    <a:pt x="544360" y="337362"/>
                  </a:lnTo>
                  <a:lnTo>
                    <a:pt x="544398" y="337235"/>
                  </a:lnTo>
                  <a:lnTo>
                    <a:pt x="544614" y="335661"/>
                  </a:lnTo>
                  <a:lnTo>
                    <a:pt x="544626" y="334657"/>
                  </a:lnTo>
                  <a:close/>
                </a:path>
                <a:path w="1085215" h="354329">
                  <a:moveTo>
                    <a:pt x="544677" y="331978"/>
                  </a:moveTo>
                  <a:lnTo>
                    <a:pt x="544385" y="329831"/>
                  </a:lnTo>
                  <a:lnTo>
                    <a:pt x="544296" y="329565"/>
                  </a:lnTo>
                  <a:lnTo>
                    <a:pt x="544182" y="329184"/>
                  </a:lnTo>
                  <a:lnTo>
                    <a:pt x="544436" y="330479"/>
                  </a:lnTo>
                  <a:lnTo>
                    <a:pt x="544614" y="332524"/>
                  </a:lnTo>
                  <a:lnTo>
                    <a:pt x="544639" y="333133"/>
                  </a:lnTo>
                  <a:lnTo>
                    <a:pt x="544639" y="334098"/>
                  </a:lnTo>
                  <a:lnTo>
                    <a:pt x="544677" y="331978"/>
                  </a:lnTo>
                  <a:close/>
                </a:path>
                <a:path w="1085215" h="354329">
                  <a:moveTo>
                    <a:pt x="1044702" y="24955"/>
                  </a:moveTo>
                  <a:lnTo>
                    <a:pt x="1044346" y="23355"/>
                  </a:lnTo>
                  <a:lnTo>
                    <a:pt x="1044206" y="22288"/>
                  </a:lnTo>
                  <a:lnTo>
                    <a:pt x="1044130" y="21602"/>
                  </a:lnTo>
                  <a:lnTo>
                    <a:pt x="1044130" y="20459"/>
                  </a:lnTo>
                  <a:lnTo>
                    <a:pt x="1044130" y="19786"/>
                  </a:lnTo>
                  <a:lnTo>
                    <a:pt x="1044105" y="21501"/>
                  </a:lnTo>
                  <a:lnTo>
                    <a:pt x="1044295" y="23241"/>
                  </a:lnTo>
                  <a:lnTo>
                    <a:pt x="1044702" y="24955"/>
                  </a:lnTo>
                  <a:close/>
                </a:path>
                <a:path w="1085215" h="354329">
                  <a:moveTo>
                    <a:pt x="1048194" y="7848"/>
                  </a:moveTo>
                  <a:lnTo>
                    <a:pt x="1047953" y="8166"/>
                  </a:lnTo>
                  <a:lnTo>
                    <a:pt x="1047496" y="8851"/>
                  </a:lnTo>
                  <a:lnTo>
                    <a:pt x="1047965" y="8166"/>
                  </a:lnTo>
                  <a:lnTo>
                    <a:pt x="1048194" y="7848"/>
                  </a:lnTo>
                  <a:close/>
                </a:path>
                <a:path w="1085215" h="354329">
                  <a:moveTo>
                    <a:pt x="1048372" y="32651"/>
                  </a:moveTo>
                  <a:lnTo>
                    <a:pt x="1046137" y="29095"/>
                  </a:lnTo>
                  <a:lnTo>
                    <a:pt x="1045654" y="27927"/>
                  </a:lnTo>
                  <a:lnTo>
                    <a:pt x="540385" y="321183"/>
                  </a:lnTo>
                  <a:lnTo>
                    <a:pt x="543077" y="325843"/>
                  </a:lnTo>
                  <a:lnTo>
                    <a:pt x="1048372" y="32651"/>
                  </a:lnTo>
                  <a:close/>
                </a:path>
                <a:path w="1085215" h="354329">
                  <a:moveTo>
                    <a:pt x="1052334" y="36576"/>
                  </a:moveTo>
                  <a:lnTo>
                    <a:pt x="1052195" y="36461"/>
                  </a:lnTo>
                  <a:lnTo>
                    <a:pt x="1051839" y="36195"/>
                  </a:lnTo>
                  <a:lnTo>
                    <a:pt x="1052334" y="36576"/>
                  </a:lnTo>
                  <a:close/>
                </a:path>
                <a:path w="1085215" h="354329">
                  <a:moveTo>
                    <a:pt x="1058926" y="355"/>
                  </a:moveTo>
                  <a:lnTo>
                    <a:pt x="1058595" y="431"/>
                  </a:lnTo>
                  <a:lnTo>
                    <a:pt x="1057046" y="1054"/>
                  </a:lnTo>
                  <a:lnTo>
                    <a:pt x="1058926" y="355"/>
                  </a:lnTo>
                  <a:close/>
                </a:path>
                <a:path w="1085215" h="354329">
                  <a:moveTo>
                    <a:pt x="1060310" y="12"/>
                  </a:moveTo>
                  <a:lnTo>
                    <a:pt x="1059561" y="203"/>
                  </a:lnTo>
                  <a:lnTo>
                    <a:pt x="1060310" y="12"/>
                  </a:lnTo>
                  <a:close/>
                </a:path>
                <a:path w="1085215" h="354329">
                  <a:moveTo>
                    <a:pt x="1060361" y="0"/>
                  </a:moveTo>
                  <a:close/>
                </a:path>
                <a:path w="1085215" h="354329">
                  <a:moveTo>
                    <a:pt x="1071041" y="39560"/>
                  </a:moveTo>
                  <a:lnTo>
                    <a:pt x="1065707" y="40601"/>
                  </a:lnTo>
                  <a:lnTo>
                    <a:pt x="1067054" y="40538"/>
                  </a:lnTo>
                  <a:lnTo>
                    <a:pt x="1067346" y="40513"/>
                  </a:lnTo>
                  <a:lnTo>
                    <a:pt x="1067993" y="40398"/>
                  </a:lnTo>
                  <a:lnTo>
                    <a:pt x="1068666" y="40284"/>
                  </a:lnTo>
                  <a:lnTo>
                    <a:pt x="1069225" y="40170"/>
                  </a:lnTo>
                  <a:lnTo>
                    <a:pt x="1071041" y="39560"/>
                  </a:lnTo>
                  <a:close/>
                </a:path>
                <a:path w="1085215" h="354329">
                  <a:moveTo>
                    <a:pt x="1078826" y="5499"/>
                  </a:moveTo>
                  <a:lnTo>
                    <a:pt x="1077658" y="4267"/>
                  </a:lnTo>
                  <a:lnTo>
                    <a:pt x="1075817" y="2895"/>
                  </a:lnTo>
                  <a:lnTo>
                    <a:pt x="1074280" y="2120"/>
                  </a:lnTo>
                  <a:lnTo>
                    <a:pt x="1073810" y="1879"/>
                  </a:lnTo>
                  <a:lnTo>
                    <a:pt x="1074686" y="2374"/>
                  </a:lnTo>
                  <a:lnTo>
                    <a:pt x="1075080" y="2590"/>
                  </a:lnTo>
                  <a:lnTo>
                    <a:pt x="1076172" y="3263"/>
                  </a:lnTo>
                  <a:lnTo>
                    <a:pt x="1077163" y="4000"/>
                  </a:lnTo>
                  <a:lnTo>
                    <a:pt x="1077493" y="4305"/>
                  </a:lnTo>
                  <a:lnTo>
                    <a:pt x="1078826" y="5499"/>
                  </a:lnTo>
                  <a:close/>
                </a:path>
                <a:path w="1085215" h="354329">
                  <a:moveTo>
                    <a:pt x="1079982" y="33553"/>
                  </a:moveTo>
                  <a:lnTo>
                    <a:pt x="1079157" y="34442"/>
                  </a:lnTo>
                  <a:lnTo>
                    <a:pt x="1078903" y="34696"/>
                  </a:lnTo>
                  <a:lnTo>
                    <a:pt x="1078623" y="34950"/>
                  </a:lnTo>
                  <a:lnTo>
                    <a:pt x="1078344" y="35217"/>
                  </a:lnTo>
                  <a:lnTo>
                    <a:pt x="1077836" y="35687"/>
                  </a:lnTo>
                  <a:lnTo>
                    <a:pt x="1077264" y="36144"/>
                  </a:lnTo>
                  <a:lnTo>
                    <a:pt x="1076680" y="36588"/>
                  </a:lnTo>
                  <a:lnTo>
                    <a:pt x="1077137" y="36271"/>
                  </a:lnTo>
                  <a:lnTo>
                    <a:pt x="1077315" y="36118"/>
                  </a:lnTo>
                  <a:lnTo>
                    <a:pt x="1078230" y="35445"/>
                  </a:lnTo>
                  <a:lnTo>
                    <a:pt x="1079563" y="34124"/>
                  </a:lnTo>
                  <a:lnTo>
                    <a:pt x="1079982" y="33553"/>
                  </a:lnTo>
                  <a:close/>
                </a:path>
                <a:path w="1085215" h="354329">
                  <a:moveTo>
                    <a:pt x="1084922" y="17945"/>
                  </a:moveTo>
                  <a:lnTo>
                    <a:pt x="1084859" y="17538"/>
                  </a:lnTo>
                  <a:lnTo>
                    <a:pt x="1084859" y="17945"/>
                  </a:lnTo>
                  <a:lnTo>
                    <a:pt x="1084732" y="16852"/>
                  </a:lnTo>
                  <a:lnTo>
                    <a:pt x="1084859" y="17945"/>
                  </a:lnTo>
                  <a:lnTo>
                    <a:pt x="1084859" y="17538"/>
                  </a:lnTo>
                  <a:lnTo>
                    <a:pt x="1084580" y="15748"/>
                  </a:lnTo>
                  <a:lnTo>
                    <a:pt x="1083868" y="13601"/>
                  </a:lnTo>
                  <a:lnTo>
                    <a:pt x="1084211" y="14719"/>
                  </a:lnTo>
                  <a:lnTo>
                    <a:pt x="1084580" y="16230"/>
                  </a:lnTo>
                  <a:lnTo>
                    <a:pt x="1084732" y="17132"/>
                  </a:lnTo>
                  <a:lnTo>
                    <a:pt x="1084859" y="18453"/>
                  </a:lnTo>
                  <a:lnTo>
                    <a:pt x="1084922" y="20027"/>
                  </a:lnTo>
                  <a:lnTo>
                    <a:pt x="1084922" y="179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5" name="object 703"/>
            <p:cNvSpPr/>
            <p:nvPr/>
          </p:nvSpPr>
          <p:spPr>
            <a:xfrm>
              <a:off x="7068680" y="5330090"/>
              <a:ext cx="571500" cy="317500"/>
            </a:xfrm>
            <a:custGeom>
              <a:avLst/>
              <a:gdLst/>
              <a:ahLst/>
              <a:cxnLst/>
              <a:rect l="l" t="t" r="r" b="b"/>
              <a:pathLst>
                <a:path w="571500" h="317500">
                  <a:moveTo>
                    <a:pt x="25" y="850"/>
                  </a:moveTo>
                  <a:close/>
                </a:path>
                <a:path w="571500" h="317500">
                  <a:moveTo>
                    <a:pt x="4305" y="3111"/>
                  </a:moveTo>
                  <a:lnTo>
                    <a:pt x="1384" y="1612"/>
                  </a:lnTo>
                  <a:lnTo>
                    <a:pt x="228" y="965"/>
                  </a:lnTo>
                  <a:lnTo>
                    <a:pt x="3378" y="2857"/>
                  </a:lnTo>
                  <a:lnTo>
                    <a:pt x="4305" y="3111"/>
                  </a:lnTo>
                  <a:close/>
                </a:path>
                <a:path w="571500" h="317500">
                  <a:moveTo>
                    <a:pt x="7442" y="3848"/>
                  </a:moveTo>
                  <a:lnTo>
                    <a:pt x="6413" y="3606"/>
                  </a:lnTo>
                  <a:lnTo>
                    <a:pt x="5118" y="3302"/>
                  </a:lnTo>
                  <a:lnTo>
                    <a:pt x="4495" y="3175"/>
                  </a:lnTo>
                  <a:lnTo>
                    <a:pt x="7010" y="3848"/>
                  </a:lnTo>
                  <a:lnTo>
                    <a:pt x="7442" y="3848"/>
                  </a:lnTo>
                  <a:close/>
                </a:path>
                <a:path w="571500" h="317500">
                  <a:moveTo>
                    <a:pt x="21780" y="596"/>
                  </a:moveTo>
                  <a:lnTo>
                    <a:pt x="20459" y="1346"/>
                  </a:lnTo>
                  <a:lnTo>
                    <a:pt x="21196" y="977"/>
                  </a:lnTo>
                  <a:lnTo>
                    <a:pt x="21780" y="596"/>
                  </a:lnTo>
                  <a:close/>
                </a:path>
                <a:path w="571500" h="317500">
                  <a:moveTo>
                    <a:pt x="22631" y="0"/>
                  </a:moveTo>
                  <a:lnTo>
                    <a:pt x="21780" y="596"/>
                  </a:lnTo>
                  <a:lnTo>
                    <a:pt x="22339" y="241"/>
                  </a:lnTo>
                  <a:lnTo>
                    <a:pt x="22631" y="0"/>
                  </a:lnTo>
                  <a:close/>
                </a:path>
                <a:path w="571500" h="317500">
                  <a:moveTo>
                    <a:pt x="541032" y="279095"/>
                  </a:moveTo>
                  <a:close/>
                </a:path>
                <a:path w="571500" h="317500">
                  <a:moveTo>
                    <a:pt x="571436" y="298310"/>
                  </a:moveTo>
                  <a:lnTo>
                    <a:pt x="571373" y="295376"/>
                  </a:lnTo>
                  <a:lnTo>
                    <a:pt x="571373" y="297637"/>
                  </a:lnTo>
                  <a:lnTo>
                    <a:pt x="571334" y="298056"/>
                  </a:lnTo>
                  <a:lnTo>
                    <a:pt x="571334" y="296710"/>
                  </a:lnTo>
                  <a:lnTo>
                    <a:pt x="571347" y="295973"/>
                  </a:lnTo>
                  <a:lnTo>
                    <a:pt x="571373" y="297637"/>
                  </a:lnTo>
                  <a:lnTo>
                    <a:pt x="571373" y="295376"/>
                  </a:lnTo>
                  <a:lnTo>
                    <a:pt x="571360" y="294779"/>
                  </a:lnTo>
                  <a:lnTo>
                    <a:pt x="571322" y="294360"/>
                  </a:lnTo>
                  <a:lnTo>
                    <a:pt x="571322" y="298069"/>
                  </a:lnTo>
                  <a:lnTo>
                    <a:pt x="571296" y="298386"/>
                  </a:lnTo>
                  <a:lnTo>
                    <a:pt x="571309" y="297751"/>
                  </a:lnTo>
                  <a:lnTo>
                    <a:pt x="571322" y="298069"/>
                  </a:lnTo>
                  <a:lnTo>
                    <a:pt x="571322" y="294360"/>
                  </a:lnTo>
                  <a:lnTo>
                    <a:pt x="571207" y="293077"/>
                  </a:lnTo>
                  <a:lnTo>
                    <a:pt x="570712" y="291045"/>
                  </a:lnTo>
                  <a:lnTo>
                    <a:pt x="569937" y="289140"/>
                  </a:lnTo>
                  <a:lnTo>
                    <a:pt x="569874" y="288963"/>
                  </a:lnTo>
                  <a:lnTo>
                    <a:pt x="569849" y="289166"/>
                  </a:lnTo>
                  <a:lnTo>
                    <a:pt x="559447" y="295173"/>
                  </a:lnTo>
                  <a:lnTo>
                    <a:pt x="559447" y="315595"/>
                  </a:lnTo>
                  <a:lnTo>
                    <a:pt x="558850" y="315836"/>
                  </a:lnTo>
                  <a:lnTo>
                    <a:pt x="559435" y="315595"/>
                  </a:lnTo>
                  <a:lnTo>
                    <a:pt x="559447" y="295173"/>
                  </a:lnTo>
                  <a:lnTo>
                    <a:pt x="553783" y="298450"/>
                  </a:lnTo>
                  <a:lnTo>
                    <a:pt x="553681" y="297713"/>
                  </a:lnTo>
                  <a:lnTo>
                    <a:pt x="553631" y="297853"/>
                  </a:lnTo>
                  <a:lnTo>
                    <a:pt x="553529" y="298119"/>
                  </a:lnTo>
                  <a:lnTo>
                    <a:pt x="553631" y="297853"/>
                  </a:lnTo>
                  <a:lnTo>
                    <a:pt x="553669" y="295795"/>
                  </a:lnTo>
                  <a:lnTo>
                    <a:pt x="553681" y="297713"/>
                  </a:lnTo>
                  <a:lnTo>
                    <a:pt x="553745" y="297472"/>
                  </a:lnTo>
                  <a:lnTo>
                    <a:pt x="553783" y="297230"/>
                  </a:lnTo>
                  <a:lnTo>
                    <a:pt x="553783" y="298450"/>
                  </a:lnTo>
                  <a:lnTo>
                    <a:pt x="569823" y="289140"/>
                  </a:lnTo>
                  <a:lnTo>
                    <a:pt x="569849" y="288912"/>
                  </a:lnTo>
                  <a:lnTo>
                    <a:pt x="569760" y="288734"/>
                  </a:lnTo>
                  <a:lnTo>
                    <a:pt x="569480" y="288048"/>
                  </a:lnTo>
                  <a:lnTo>
                    <a:pt x="569379" y="287870"/>
                  </a:lnTo>
                  <a:lnTo>
                    <a:pt x="569125" y="287362"/>
                  </a:lnTo>
                  <a:lnTo>
                    <a:pt x="569036" y="287235"/>
                  </a:lnTo>
                  <a:lnTo>
                    <a:pt x="568731" y="286689"/>
                  </a:lnTo>
                  <a:lnTo>
                    <a:pt x="569010" y="287159"/>
                  </a:lnTo>
                  <a:lnTo>
                    <a:pt x="568731" y="286626"/>
                  </a:lnTo>
                  <a:lnTo>
                    <a:pt x="568413" y="286131"/>
                  </a:lnTo>
                  <a:lnTo>
                    <a:pt x="568236" y="285838"/>
                  </a:lnTo>
                  <a:lnTo>
                    <a:pt x="568071" y="285597"/>
                  </a:lnTo>
                  <a:lnTo>
                    <a:pt x="567842" y="285280"/>
                  </a:lnTo>
                  <a:lnTo>
                    <a:pt x="567550" y="284848"/>
                  </a:lnTo>
                  <a:lnTo>
                    <a:pt x="567220" y="284416"/>
                  </a:lnTo>
                  <a:lnTo>
                    <a:pt x="567118" y="284289"/>
                  </a:lnTo>
                  <a:lnTo>
                    <a:pt x="567118" y="284429"/>
                  </a:lnTo>
                  <a:lnTo>
                    <a:pt x="551040" y="293725"/>
                  </a:lnTo>
                  <a:lnTo>
                    <a:pt x="551040" y="299656"/>
                  </a:lnTo>
                  <a:lnTo>
                    <a:pt x="551040" y="293725"/>
                  </a:lnTo>
                  <a:lnTo>
                    <a:pt x="551014" y="294208"/>
                  </a:lnTo>
                  <a:lnTo>
                    <a:pt x="550608" y="294220"/>
                  </a:lnTo>
                  <a:lnTo>
                    <a:pt x="551014" y="294208"/>
                  </a:lnTo>
                  <a:lnTo>
                    <a:pt x="551014" y="293738"/>
                  </a:lnTo>
                  <a:lnTo>
                    <a:pt x="567105" y="284416"/>
                  </a:lnTo>
                  <a:lnTo>
                    <a:pt x="567118" y="284289"/>
                  </a:lnTo>
                  <a:lnTo>
                    <a:pt x="566089" y="282956"/>
                  </a:lnTo>
                  <a:lnTo>
                    <a:pt x="565531" y="282219"/>
                  </a:lnTo>
                  <a:lnTo>
                    <a:pt x="565404" y="282117"/>
                  </a:lnTo>
                  <a:lnTo>
                    <a:pt x="565404" y="282282"/>
                  </a:lnTo>
                  <a:lnTo>
                    <a:pt x="564388" y="281393"/>
                  </a:lnTo>
                  <a:lnTo>
                    <a:pt x="565378" y="282244"/>
                  </a:lnTo>
                  <a:lnTo>
                    <a:pt x="565404" y="282117"/>
                  </a:lnTo>
                  <a:lnTo>
                    <a:pt x="563435" y="280403"/>
                  </a:lnTo>
                  <a:lnTo>
                    <a:pt x="561987" y="279603"/>
                  </a:lnTo>
                  <a:lnTo>
                    <a:pt x="561314" y="279209"/>
                  </a:lnTo>
                  <a:lnTo>
                    <a:pt x="560984" y="279031"/>
                  </a:lnTo>
                  <a:lnTo>
                    <a:pt x="560374" y="278714"/>
                  </a:lnTo>
                  <a:lnTo>
                    <a:pt x="560247" y="278625"/>
                  </a:lnTo>
                  <a:lnTo>
                    <a:pt x="560006" y="278485"/>
                  </a:lnTo>
                  <a:lnTo>
                    <a:pt x="559854" y="278384"/>
                  </a:lnTo>
                  <a:lnTo>
                    <a:pt x="559181" y="277977"/>
                  </a:lnTo>
                  <a:lnTo>
                    <a:pt x="559028" y="277876"/>
                  </a:lnTo>
                  <a:lnTo>
                    <a:pt x="558774" y="277799"/>
                  </a:lnTo>
                  <a:lnTo>
                    <a:pt x="558647" y="277710"/>
                  </a:lnTo>
                  <a:lnTo>
                    <a:pt x="557479" y="277355"/>
                  </a:lnTo>
                  <a:lnTo>
                    <a:pt x="557288" y="277279"/>
                  </a:lnTo>
                  <a:lnTo>
                    <a:pt x="557149" y="277253"/>
                  </a:lnTo>
                  <a:lnTo>
                    <a:pt x="556272" y="276910"/>
                  </a:lnTo>
                  <a:lnTo>
                    <a:pt x="556082" y="276898"/>
                  </a:lnTo>
                  <a:lnTo>
                    <a:pt x="555434" y="276809"/>
                  </a:lnTo>
                  <a:lnTo>
                    <a:pt x="555002" y="276733"/>
                  </a:lnTo>
                  <a:lnTo>
                    <a:pt x="553834" y="276631"/>
                  </a:lnTo>
                  <a:lnTo>
                    <a:pt x="554977" y="276745"/>
                  </a:lnTo>
                  <a:lnTo>
                    <a:pt x="553504" y="276440"/>
                  </a:lnTo>
                  <a:lnTo>
                    <a:pt x="551980" y="276440"/>
                  </a:lnTo>
                  <a:lnTo>
                    <a:pt x="551802" y="276428"/>
                  </a:lnTo>
                  <a:lnTo>
                    <a:pt x="551218" y="276428"/>
                  </a:lnTo>
                  <a:lnTo>
                    <a:pt x="551014" y="276428"/>
                  </a:lnTo>
                  <a:lnTo>
                    <a:pt x="550456" y="276440"/>
                  </a:lnTo>
                  <a:lnTo>
                    <a:pt x="550291" y="276440"/>
                  </a:lnTo>
                  <a:lnTo>
                    <a:pt x="549935" y="276466"/>
                  </a:lnTo>
                  <a:lnTo>
                    <a:pt x="549567" y="276491"/>
                  </a:lnTo>
                  <a:lnTo>
                    <a:pt x="549389" y="276504"/>
                  </a:lnTo>
                  <a:lnTo>
                    <a:pt x="549249" y="276529"/>
                  </a:lnTo>
                  <a:lnTo>
                    <a:pt x="549097" y="276542"/>
                  </a:lnTo>
                  <a:lnTo>
                    <a:pt x="549084" y="298945"/>
                  </a:lnTo>
                  <a:lnTo>
                    <a:pt x="548373" y="298500"/>
                  </a:lnTo>
                  <a:lnTo>
                    <a:pt x="548373" y="297713"/>
                  </a:lnTo>
                  <a:lnTo>
                    <a:pt x="548373" y="297548"/>
                  </a:lnTo>
                  <a:lnTo>
                    <a:pt x="548411" y="297853"/>
                  </a:lnTo>
                  <a:lnTo>
                    <a:pt x="548373" y="297713"/>
                  </a:lnTo>
                  <a:lnTo>
                    <a:pt x="548462" y="298551"/>
                  </a:lnTo>
                  <a:lnTo>
                    <a:pt x="549084" y="298945"/>
                  </a:lnTo>
                  <a:lnTo>
                    <a:pt x="549084" y="276555"/>
                  </a:lnTo>
                  <a:lnTo>
                    <a:pt x="549059" y="298881"/>
                  </a:lnTo>
                  <a:lnTo>
                    <a:pt x="549059" y="276555"/>
                  </a:lnTo>
                  <a:lnTo>
                    <a:pt x="548576" y="276618"/>
                  </a:lnTo>
                  <a:lnTo>
                    <a:pt x="548576" y="295630"/>
                  </a:lnTo>
                  <a:lnTo>
                    <a:pt x="548474" y="297840"/>
                  </a:lnTo>
                  <a:lnTo>
                    <a:pt x="548373" y="297484"/>
                  </a:lnTo>
                  <a:lnTo>
                    <a:pt x="548449" y="296252"/>
                  </a:lnTo>
                  <a:lnTo>
                    <a:pt x="548538" y="295706"/>
                  </a:lnTo>
                  <a:lnTo>
                    <a:pt x="548424" y="295897"/>
                  </a:lnTo>
                  <a:lnTo>
                    <a:pt x="548551" y="295656"/>
                  </a:lnTo>
                  <a:lnTo>
                    <a:pt x="548576" y="276618"/>
                  </a:lnTo>
                  <a:lnTo>
                    <a:pt x="546125" y="276885"/>
                  </a:lnTo>
                  <a:lnTo>
                    <a:pt x="543598" y="277685"/>
                  </a:lnTo>
                  <a:lnTo>
                    <a:pt x="543433" y="277736"/>
                  </a:lnTo>
                  <a:lnTo>
                    <a:pt x="541655" y="278752"/>
                  </a:lnTo>
                  <a:lnTo>
                    <a:pt x="541032" y="279107"/>
                  </a:lnTo>
                  <a:lnTo>
                    <a:pt x="540473" y="279425"/>
                  </a:lnTo>
                  <a:lnTo>
                    <a:pt x="540346" y="279501"/>
                  </a:lnTo>
                  <a:lnTo>
                    <a:pt x="540054" y="279692"/>
                  </a:lnTo>
                  <a:lnTo>
                    <a:pt x="539889" y="279793"/>
                  </a:lnTo>
                  <a:lnTo>
                    <a:pt x="539559" y="279996"/>
                  </a:lnTo>
                  <a:lnTo>
                    <a:pt x="538353" y="280746"/>
                  </a:lnTo>
                  <a:lnTo>
                    <a:pt x="536575" y="282333"/>
                  </a:lnTo>
                  <a:lnTo>
                    <a:pt x="536308" y="282663"/>
                  </a:lnTo>
                  <a:lnTo>
                    <a:pt x="534936" y="284416"/>
                  </a:lnTo>
                  <a:lnTo>
                    <a:pt x="530707" y="295732"/>
                  </a:lnTo>
                  <a:lnTo>
                    <a:pt x="530733" y="298437"/>
                  </a:lnTo>
                  <a:lnTo>
                    <a:pt x="538861" y="313436"/>
                  </a:lnTo>
                  <a:lnTo>
                    <a:pt x="541312" y="314947"/>
                  </a:lnTo>
                  <a:lnTo>
                    <a:pt x="548360" y="317246"/>
                  </a:lnTo>
                  <a:lnTo>
                    <a:pt x="549338" y="317373"/>
                  </a:lnTo>
                  <a:lnTo>
                    <a:pt x="550164" y="317436"/>
                  </a:lnTo>
                  <a:lnTo>
                    <a:pt x="551014" y="317436"/>
                  </a:lnTo>
                  <a:lnTo>
                    <a:pt x="551916" y="317436"/>
                  </a:lnTo>
                  <a:lnTo>
                    <a:pt x="552500" y="317398"/>
                  </a:lnTo>
                  <a:lnTo>
                    <a:pt x="552754" y="317385"/>
                  </a:lnTo>
                  <a:lnTo>
                    <a:pt x="553097" y="317347"/>
                  </a:lnTo>
                  <a:lnTo>
                    <a:pt x="553681" y="317258"/>
                  </a:lnTo>
                  <a:lnTo>
                    <a:pt x="555866" y="316966"/>
                  </a:lnTo>
                  <a:lnTo>
                    <a:pt x="557885" y="316369"/>
                  </a:lnTo>
                  <a:lnTo>
                    <a:pt x="560463" y="315150"/>
                  </a:lnTo>
                  <a:lnTo>
                    <a:pt x="560920" y="314896"/>
                  </a:lnTo>
                  <a:lnTo>
                    <a:pt x="563778" y="313309"/>
                  </a:lnTo>
                  <a:lnTo>
                    <a:pt x="563943" y="313156"/>
                  </a:lnTo>
                  <a:lnTo>
                    <a:pt x="564349" y="312928"/>
                  </a:lnTo>
                  <a:lnTo>
                    <a:pt x="564553" y="312724"/>
                  </a:lnTo>
                  <a:lnTo>
                    <a:pt x="564680" y="312648"/>
                  </a:lnTo>
                  <a:lnTo>
                    <a:pt x="565442" y="311810"/>
                  </a:lnTo>
                  <a:lnTo>
                    <a:pt x="565581" y="311658"/>
                  </a:lnTo>
                  <a:lnTo>
                    <a:pt x="565708" y="311518"/>
                  </a:lnTo>
                  <a:lnTo>
                    <a:pt x="566229" y="311048"/>
                  </a:lnTo>
                  <a:lnTo>
                    <a:pt x="566369" y="310832"/>
                  </a:lnTo>
                  <a:lnTo>
                    <a:pt x="567232" y="309930"/>
                  </a:lnTo>
                  <a:lnTo>
                    <a:pt x="567321" y="309753"/>
                  </a:lnTo>
                  <a:lnTo>
                    <a:pt x="568172" y="308102"/>
                  </a:lnTo>
                  <a:lnTo>
                    <a:pt x="569099" y="306311"/>
                  </a:lnTo>
                  <a:lnTo>
                    <a:pt x="568236" y="308000"/>
                  </a:lnTo>
                  <a:lnTo>
                    <a:pt x="568528" y="307568"/>
                  </a:lnTo>
                  <a:lnTo>
                    <a:pt x="569150" y="306476"/>
                  </a:lnTo>
                  <a:lnTo>
                    <a:pt x="569506" y="305739"/>
                  </a:lnTo>
                  <a:lnTo>
                    <a:pt x="570064" y="304419"/>
                  </a:lnTo>
                  <a:lnTo>
                    <a:pt x="570280" y="304012"/>
                  </a:lnTo>
                  <a:lnTo>
                    <a:pt x="570344" y="303758"/>
                  </a:lnTo>
                  <a:lnTo>
                    <a:pt x="570636" y="303098"/>
                  </a:lnTo>
                  <a:lnTo>
                    <a:pt x="571042" y="301459"/>
                  </a:lnTo>
                  <a:lnTo>
                    <a:pt x="571157" y="301053"/>
                  </a:lnTo>
                  <a:lnTo>
                    <a:pt x="571436" y="29831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6" name="object 704"/>
            <p:cNvSpPr/>
            <p:nvPr/>
          </p:nvSpPr>
          <p:spPr>
            <a:xfrm>
              <a:off x="7058965" y="4667353"/>
              <a:ext cx="1121410" cy="666750"/>
            </a:xfrm>
            <a:custGeom>
              <a:avLst/>
              <a:gdLst/>
              <a:ahLst/>
              <a:cxnLst/>
              <a:rect l="l" t="t" r="r" b="b"/>
              <a:pathLst>
                <a:path w="1121409" h="666750">
                  <a:moveTo>
                    <a:pt x="29705" y="664337"/>
                  </a:moveTo>
                  <a:close/>
                </a:path>
                <a:path w="1121409" h="666750">
                  <a:moveTo>
                    <a:pt x="40792" y="643369"/>
                  </a:moveTo>
                  <a:lnTo>
                    <a:pt x="40741" y="642886"/>
                  </a:lnTo>
                  <a:lnTo>
                    <a:pt x="40144" y="640194"/>
                  </a:lnTo>
                  <a:lnTo>
                    <a:pt x="38747" y="637197"/>
                  </a:lnTo>
                  <a:lnTo>
                    <a:pt x="38633" y="636930"/>
                  </a:lnTo>
                  <a:lnTo>
                    <a:pt x="38354" y="636397"/>
                  </a:lnTo>
                  <a:lnTo>
                    <a:pt x="38239" y="636168"/>
                  </a:lnTo>
                  <a:lnTo>
                    <a:pt x="37668" y="635000"/>
                  </a:lnTo>
                  <a:lnTo>
                    <a:pt x="37211" y="634365"/>
                  </a:lnTo>
                  <a:lnTo>
                    <a:pt x="36880" y="633793"/>
                  </a:lnTo>
                  <a:lnTo>
                    <a:pt x="36487" y="633323"/>
                  </a:lnTo>
                  <a:lnTo>
                    <a:pt x="35394" y="632015"/>
                  </a:lnTo>
                  <a:lnTo>
                    <a:pt x="33705" y="630567"/>
                  </a:lnTo>
                  <a:lnTo>
                    <a:pt x="32689" y="629691"/>
                  </a:lnTo>
                  <a:lnTo>
                    <a:pt x="31686" y="628980"/>
                  </a:lnTo>
                  <a:lnTo>
                    <a:pt x="29845" y="627926"/>
                  </a:lnTo>
                  <a:lnTo>
                    <a:pt x="26936" y="626402"/>
                  </a:lnTo>
                  <a:lnTo>
                    <a:pt x="26492" y="626300"/>
                  </a:lnTo>
                  <a:lnTo>
                    <a:pt x="26187" y="626224"/>
                  </a:lnTo>
                  <a:lnTo>
                    <a:pt x="25958" y="626173"/>
                  </a:lnTo>
                  <a:lnTo>
                    <a:pt x="23685" y="625602"/>
                  </a:lnTo>
                  <a:lnTo>
                    <a:pt x="23456" y="625602"/>
                  </a:lnTo>
                  <a:lnTo>
                    <a:pt x="17183" y="625602"/>
                  </a:lnTo>
                  <a:lnTo>
                    <a:pt x="14058" y="626364"/>
                  </a:lnTo>
                  <a:lnTo>
                    <a:pt x="11239" y="627786"/>
                  </a:lnTo>
                  <a:lnTo>
                    <a:pt x="10922" y="627951"/>
                  </a:lnTo>
                  <a:lnTo>
                    <a:pt x="10795" y="628015"/>
                  </a:lnTo>
                  <a:lnTo>
                    <a:pt x="10375" y="628230"/>
                  </a:lnTo>
                  <a:lnTo>
                    <a:pt x="9677" y="628561"/>
                  </a:lnTo>
                  <a:lnTo>
                    <a:pt x="9042" y="629018"/>
                  </a:lnTo>
                  <a:lnTo>
                    <a:pt x="8064" y="629589"/>
                  </a:lnTo>
                  <a:lnTo>
                    <a:pt x="6261" y="631139"/>
                  </a:lnTo>
                  <a:lnTo>
                    <a:pt x="5448" y="632117"/>
                  </a:lnTo>
                  <a:lnTo>
                    <a:pt x="3975" y="633882"/>
                  </a:lnTo>
                  <a:lnTo>
                    <a:pt x="3314" y="634834"/>
                  </a:lnTo>
                  <a:lnTo>
                    <a:pt x="2438" y="636384"/>
                  </a:lnTo>
                  <a:lnTo>
                    <a:pt x="2286" y="636676"/>
                  </a:lnTo>
                  <a:lnTo>
                    <a:pt x="2286" y="655535"/>
                  </a:lnTo>
                  <a:lnTo>
                    <a:pt x="2120" y="655243"/>
                  </a:lnTo>
                  <a:lnTo>
                    <a:pt x="2286" y="655535"/>
                  </a:lnTo>
                  <a:lnTo>
                    <a:pt x="2286" y="636676"/>
                  </a:lnTo>
                  <a:lnTo>
                    <a:pt x="2197" y="636841"/>
                  </a:lnTo>
                  <a:lnTo>
                    <a:pt x="762" y="639711"/>
                  </a:lnTo>
                  <a:lnTo>
                    <a:pt x="558" y="640549"/>
                  </a:lnTo>
                  <a:lnTo>
                    <a:pt x="0" y="642886"/>
                  </a:lnTo>
                  <a:lnTo>
                    <a:pt x="0" y="643293"/>
                  </a:lnTo>
                  <a:lnTo>
                    <a:pt x="38" y="648970"/>
                  </a:lnTo>
                  <a:lnTo>
                    <a:pt x="520" y="651383"/>
                  </a:lnTo>
                  <a:lnTo>
                    <a:pt x="1536" y="653897"/>
                  </a:lnTo>
                  <a:lnTo>
                    <a:pt x="1866" y="654723"/>
                  </a:lnTo>
                  <a:lnTo>
                    <a:pt x="1943" y="654900"/>
                  </a:lnTo>
                  <a:lnTo>
                    <a:pt x="2235" y="655586"/>
                  </a:lnTo>
                  <a:lnTo>
                    <a:pt x="3136" y="657161"/>
                  </a:lnTo>
                  <a:lnTo>
                    <a:pt x="3644" y="657847"/>
                  </a:lnTo>
                  <a:lnTo>
                    <a:pt x="4241" y="658622"/>
                  </a:lnTo>
                  <a:lnTo>
                    <a:pt x="4711" y="659244"/>
                  </a:lnTo>
                  <a:lnTo>
                    <a:pt x="5168" y="659853"/>
                  </a:lnTo>
                  <a:lnTo>
                    <a:pt x="5549" y="660336"/>
                  </a:lnTo>
                  <a:lnTo>
                    <a:pt x="7086" y="661784"/>
                  </a:lnTo>
                  <a:lnTo>
                    <a:pt x="8788" y="662952"/>
                  </a:lnTo>
                  <a:lnTo>
                    <a:pt x="9867" y="663651"/>
                  </a:lnTo>
                  <a:lnTo>
                    <a:pt x="13093" y="665594"/>
                  </a:lnTo>
                  <a:lnTo>
                    <a:pt x="16725" y="666584"/>
                  </a:lnTo>
                  <a:lnTo>
                    <a:pt x="23660" y="666584"/>
                  </a:lnTo>
                  <a:lnTo>
                    <a:pt x="26847" y="665810"/>
                  </a:lnTo>
                  <a:lnTo>
                    <a:pt x="30594" y="663854"/>
                  </a:lnTo>
                  <a:lnTo>
                    <a:pt x="31635" y="663232"/>
                  </a:lnTo>
                  <a:lnTo>
                    <a:pt x="32346" y="662736"/>
                  </a:lnTo>
                  <a:lnTo>
                    <a:pt x="32626" y="662546"/>
                  </a:lnTo>
                  <a:lnTo>
                    <a:pt x="33185" y="662076"/>
                  </a:lnTo>
                  <a:lnTo>
                    <a:pt x="39243" y="653897"/>
                  </a:lnTo>
                  <a:lnTo>
                    <a:pt x="39141" y="654177"/>
                  </a:lnTo>
                  <a:lnTo>
                    <a:pt x="39255" y="653897"/>
                  </a:lnTo>
                  <a:lnTo>
                    <a:pt x="39611" y="653008"/>
                  </a:lnTo>
                  <a:lnTo>
                    <a:pt x="39852" y="652411"/>
                  </a:lnTo>
                  <a:lnTo>
                    <a:pt x="40220" y="651522"/>
                  </a:lnTo>
                  <a:lnTo>
                    <a:pt x="40271" y="651370"/>
                  </a:lnTo>
                  <a:lnTo>
                    <a:pt x="40360" y="650836"/>
                  </a:lnTo>
                  <a:lnTo>
                    <a:pt x="40424" y="650494"/>
                  </a:lnTo>
                  <a:lnTo>
                    <a:pt x="40741" y="648995"/>
                  </a:lnTo>
                  <a:lnTo>
                    <a:pt x="40754" y="647573"/>
                  </a:lnTo>
                  <a:lnTo>
                    <a:pt x="40754" y="647217"/>
                  </a:lnTo>
                  <a:lnTo>
                    <a:pt x="40792" y="643369"/>
                  </a:lnTo>
                  <a:close/>
                </a:path>
                <a:path w="1121409" h="666750">
                  <a:moveTo>
                    <a:pt x="1081659" y="12611"/>
                  </a:moveTo>
                  <a:lnTo>
                    <a:pt x="1081405" y="13398"/>
                  </a:lnTo>
                  <a:lnTo>
                    <a:pt x="1081659" y="12611"/>
                  </a:lnTo>
                  <a:close/>
                </a:path>
                <a:path w="1121409" h="666750">
                  <a:moveTo>
                    <a:pt x="1081722" y="652691"/>
                  </a:moveTo>
                  <a:lnTo>
                    <a:pt x="1081595" y="652297"/>
                  </a:lnTo>
                  <a:lnTo>
                    <a:pt x="1081557" y="652145"/>
                  </a:lnTo>
                  <a:lnTo>
                    <a:pt x="1081493" y="651941"/>
                  </a:lnTo>
                  <a:lnTo>
                    <a:pt x="1081417" y="651649"/>
                  </a:lnTo>
                  <a:lnTo>
                    <a:pt x="1080909" y="649401"/>
                  </a:lnTo>
                  <a:lnTo>
                    <a:pt x="1080770" y="648284"/>
                  </a:lnTo>
                  <a:lnTo>
                    <a:pt x="1080820" y="649427"/>
                  </a:lnTo>
                  <a:lnTo>
                    <a:pt x="1081328" y="651725"/>
                  </a:lnTo>
                  <a:lnTo>
                    <a:pt x="1081722" y="652691"/>
                  </a:lnTo>
                  <a:close/>
                </a:path>
                <a:path w="1121409" h="666750">
                  <a:moveTo>
                    <a:pt x="1081811" y="652919"/>
                  </a:moveTo>
                  <a:lnTo>
                    <a:pt x="1081773" y="652792"/>
                  </a:lnTo>
                  <a:lnTo>
                    <a:pt x="1081811" y="652919"/>
                  </a:lnTo>
                  <a:close/>
                </a:path>
                <a:path w="1121409" h="666750">
                  <a:moveTo>
                    <a:pt x="1083043" y="28562"/>
                  </a:moveTo>
                  <a:lnTo>
                    <a:pt x="1082141" y="26644"/>
                  </a:lnTo>
                  <a:lnTo>
                    <a:pt x="1081747" y="25603"/>
                  </a:lnTo>
                  <a:lnTo>
                    <a:pt x="1081874" y="26060"/>
                  </a:lnTo>
                  <a:lnTo>
                    <a:pt x="1082497" y="27584"/>
                  </a:lnTo>
                  <a:lnTo>
                    <a:pt x="1083043" y="28562"/>
                  </a:lnTo>
                  <a:close/>
                </a:path>
                <a:path w="1121409" h="666750">
                  <a:moveTo>
                    <a:pt x="1083271" y="656170"/>
                  </a:moveTo>
                  <a:lnTo>
                    <a:pt x="1082992" y="655599"/>
                  </a:lnTo>
                  <a:lnTo>
                    <a:pt x="1082573" y="654710"/>
                  </a:lnTo>
                  <a:lnTo>
                    <a:pt x="1082471" y="654481"/>
                  </a:lnTo>
                  <a:lnTo>
                    <a:pt x="1082344" y="654202"/>
                  </a:lnTo>
                  <a:lnTo>
                    <a:pt x="1082217" y="653897"/>
                  </a:lnTo>
                  <a:lnTo>
                    <a:pt x="1082687" y="655066"/>
                  </a:lnTo>
                  <a:lnTo>
                    <a:pt x="1083271" y="656170"/>
                  </a:lnTo>
                  <a:close/>
                </a:path>
                <a:path w="1121409" h="666750">
                  <a:moveTo>
                    <a:pt x="1083348" y="635977"/>
                  </a:moveTo>
                  <a:lnTo>
                    <a:pt x="1082446" y="637476"/>
                  </a:lnTo>
                  <a:lnTo>
                    <a:pt x="1081646" y="639521"/>
                  </a:lnTo>
                  <a:lnTo>
                    <a:pt x="1081544" y="639927"/>
                  </a:lnTo>
                  <a:lnTo>
                    <a:pt x="1082090" y="638403"/>
                  </a:lnTo>
                  <a:lnTo>
                    <a:pt x="1082878" y="636828"/>
                  </a:lnTo>
                  <a:lnTo>
                    <a:pt x="1083297" y="636079"/>
                  </a:lnTo>
                  <a:close/>
                </a:path>
                <a:path w="1121409" h="666750">
                  <a:moveTo>
                    <a:pt x="1090396" y="663562"/>
                  </a:moveTo>
                  <a:close/>
                </a:path>
                <a:path w="1121409" h="666750">
                  <a:moveTo>
                    <a:pt x="1090714" y="663765"/>
                  </a:moveTo>
                  <a:lnTo>
                    <a:pt x="1090536" y="663651"/>
                  </a:lnTo>
                  <a:lnTo>
                    <a:pt x="1090396" y="663575"/>
                  </a:lnTo>
                  <a:lnTo>
                    <a:pt x="1090714" y="663765"/>
                  </a:lnTo>
                  <a:close/>
                </a:path>
                <a:path w="1121409" h="666750">
                  <a:moveTo>
                    <a:pt x="1092555" y="627468"/>
                  </a:moveTo>
                  <a:lnTo>
                    <a:pt x="1092377" y="627545"/>
                  </a:lnTo>
                  <a:lnTo>
                    <a:pt x="1092200" y="627646"/>
                  </a:lnTo>
                  <a:lnTo>
                    <a:pt x="1092555" y="627468"/>
                  </a:lnTo>
                  <a:close/>
                </a:path>
                <a:path w="1121409" h="666750">
                  <a:moveTo>
                    <a:pt x="1093863" y="665314"/>
                  </a:moveTo>
                  <a:lnTo>
                    <a:pt x="1092733" y="664845"/>
                  </a:lnTo>
                  <a:lnTo>
                    <a:pt x="1091171" y="664019"/>
                  </a:lnTo>
                  <a:lnTo>
                    <a:pt x="1091031" y="663956"/>
                  </a:lnTo>
                  <a:lnTo>
                    <a:pt x="1090752" y="663790"/>
                  </a:lnTo>
                  <a:lnTo>
                    <a:pt x="1091679" y="664375"/>
                  </a:lnTo>
                  <a:lnTo>
                    <a:pt x="1093317" y="665137"/>
                  </a:lnTo>
                  <a:lnTo>
                    <a:pt x="1093863" y="665314"/>
                  </a:lnTo>
                  <a:close/>
                </a:path>
                <a:path w="1121409" h="666750">
                  <a:moveTo>
                    <a:pt x="1094079" y="38252"/>
                  </a:moveTo>
                  <a:lnTo>
                    <a:pt x="1093558" y="38036"/>
                  </a:lnTo>
                  <a:lnTo>
                    <a:pt x="1092669" y="37630"/>
                  </a:lnTo>
                  <a:lnTo>
                    <a:pt x="1092327" y="37477"/>
                  </a:lnTo>
                  <a:lnTo>
                    <a:pt x="1091641" y="37134"/>
                  </a:lnTo>
                  <a:lnTo>
                    <a:pt x="1092822" y="37757"/>
                  </a:lnTo>
                  <a:lnTo>
                    <a:pt x="1094079" y="38252"/>
                  </a:lnTo>
                  <a:close/>
                </a:path>
                <a:path w="1121409" h="666750">
                  <a:moveTo>
                    <a:pt x="1096772" y="626008"/>
                  </a:moveTo>
                  <a:lnTo>
                    <a:pt x="1096238" y="626071"/>
                  </a:lnTo>
                  <a:lnTo>
                    <a:pt x="1094168" y="626694"/>
                  </a:lnTo>
                  <a:lnTo>
                    <a:pt x="1092987" y="627278"/>
                  </a:lnTo>
                  <a:lnTo>
                    <a:pt x="1092847" y="627329"/>
                  </a:lnTo>
                  <a:lnTo>
                    <a:pt x="1092631" y="627443"/>
                  </a:lnTo>
                  <a:lnTo>
                    <a:pt x="1093419" y="627113"/>
                  </a:lnTo>
                  <a:lnTo>
                    <a:pt x="1095451" y="626338"/>
                  </a:lnTo>
                  <a:lnTo>
                    <a:pt x="1096772" y="626008"/>
                  </a:lnTo>
                  <a:close/>
                </a:path>
                <a:path w="1121409" h="666750">
                  <a:moveTo>
                    <a:pt x="1097381" y="625932"/>
                  </a:moveTo>
                  <a:lnTo>
                    <a:pt x="1096772" y="626008"/>
                  </a:lnTo>
                  <a:lnTo>
                    <a:pt x="1097381" y="625932"/>
                  </a:lnTo>
                  <a:close/>
                </a:path>
                <a:path w="1121409" h="666750">
                  <a:moveTo>
                    <a:pt x="1098359" y="625779"/>
                  </a:moveTo>
                  <a:lnTo>
                    <a:pt x="1097381" y="625932"/>
                  </a:lnTo>
                  <a:lnTo>
                    <a:pt x="1098359" y="625792"/>
                  </a:lnTo>
                  <a:close/>
                </a:path>
                <a:path w="1121409" h="666750">
                  <a:moveTo>
                    <a:pt x="1098461" y="625767"/>
                  </a:moveTo>
                  <a:close/>
                </a:path>
                <a:path w="1121409" h="666750">
                  <a:moveTo>
                    <a:pt x="1099426" y="625652"/>
                  </a:moveTo>
                  <a:lnTo>
                    <a:pt x="1098626" y="625754"/>
                  </a:lnTo>
                  <a:lnTo>
                    <a:pt x="1099083" y="625703"/>
                  </a:lnTo>
                  <a:lnTo>
                    <a:pt x="1099426" y="625652"/>
                  </a:lnTo>
                  <a:close/>
                </a:path>
                <a:path w="1121409" h="666750">
                  <a:moveTo>
                    <a:pt x="1103795" y="625602"/>
                  </a:moveTo>
                  <a:lnTo>
                    <a:pt x="1101077" y="625602"/>
                  </a:lnTo>
                  <a:lnTo>
                    <a:pt x="1100239" y="625602"/>
                  </a:lnTo>
                  <a:lnTo>
                    <a:pt x="1102004" y="625614"/>
                  </a:lnTo>
                  <a:lnTo>
                    <a:pt x="1102601" y="625640"/>
                  </a:lnTo>
                  <a:lnTo>
                    <a:pt x="1103198" y="625703"/>
                  </a:lnTo>
                  <a:lnTo>
                    <a:pt x="1103795" y="625779"/>
                  </a:lnTo>
                  <a:lnTo>
                    <a:pt x="1103795" y="625602"/>
                  </a:lnTo>
                  <a:close/>
                </a:path>
                <a:path w="1121409" h="666750">
                  <a:moveTo>
                    <a:pt x="1103795" y="39852"/>
                  </a:moveTo>
                  <a:lnTo>
                    <a:pt x="1098473" y="39852"/>
                  </a:lnTo>
                  <a:lnTo>
                    <a:pt x="1098473" y="625322"/>
                  </a:lnTo>
                  <a:lnTo>
                    <a:pt x="1103795" y="625322"/>
                  </a:lnTo>
                  <a:lnTo>
                    <a:pt x="1103795" y="39852"/>
                  </a:lnTo>
                  <a:close/>
                </a:path>
                <a:path w="1121409" h="666750">
                  <a:moveTo>
                    <a:pt x="1103795" y="39293"/>
                  </a:moveTo>
                  <a:lnTo>
                    <a:pt x="1102880" y="39395"/>
                  </a:lnTo>
                  <a:lnTo>
                    <a:pt x="1101382" y="39458"/>
                  </a:lnTo>
                  <a:lnTo>
                    <a:pt x="1101928" y="39458"/>
                  </a:lnTo>
                  <a:lnTo>
                    <a:pt x="1103795" y="39458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3795" y="39268"/>
                  </a:moveTo>
                  <a:lnTo>
                    <a:pt x="1103287" y="39344"/>
                  </a:lnTo>
                  <a:lnTo>
                    <a:pt x="1103795" y="39293"/>
                  </a:lnTo>
                  <a:close/>
                </a:path>
                <a:path w="1121409" h="666750">
                  <a:moveTo>
                    <a:pt x="1108710" y="665149"/>
                  </a:moveTo>
                  <a:lnTo>
                    <a:pt x="1108583" y="665187"/>
                  </a:lnTo>
                  <a:lnTo>
                    <a:pt x="1108443" y="665238"/>
                  </a:lnTo>
                  <a:lnTo>
                    <a:pt x="1106893" y="665759"/>
                  </a:lnTo>
                  <a:lnTo>
                    <a:pt x="1105700" y="666102"/>
                  </a:lnTo>
                  <a:lnTo>
                    <a:pt x="1104544" y="666330"/>
                  </a:lnTo>
                  <a:lnTo>
                    <a:pt x="1103363" y="666470"/>
                  </a:lnTo>
                  <a:lnTo>
                    <a:pt x="1105649" y="666203"/>
                  </a:lnTo>
                  <a:lnTo>
                    <a:pt x="1107859" y="665568"/>
                  </a:lnTo>
                  <a:lnTo>
                    <a:pt x="1108710" y="665149"/>
                  </a:lnTo>
                  <a:close/>
                </a:path>
                <a:path w="1121409" h="666750">
                  <a:moveTo>
                    <a:pt x="1109065" y="627227"/>
                  </a:moveTo>
                  <a:lnTo>
                    <a:pt x="1108735" y="627075"/>
                  </a:lnTo>
                  <a:lnTo>
                    <a:pt x="1107884" y="626783"/>
                  </a:lnTo>
                  <a:lnTo>
                    <a:pt x="1109065" y="627227"/>
                  </a:lnTo>
                  <a:close/>
                </a:path>
                <a:path w="1121409" h="666750">
                  <a:moveTo>
                    <a:pt x="1110056" y="546"/>
                  </a:moveTo>
                  <a:lnTo>
                    <a:pt x="1109319" y="177"/>
                  </a:lnTo>
                  <a:lnTo>
                    <a:pt x="1108875" y="0"/>
                  </a:lnTo>
                  <a:lnTo>
                    <a:pt x="1110056" y="546"/>
                  </a:lnTo>
                  <a:close/>
                </a:path>
                <a:path w="1121409" h="666750">
                  <a:moveTo>
                    <a:pt x="1110361" y="627849"/>
                  </a:moveTo>
                  <a:lnTo>
                    <a:pt x="1109560" y="627443"/>
                  </a:lnTo>
                  <a:lnTo>
                    <a:pt x="1109091" y="627240"/>
                  </a:lnTo>
                  <a:lnTo>
                    <a:pt x="1110361" y="627849"/>
                  </a:lnTo>
                  <a:close/>
                </a:path>
                <a:path w="1121409" h="666750">
                  <a:moveTo>
                    <a:pt x="1110513" y="37134"/>
                  </a:moveTo>
                  <a:lnTo>
                    <a:pt x="1109116" y="37820"/>
                  </a:lnTo>
                  <a:lnTo>
                    <a:pt x="1109560" y="37617"/>
                  </a:lnTo>
                  <a:lnTo>
                    <a:pt x="1110513" y="37134"/>
                  </a:lnTo>
                  <a:close/>
                </a:path>
                <a:path w="1121409" h="666750">
                  <a:moveTo>
                    <a:pt x="1111592" y="628535"/>
                  </a:moveTo>
                  <a:lnTo>
                    <a:pt x="1111110" y="628230"/>
                  </a:lnTo>
                  <a:lnTo>
                    <a:pt x="1110361" y="627849"/>
                  </a:lnTo>
                  <a:lnTo>
                    <a:pt x="1111592" y="628535"/>
                  </a:lnTo>
                  <a:close/>
                </a:path>
                <a:path w="1121409" h="666750">
                  <a:moveTo>
                    <a:pt x="1111656" y="663625"/>
                  </a:moveTo>
                  <a:lnTo>
                    <a:pt x="1111097" y="663956"/>
                  </a:lnTo>
                  <a:lnTo>
                    <a:pt x="1110970" y="664032"/>
                  </a:lnTo>
                  <a:lnTo>
                    <a:pt x="1110843" y="664095"/>
                  </a:lnTo>
                  <a:lnTo>
                    <a:pt x="1110678" y="664184"/>
                  </a:lnTo>
                  <a:lnTo>
                    <a:pt x="1110551" y="664248"/>
                  </a:lnTo>
                  <a:lnTo>
                    <a:pt x="1108900" y="665060"/>
                  </a:lnTo>
                  <a:lnTo>
                    <a:pt x="1109027" y="665035"/>
                  </a:lnTo>
                  <a:lnTo>
                    <a:pt x="1109776" y="664679"/>
                  </a:lnTo>
                  <a:lnTo>
                    <a:pt x="1110386" y="664400"/>
                  </a:lnTo>
                  <a:lnTo>
                    <a:pt x="1111656" y="663625"/>
                  </a:lnTo>
                  <a:close/>
                </a:path>
                <a:path w="1121409" h="666750">
                  <a:moveTo>
                    <a:pt x="1119238" y="636790"/>
                  </a:moveTo>
                  <a:lnTo>
                    <a:pt x="1118958" y="636244"/>
                  </a:lnTo>
                  <a:lnTo>
                    <a:pt x="1119238" y="636790"/>
                  </a:lnTo>
                  <a:close/>
                </a:path>
                <a:path w="1121409" h="666750">
                  <a:moveTo>
                    <a:pt x="1119670" y="637654"/>
                  </a:moveTo>
                  <a:lnTo>
                    <a:pt x="1119543" y="637311"/>
                  </a:lnTo>
                  <a:lnTo>
                    <a:pt x="1119263" y="636854"/>
                  </a:lnTo>
                  <a:lnTo>
                    <a:pt x="1119670" y="637654"/>
                  </a:lnTo>
                  <a:close/>
                </a:path>
                <a:path w="1121409" h="666750">
                  <a:moveTo>
                    <a:pt x="1120089" y="638606"/>
                  </a:moveTo>
                  <a:lnTo>
                    <a:pt x="1120038" y="638416"/>
                  </a:lnTo>
                  <a:lnTo>
                    <a:pt x="1119695" y="637654"/>
                  </a:lnTo>
                  <a:lnTo>
                    <a:pt x="1120089" y="638606"/>
                  </a:lnTo>
                  <a:close/>
                </a:path>
                <a:path w="1121409" h="666750">
                  <a:moveTo>
                    <a:pt x="1120406" y="652691"/>
                  </a:moveTo>
                  <a:lnTo>
                    <a:pt x="1119949" y="653897"/>
                  </a:lnTo>
                  <a:lnTo>
                    <a:pt x="1120190" y="653288"/>
                  </a:lnTo>
                  <a:lnTo>
                    <a:pt x="1120406" y="652691"/>
                  </a:lnTo>
                  <a:close/>
                </a:path>
                <a:path w="1121409" h="666750">
                  <a:moveTo>
                    <a:pt x="1120419" y="12433"/>
                  </a:moveTo>
                  <a:lnTo>
                    <a:pt x="1120114" y="11569"/>
                  </a:lnTo>
                  <a:lnTo>
                    <a:pt x="1119949" y="11163"/>
                  </a:lnTo>
                  <a:lnTo>
                    <a:pt x="1120419" y="12433"/>
                  </a:lnTo>
                  <a:close/>
                </a:path>
                <a:path w="1121409" h="666750">
                  <a:moveTo>
                    <a:pt x="1120584" y="24942"/>
                  </a:moveTo>
                  <a:lnTo>
                    <a:pt x="1120254" y="25933"/>
                  </a:lnTo>
                  <a:lnTo>
                    <a:pt x="1120330" y="25755"/>
                  </a:lnTo>
                  <a:lnTo>
                    <a:pt x="1120584" y="24942"/>
                  </a:lnTo>
                  <a:close/>
                </a:path>
                <a:path w="1121409" h="666750">
                  <a:moveTo>
                    <a:pt x="1121270" y="643051"/>
                  </a:moveTo>
                  <a:lnTo>
                    <a:pt x="1121156" y="641972"/>
                  </a:lnTo>
                  <a:lnTo>
                    <a:pt x="1120622" y="639940"/>
                  </a:lnTo>
                  <a:lnTo>
                    <a:pt x="1120292" y="639140"/>
                  </a:lnTo>
                  <a:lnTo>
                    <a:pt x="1120368" y="639394"/>
                  </a:lnTo>
                  <a:lnTo>
                    <a:pt x="1120267" y="639076"/>
                  </a:lnTo>
                  <a:lnTo>
                    <a:pt x="1120140" y="638771"/>
                  </a:lnTo>
                  <a:lnTo>
                    <a:pt x="1120609" y="640168"/>
                  </a:lnTo>
                  <a:lnTo>
                    <a:pt x="1120787" y="640842"/>
                  </a:lnTo>
                  <a:lnTo>
                    <a:pt x="1121117" y="642162"/>
                  </a:lnTo>
                  <a:lnTo>
                    <a:pt x="1121270" y="6430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7" name="object 705"/>
            <p:cNvSpPr/>
            <p:nvPr/>
          </p:nvSpPr>
          <p:spPr>
            <a:xfrm>
              <a:off x="8141183" y="4352419"/>
              <a:ext cx="1120775" cy="1295400"/>
            </a:xfrm>
            <a:custGeom>
              <a:avLst/>
              <a:gdLst/>
              <a:ahLst/>
              <a:cxnLst/>
              <a:rect l="l" t="t" r="r" b="b"/>
              <a:pathLst>
                <a:path w="1120775" h="1295400">
                  <a:moveTo>
                    <a:pt x="381" y="969683"/>
                  </a:moveTo>
                  <a:lnTo>
                    <a:pt x="0" y="968832"/>
                  </a:lnTo>
                  <a:lnTo>
                    <a:pt x="241" y="969416"/>
                  </a:lnTo>
                  <a:lnTo>
                    <a:pt x="381" y="969683"/>
                  </a:lnTo>
                  <a:close/>
                </a:path>
                <a:path w="1120775" h="1295400">
                  <a:moveTo>
                    <a:pt x="9169" y="351942"/>
                  </a:moveTo>
                  <a:lnTo>
                    <a:pt x="9042" y="351853"/>
                  </a:lnTo>
                  <a:lnTo>
                    <a:pt x="7632" y="351078"/>
                  </a:lnTo>
                  <a:lnTo>
                    <a:pt x="6337" y="350151"/>
                  </a:lnTo>
                  <a:lnTo>
                    <a:pt x="4622" y="348576"/>
                  </a:lnTo>
                  <a:lnTo>
                    <a:pt x="6057" y="349986"/>
                  </a:lnTo>
                  <a:lnTo>
                    <a:pt x="7683" y="351155"/>
                  </a:lnTo>
                  <a:lnTo>
                    <a:pt x="9169" y="351942"/>
                  </a:lnTo>
                  <a:close/>
                </a:path>
                <a:path w="1120775" h="1295400">
                  <a:moveTo>
                    <a:pt x="10452" y="352564"/>
                  </a:moveTo>
                  <a:lnTo>
                    <a:pt x="9105" y="351891"/>
                  </a:lnTo>
                  <a:lnTo>
                    <a:pt x="9283" y="352005"/>
                  </a:lnTo>
                  <a:lnTo>
                    <a:pt x="9410" y="352069"/>
                  </a:lnTo>
                  <a:lnTo>
                    <a:pt x="10452" y="352564"/>
                  </a:lnTo>
                  <a:close/>
                </a:path>
                <a:path w="1120775" h="1295400">
                  <a:moveTo>
                    <a:pt x="16192" y="940714"/>
                  </a:moveTo>
                  <a:close/>
                </a:path>
                <a:path w="1120775" h="1295400">
                  <a:moveTo>
                    <a:pt x="16408" y="940689"/>
                  </a:moveTo>
                  <a:close/>
                </a:path>
                <a:path w="1120775" h="1295400">
                  <a:moveTo>
                    <a:pt x="28143" y="315645"/>
                  </a:moveTo>
                  <a:lnTo>
                    <a:pt x="27978" y="315556"/>
                  </a:lnTo>
                  <a:lnTo>
                    <a:pt x="27838" y="315480"/>
                  </a:lnTo>
                  <a:lnTo>
                    <a:pt x="27241" y="315201"/>
                  </a:lnTo>
                  <a:lnTo>
                    <a:pt x="28143" y="315645"/>
                  </a:lnTo>
                  <a:close/>
                </a:path>
                <a:path w="1120775" h="1295400">
                  <a:moveTo>
                    <a:pt x="31089" y="317385"/>
                  </a:moveTo>
                  <a:lnTo>
                    <a:pt x="29718" y="316420"/>
                  </a:lnTo>
                  <a:lnTo>
                    <a:pt x="28143" y="315645"/>
                  </a:lnTo>
                  <a:lnTo>
                    <a:pt x="29692" y="316445"/>
                  </a:lnTo>
                  <a:lnTo>
                    <a:pt x="31089" y="317385"/>
                  </a:lnTo>
                  <a:close/>
                </a:path>
                <a:path w="1120775" h="1295400">
                  <a:moveTo>
                    <a:pt x="33134" y="319239"/>
                  </a:moveTo>
                  <a:lnTo>
                    <a:pt x="31559" y="317690"/>
                  </a:lnTo>
                  <a:lnTo>
                    <a:pt x="31089" y="317385"/>
                  </a:lnTo>
                  <a:lnTo>
                    <a:pt x="33134" y="319239"/>
                  </a:lnTo>
                  <a:close/>
                </a:path>
                <a:path w="1120775" h="1295400">
                  <a:moveTo>
                    <a:pt x="33159" y="319265"/>
                  </a:moveTo>
                  <a:close/>
                </a:path>
                <a:path w="1120775" h="1295400">
                  <a:moveTo>
                    <a:pt x="39255" y="331698"/>
                  </a:moveTo>
                  <a:lnTo>
                    <a:pt x="38912" y="329501"/>
                  </a:lnTo>
                  <a:lnTo>
                    <a:pt x="38354" y="327837"/>
                  </a:lnTo>
                  <a:lnTo>
                    <a:pt x="38315" y="327710"/>
                  </a:lnTo>
                  <a:lnTo>
                    <a:pt x="38239" y="327456"/>
                  </a:lnTo>
                  <a:lnTo>
                    <a:pt x="38011" y="326859"/>
                  </a:lnTo>
                  <a:lnTo>
                    <a:pt x="39255" y="333768"/>
                  </a:lnTo>
                  <a:lnTo>
                    <a:pt x="39255" y="331698"/>
                  </a:lnTo>
                  <a:close/>
                </a:path>
                <a:path w="1120775" h="1295400">
                  <a:moveTo>
                    <a:pt x="539902" y="1281150"/>
                  </a:moveTo>
                  <a:lnTo>
                    <a:pt x="539661" y="1280350"/>
                  </a:lnTo>
                  <a:lnTo>
                    <a:pt x="539242" y="1278636"/>
                  </a:lnTo>
                  <a:lnTo>
                    <a:pt x="539102" y="1277797"/>
                  </a:lnTo>
                  <a:lnTo>
                    <a:pt x="538988" y="1276934"/>
                  </a:lnTo>
                  <a:lnTo>
                    <a:pt x="538949" y="1276527"/>
                  </a:lnTo>
                  <a:lnTo>
                    <a:pt x="538886" y="1275702"/>
                  </a:lnTo>
                  <a:lnTo>
                    <a:pt x="538899" y="1276527"/>
                  </a:lnTo>
                  <a:lnTo>
                    <a:pt x="539089" y="1278013"/>
                  </a:lnTo>
                  <a:lnTo>
                    <a:pt x="539153" y="1278331"/>
                  </a:lnTo>
                  <a:lnTo>
                    <a:pt x="539203" y="1278686"/>
                  </a:lnTo>
                  <a:lnTo>
                    <a:pt x="539623" y="1280426"/>
                  </a:lnTo>
                  <a:lnTo>
                    <a:pt x="539902" y="1281150"/>
                  </a:lnTo>
                  <a:close/>
                </a:path>
                <a:path w="1120775" h="1295400">
                  <a:moveTo>
                    <a:pt x="544131" y="1260817"/>
                  </a:moveTo>
                  <a:lnTo>
                    <a:pt x="543839" y="1261135"/>
                  </a:lnTo>
                  <a:lnTo>
                    <a:pt x="543115" y="1262087"/>
                  </a:lnTo>
                  <a:lnTo>
                    <a:pt x="543864" y="1261122"/>
                  </a:lnTo>
                  <a:lnTo>
                    <a:pt x="544131" y="1260817"/>
                  </a:lnTo>
                  <a:close/>
                </a:path>
                <a:path w="1120775" h="1295400">
                  <a:moveTo>
                    <a:pt x="544677" y="1260233"/>
                  </a:moveTo>
                  <a:lnTo>
                    <a:pt x="544131" y="1260817"/>
                  </a:lnTo>
                  <a:lnTo>
                    <a:pt x="544677" y="1260233"/>
                  </a:lnTo>
                  <a:close/>
                </a:path>
                <a:path w="1120775" h="1295400">
                  <a:moveTo>
                    <a:pt x="545604" y="1289837"/>
                  </a:moveTo>
                  <a:close/>
                </a:path>
                <a:path w="1120775" h="1295400">
                  <a:moveTo>
                    <a:pt x="549541" y="1292644"/>
                  </a:moveTo>
                  <a:lnTo>
                    <a:pt x="549148" y="1292415"/>
                  </a:lnTo>
                  <a:lnTo>
                    <a:pt x="548779" y="1292199"/>
                  </a:lnTo>
                  <a:lnTo>
                    <a:pt x="547585" y="1291463"/>
                  </a:lnTo>
                  <a:lnTo>
                    <a:pt x="546569" y="1290713"/>
                  </a:lnTo>
                  <a:lnTo>
                    <a:pt x="546963" y="1291056"/>
                  </a:lnTo>
                  <a:lnTo>
                    <a:pt x="548424" y="1292059"/>
                  </a:lnTo>
                  <a:lnTo>
                    <a:pt x="549541" y="1292644"/>
                  </a:lnTo>
                  <a:close/>
                </a:path>
                <a:path w="1120775" h="1295400">
                  <a:moveTo>
                    <a:pt x="549833" y="1292796"/>
                  </a:moveTo>
                  <a:close/>
                </a:path>
                <a:path w="1120775" h="1295400">
                  <a:moveTo>
                    <a:pt x="550468" y="1293101"/>
                  </a:moveTo>
                  <a:lnTo>
                    <a:pt x="549973" y="1292860"/>
                  </a:lnTo>
                  <a:lnTo>
                    <a:pt x="550468" y="1293101"/>
                  </a:lnTo>
                  <a:close/>
                </a:path>
                <a:path w="1120775" h="1295400">
                  <a:moveTo>
                    <a:pt x="561898" y="1294930"/>
                  </a:moveTo>
                  <a:lnTo>
                    <a:pt x="561238" y="1295019"/>
                  </a:lnTo>
                  <a:lnTo>
                    <a:pt x="561860" y="1294942"/>
                  </a:lnTo>
                  <a:close/>
                </a:path>
                <a:path w="1120775" h="1295400">
                  <a:moveTo>
                    <a:pt x="567651" y="1293291"/>
                  </a:moveTo>
                  <a:lnTo>
                    <a:pt x="566902" y="1293622"/>
                  </a:lnTo>
                  <a:lnTo>
                    <a:pt x="566394" y="1293812"/>
                  </a:lnTo>
                  <a:lnTo>
                    <a:pt x="565010" y="1294333"/>
                  </a:lnTo>
                  <a:lnTo>
                    <a:pt x="564692" y="1294422"/>
                  </a:lnTo>
                  <a:lnTo>
                    <a:pt x="563753" y="1294663"/>
                  </a:lnTo>
                  <a:lnTo>
                    <a:pt x="563994" y="1294638"/>
                  </a:lnTo>
                  <a:lnTo>
                    <a:pt x="565873" y="1294091"/>
                  </a:lnTo>
                  <a:lnTo>
                    <a:pt x="567651" y="1293291"/>
                  </a:lnTo>
                  <a:close/>
                </a:path>
                <a:path w="1120775" h="1295400">
                  <a:moveTo>
                    <a:pt x="568871" y="2235"/>
                  </a:moveTo>
                  <a:lnTo>
                    <a:pt x="567080" y="1193"/>
                  </a:lnTo>
                  <a:lnTo>
                    <a:pt x="564540" y="330"/>
                  </a:lnTo>
                  <a:lnTo>
                    <a:pt x="561962" y="0"/>
                  </a:lnTo>
                  <a:lnTo>
                    <a:pt x="564426" y="330"/>
                  </a:lnTo>
                  <a:lnTo>
                    <a:pt x="566762" y="1104"/>
                  </a:lnTo>
                  <a:lnTo>
                    <a:pt x="568871" y="2235"/>
                  </a:lnTo>
                  <a:close/>
                </a:path>
                <a:path w="1120775" h="1295400">
                  <a:moveTo>
                    <a:pt x="569023" y="1256614"/>
                  </a:moveTo>
                  <a:lnTo>
                    <a:pt x="568706" y="1256449"/>
                  </a:lnTo>
                  <a:lnTo>
                    <a:pt x="569023" y="1256626"/>
                  </a:lnTo>
                  <a:close/>
                </a:path>
                <a:path w="1120775" h="1295400">
                  <a:moveTo>
                    <a:pt x="569315" y="1256792"/>
                  </a:moveTo>
                  <a:lnTo>
                    <a:pt x="569112" y="1256677"/>
                  </a:lnTo>
                  <a:lnTo>
                    <a:pt x="569315" y="1256792"/>
                  </a:lnTo>
                  <a:close/>
                </a:path>
                <a:path w="1120775" h="1295400">
                  <a:moveTo>
                    <a:pt x="570382" y="1257401"/>
                  </a:moveTo>
                  <a:lnTo>
                    <a:pt x="570153" y="1257236"/>
                  </a:lnTo>
                  <a:lnTo>
                    <a:pt x="569455" y="1256868"/>
                  </a:lnTo>
                  <a:lnTo>
                    <a:pt x="570382" y="1257401"/>
                  </a:lnTo>
                  <a:close/>
                </a:path>
                <a:path w="1120775" h="1295400">
                  <a:moveTo>
                    <a:pt x="571309" y="1258036"/>
                  </a:moveTo>
                  <a:lnTo>
                    <a:pt x="571157" y="1257909"/>
                  </a:lnTo>
                  <a:lnTo>
                    <a:pt x="570598" y="1257541"/>
                  </a:lnTo>
                  <a:lnTo>
                    <a:pt x="571309" y="1258036"/>
                  </a:lnTo>
                  <a:close/>
                </a:path>
                <a:path w="1120775" h="1295400">
                  <a:moveTo>
                    <a:pt x="574738" y="33693"/>
                  </a:moveTo>
                  <a:lnTo>
                    <a:pt x="574141" y="34366"/>
                  </a:lnTo>
                  <a:lnTo>
                    <a:pt x="572922" y="35560"/>
                  </a:lnTo>
                  <a:lnTo>
                    <a:pt x="572350" y="36042"/>
                  </a:lnTo>
                  <a:lnTo>
                    <a:pt x="572109" y="36233"/>
                  </a:lnTo>
                  <a:lnTo>
                    <a:pt x="571741" y="36525"/>
                  </a:lnTo>
                  <a:lnTo>
                    <a:pt x="571258" y="36918"/>
                  </a:lnTo>
                  <a:lnTo>
                    <a:pt x="570255" y="37579"/>
                  </a:lnTo>
                  <a:lnTo>
                    <a:pt x="571398" y="36842"/>
                  </a:lnTo>
                  <a:lnTo>
                    <a:pt x="572465" y="35991"/>
                  </a:lnTo>
                  <a:lnTo>
                    <a:pt x="572681" y="35788"/>
                  </a:lnTo>
                  <a:lnTo>
                    <a:pt x="573100" y="35458"/>
                  </a:lnTo>
                  <a:lnTo>
                    <a:pt x="574319" y="34239"/>
                  </a:lnTo>
                  <a:lnTo>
                    <a:pt x="574738" y="33693"/>
                  </a:lnTo>
                  <a:close/>
                </a:path>
                <a:path w="1120775" h="1295400">
                  <a:moveTo>
                    <a:pt x="577037" y="1284668"/>
                  </a:moveTo>
                  <a:lnTo>
                    <a:pt x="576503" y="1285570"/>
                  </a:lnTo>
                  <a:lnTo>
                    <a:pt x="575500" y="1287081"/>
                  </a:lnTo>
                  <a:lnTo>
                    <a:pt x="574687" y="1288084"/>
                  </a:lnTo>
                  <a:lnTo>
                    <a:pt x="575081" y="1287691"/>
                  </a:lnTo>
                  <a:lnTo>
                    <a:pt x="576160" y="1286230"/>
                  </a:lnTo>
                  <a:lnTo>
                    <a:pt x="577037" y="1284668"/>
                  </a:lnTo>
                  <a:close/>
                </a:path>
                <a:path w="1120775" h="1295400">
                  <a:moveTo>
                    <a:pt x="578116" y="28117"/>
                  </a:moveTo>
                  <a:close/>
                </a:path>
                <a:path w="1120775" h="1295400">
                  <a:moveTo>
                    <a:pt x="579488" y="23799"/>
                  </a:moveTo>
                  <a:lnTo>
                    <a:pt x="579120" y="25641"/>
                  </a:lnTo>
                  <a:lnTo>
                    <a:pt x="578116" y="28117"/>
                  </a:lnTo>
                  <a:lnTo>
                    <a:pt x="579158" y="25590"/>
                  </a:lnTo>
                  <a:lnTo>
                    <a:pt x="579488" y="23799"/>
                  </a:lnTo>
                  <a:close/>
                </a:path>
                <a:path w="1120775" h="1295400">
                  <a:moveTo>
                    <a:pt x="579640" y="23025"/>
                  </a:moveTo>
                  <a:lnTo>
                    <a:pt x="579513" y="23660"/>
                  </a:lnTo>
                  <a:lnTo>
                    <a:pt x="579589" y="23291"/>
                  </a:lnTo>
                  <a:lnTo>
                    <a:pt x="579640" y="23075"/>
                  </a:lnTo>
                  <a:close/>
                </a:path>
                <a:path w="1120775" h="1295400">
                  <a:moveTo>
                    <a:pt x="579640" y="18605"/>
                  </a:moveTo>
                  <a:lnTo>
                    <a:pt x="579628" y="16967"/>
                  </a:lnTo>
                  <a:lnTo>
                    <a:pt x="578891" y="13779"/>
                  </a:lnTo>
                  <a:lnTo>
                    <a:pt x="577786" y="11696"/>
                  </a:lnTo>
                  <a:lnTo>
                    <a:pt x="576453" y="8255"/>
                  </a:lnTo>
                  <a:lnTo>
                    <a:pt x="573100" y="4508"/>
                  </a:lnTo>
                  <a:lnTo>
                    <a:pt x="568871" y="2235"/>
                  </a:lnTo>
                  <a:lnTo>
                    <a:pt x="569823" y="2768"/>
                  </a:lnTo>
                  <a:lnTo>
                    <a:pt x="570369" y="3136"/>
                  </a:lnTo>
                  <a:lnTo>
                    <a:pt x="570547" y="3238"/>
                  </a:lnTo>
                  <a:lnTo>
                    <a:pt x="571373" y="3797"/>
                  </a:lnTo>
                  <a:lnTo>
                    <a:pt x="572287" y="4508"/>
                  </a:lnTo>
                  <a:lnTo>
                    <a:pt x="574700" y="6769"/>
                  </a:lnTo>
                  <a:lnTo>
                    <a:pt x="575906" y="8318"/>
                  </a:lnTo>
                  <a:lnTo>
                    <a:pt x="577278" y="10731"/>
                  </a:lnTo>
                  <a:lnTo>
                    <a:pt x="577634" y="11391"/>
                  </a:lnTo>
                  <a:lnTo>
                    <a:pt x="577938" y="12077"/>
                  </a:lnTo>
                  <a:lnTo>
                    <a:pt x="578104" y="12522"/>
                  </a:lnTo>
                  <a:lnTo>
                    <a:pt x="578218" y="12788"/>
                  </a:lnTo>
                  <a:lnTo>
                    <a:pt x="578535" y="13589"/>
                  </a:lnTo>
                  <a:lnTo>
                    <a:pt x="578802" y="14414"/>
                  </a:lnTo>
                  <a:lnTo>
                    <a:pt x="579450" y="17068"/>
                  </a:lnTo>
                  <a:lnTo>
                    <a:pt x="579551" y="17894"/>
                  </a:lnTo>
                  <a:lnTo>
                    <a:pt x="579640" y="18605"/>
                  </a:lnTo>
                  <a:close/>
                </a:path>
                <a:path w="1120775" h="1295400">
                  <a:moveTo>
                    <a:pt x="579653" y="1272806"/>
                  </a:moveTo>
                  <a:lnTo>
                    <a:pt x="579437" y="1271104"/>
                  </a:lnTo>
                  <a:lnTo>
                    <a:pt x="579424" y="1270977"/>
                  </a:lnTo>
                  <a:lnTo>
                    <a:pt x="578942" y="1268793"/>
                  </a:lnTo>
                  <a:lnTo>
                    <a:pt x="578459" y="1267650"/>
                  </a:lnTo>
                  <a:lnTo>
                    <a:pt x="578713" y="1268399"/>
                  </a:lnTo>
                  <a:lnTo>
                    <a:pt x="579272" y="1270444"/>
                  </a:lnTo>
                  <a:lnTo>
                    <a:pt x="579488" y="1271727"/>
                  </a:lnTo>
                  <a:lnTo>
                    <a:pt x="579577" y="1272806"/>
                  </a:lnTo>
                  <a:lnTo>
                    <a:pt x="579653" y="1274089"/>
                  </a:lnTo>
                  <a:lnTo>
                    <a:pt x="579653" y="1272806"/>
                  </a:lnTo>
                  <a:close/>
                </a:path>
                <a:path w="1120775" h="1295400">
                  <a:moveTo>
                    <a:pt x="579653" y="22948"/>
                  </a:moveTo>
                  <a:close/>
                </a:path>
                <a:path w="1120775" h="1295400">
                  <a:moveTo>
                    <a:pt x="579653" y="18605"/>
                  </a:moveTo>
                  <a:close/>
                </a:path>
                <a:path w="1120775" h="1295400">
                  <a:moveTo>
                    <a:pt x="832078" y="1119416"/>
                  </a:moveTo>
                  <a:lnTo>
                    <a:pt x="826655" y="1116279"/>
                  </a:lnTo>
                  <a:lnTo>
                    <a:pt x="575411" y="1262087"/>
                  </a:lnTo>
                  <a:lnTo>
                    <a:pt x="576148" y="1263040"/>
                  </a:lnTo>
                  <a:lnTo>
                    <a:pt x="576783" y="1264056"/>
                  </a:lnTo>
                  <a:lnTo>
                    <a:pt x="577329" y="1265110"/>
                  </a:lnTo>
                  <a:lnTo>
                    <a:pt x="577557" y="1265542"/>
                  </a:lnTo>
                  <a:lnTo>
                    <a:pt x="577735" y="1265936"/>
                  </a:lnTo>
                  <a:lnTo>
                    <a:pt x="578015" y="1266571"/>
                  </a:lnTo>
                  <a:lnTo>
                    <a:pt x="578104" y="1266748"/>
                  </a:lnTo>
                  <a:lnTo>
                    <a:pt x="832078" y="1119416"/>
                  </a:lnTo>
                  <a:close/>
                </a:path>
                <a:path w="1120775" h="1295400">
                  <a:moveTo>
                    <a:pt x="1079601" y="965428"/>
                  </a:moveTo>
                  <a:lnTo>
                    <a:pt x="1079461" y="964755"/>
                  </a:lnTo>
                  <a:lnTo>
                    <a:pt x="1079360" y="963904"/>
                  </a:lnTo>
                  <a:lnTo>
                    <a:pt x="1079246" y="963269"/>
                  </a:lnTo>
                  <a:lnTo>
                    <a:pt x="1079309" y="963904"/>
                  </a:lnTo>
                  <a:lnTo>
                    <a:pt x="1079423" y="964755"/>
                  </a:lnTo>
                  <a:lnTo>
                    <a:pt x="1079601" y="965428"/>
                  </a:lnTo>
                  <a:close/>
                </a:path>
                <a:path w="1120775" h="1295400">
                  <a:moveTo>
                    <a:pt x="1082725" y="949426"/>
                  </a:moveTo>
                  <a:lnTo>
                    <a:pt x="1082332" y="950023"/>
                  </a:lnTo>
                  <a:lnTo>
                    <a:pt x="1081938" y="950683"/>
                  </a:lnTo>
                  <a:lnTo>
                    <a:pt x="1082725" y="949426"/>
                  </a:lnTo>
                  <a:close/>
                </a:path>
                <a:path w="1120775" h="1295400">
                  <a:moveTo>
                    <a:pt x="1083398" y="973556"/>
                  </a:moveTo>
                  <a:lnTo>
                    <a:pt x="1080681" y="968832"/>
                  </a:lnTo>
                  <a:lnTo>
                    <a:pt x="832078" y="1113116"/>
                  </a:lnTo>
                  <a:lnTo>
                    <a:pt x="837488" y="1116253"/>
                  </a:lnTo>
                  <a:lnTo>
                    <a:pt x="1083398" y="973556"/>
                  </a:lnTo>
                  <a:close/>
                </a:path>
                <a:path w="1120775" h="1295400">
                  <a:moveTo>
                    <a:pt x="1094193" y="941209"/>
                  </a:moveTo>
                  <a:lnTo>
                    <a:pt x="1093939" y="941260"/>
                  </a:lnTo>
                  <a:lnTo>
                    <a:pt x="1092974" y="941616"/>
                  </a:lnTo>
                  <a:lnTo>
                    <a:pt x="1094193" y="941209"/>
                  </a:lnTo>
                  <a:close/>
                </a:path>
                <a:path w="1120775" h="1295400">
                  <a:moveTo>
                    <a:pt x="1095489" y="940904"/>
                  </a:moveTo>
                  <a:lnTo>
                    <a:pt x="1094524" y="941120"/>
                  </a:lnTo>
                  <a:lnTo>
                    <a:pt x="1095209" y="940968"/>
                  </a:lnTo>
                  <a:lnTo>
                    <a:pt x="1095489" y="940904"/>
                  </a:lnTo>
                  <a:close/>
                </a:path>
                <a:path w="1120775" h="1295400">
                  <a:moveTo>
                    <a:pt x="1096835" y="940714"/>
                  </a:moveTo>
                  <a:lnTo>
                    <a:pt x="1095603" y="940879"/>
                  </a:lnTo>
                  <a:lnTo>
                    <a:pt x="1096835" y="940714"/>
                  </a:lnTo>
                  <a:close/>
                </a:path>
                <a:path w="1120775" h="1295400">
                  <a:moveTo>
                    <a:pt x="1102410" y="313486"/>
                  </a:moveTo>
                  <a:lnTo>
                    <a:pt x="1101801" y="313397"/>
                  </a:lnTo>
                  <a:lnTo>
                    <a:pt x="1099616" y="313397"/>
                  </a:lnTo>
                  <a:lnTo>
                    <a:pt x="1102410" y="313486"/>
                  </a:lnTo>
                  <a:close/>
                </a:path>
                <a:path w="1120775" h="1295400">
                  <a:moveTo>
                    <a:pt x="1104404" y="313880"/>
                  </a:moveTo>
                  <a:lnTo>
                    <a:pt x="1104277" y="313829"/>
                  </a:lnTo>
                  <a:lnTo>
                    <a:pt x="1103947" y="313728"/>
                  </a:lnTo>
                  <a:lnTo>
                    <a:pt x="1103007" y="313588"/>
                  </a:lnTo>
                  <a:lnTo>
                    <a:pt x="1102690" y="313512"/>
                  </a:lnTo>
                  <a:lnTo>
                    <a:pt x="1102512" y="313512"/>
                  </a:lnTo>
                  <a:lnTo>
                    <a:pt x="1103706" y="313728"/>
                  </a:lnTo>
                  <a:lnTo>
                    <a:pt x="1104404" y="313880"/>
                  </a:lnTo>
                  <a:close/>
                </a:path>
                <a:path w="1120775" h="1295400">
                  <a:moveTo>
                    <a:pt x="1105763" y="314325"/>
                  </a:moveTo>
                  <a:lnTo>
                    <a:pt x="1104887" y="313982"/>
                  </a:lnTo>
                  <a:lnTo>
                    <a:pt x="1104404" y="313880"/>
                  </a:lnTo>
                  <a:lnTo>
                    <a:pt x="1105763" y="314325"/>
                  </a:lnTo>
                  <a:close/>
                </a:path>
                <a:path w="1120775" h="1295400">
                  <a:moveTo>
                    <a:pt x="1110399" y="316471"/>
                  </a:moveTo>
                  <a:lnTo>
                    <a:pt x="1110068" y="316268"/>
                  </a:lnTo>
                  <a:lnTo>
                    <a:pt x="1109078" y="315645"/>
                  </a:lnTo>
                  <a:lnTo>
                    <a:pt x="1108748" y="315506"/>
                  </a:lnTo>
                  <a:lnTo>
                    <a:pt x="1108621" y="315429"/>
                  </a:lnTo>
                  <a:lnTo>
                    <a:pt x="1108481" y="315366"/>
                  </a:lnTo>
                  <a:lnTo>
                    <a:pt x="1107655" y="314960"/>
                  </a:lnTo>
                  <a:lnTo>
                    <a:pt x="1107478" y="314921"/>
                  </a:lnTo>
                  <a:lnTo>
                    <a:pt x="1105763" y="314325"/>
                  </a:lnTo>
                  <a:lnTo>
                    <a:pt x="1107897" y="315188"/>
                  </a:lnTo>
                  <a:lnTo>
                    <a:pt x="1108798" y="315620"/>
                  </a:lnTo>
                  <a:lnTo>
                    <a:pt x="1109916" y="316204"/>
                  </a:lnTo>
                  <a:lnTo>
                    <a:pt x="1110399" y="316471"/>
                  </a:lnTo>
                  <a:close/>
                </a:path>
                <a:path w="1120775" h="1295400">
                  <a:moveTo>
                    <a:pt x="1114907" y="947445"/>
                  </a:moveTo>
                  <a:lnTo>
                    <a:pt x="1113726" y="946289"/>
                  </a:lnTo>
                  <a:lnTo>
                    <a:pt x="1113497" y="946086"/>
                  </a:lnTo>
                  <a:lnTo>
                    <a:pt x="1113307" y="945896"/>
                  </a:lnTo>
                  <a:lnTo>
                    <a:pt x="1112164" y="944803"/>
                  </a:lnTo>
                  <a:lnTo>
                    <a:pt x="1110488" y="943622"/>
                  </a:lnTo>
                  <a:lnTo>
                    <a:pt x="1109510" y="943127"/>
                  </a:lnTo>
                  <a:lnTo>
                    <a:pt x="1109332" y="942987"/>
                  </a:lnTo>
                  <a:lnTo>
                    <a:pt x="1109179" y="942962"/>
                  </a:lnTo>
                  <a:lnTo>
                    <a:pt x="1108722" y="942733"/>
                  </a:lnTo>
                  <a:lnTo>
                    <a:pt x="1108303" y="942505"/>
                  </a:lnTo>
                  <a:lnTo>
                    <a:pt x="1105636" y="941387"/>
                  </a:lnTo>
                  <a:lnTo>
                    <a:pt x="1103998" y="940955"/>
                  </a:lnTo>
                  <a:lnTo>
                    <a:pt x="1102360" y="940727"/>
                  </a:lnTo>
                  <a:lnTo>
                    <a:pt x="1109040" y="942911"/>
                  </a:lnTo>
                  <a:lnTo>
                    <a:pt x="1109637" y="943241"/>
                  </a:lnTo>
                  <a:lnTo>
                    <a:pt x="1114907" y="947445"/>
                  </a:lnTo>
                  <a:close/>
                </a:path>
                <a:path w="1120775" h="1295400">
                  <a:moveTo>
                    <a:pt x="1115771" y="973607"/>
                  </a:moveTo>
                  <a:lnTo>
                    <a:pt x="1114691" y="974864"/>
                  </a:lnTo>
                  <a:lnTo>
                    <a:pt x="1115695" y="973556"/>
                  </a:lnTo>
                  <a:lnTo>
                    <a:pt x="1114323" y="975220"/>
                  </a:lnTo>
                  <a:lnTo>
                    <a:pt x="1113624" y="975918"/>
                  </a:lnTo>
                  <a:lnTo>
                    <a:pt x="1113497" y="976033"/>
                  </a:lnTo>
                  <a:lnTo>
                    <a:pt x="1113307" y="976223"/>
                  </a:lnTo>
                  <a:lnTo>
                    <a:pt x="1112989" y="976477"/>
                  </a:lnTo>
                  <a:lnTo>
                    <a:pt x="1112354" y="976985"/>
                  </a:lnTo>
                  <a:lnTo>
                    <a:pt x="1112202" y="977099"/>
                  </a:lnTo>
                  <a:lnTo>
                    <a:pt x="1111961" y="977290"/>
                  </a:lnTo>
                  <a:lnTo>
                    <a:pt x="1111707" y="977480"/>
                  </a:lnTo>
                  <a:lnTo>
                    <a:pt x="1110932" y="978052"/>
                  </a:lnTo>
                  <a:lnTo>
                    <a:pt x="1109078" y="979233"/>
                  </a:lnTo>
                  <a:lnTo>
                    <a:pt x="1107592" y="979944"/>
                  </a:lnTo>
                  <a:lnTo>
                    <a:pt x="1106017" y="980478"/>
                  </a:lnTo>
                  <a:lnTo>
                    <a:pt x="1104417" y="980986"/>
                  </a:lnTo>
                  <a:lnTo>
                    <a:pt x="1103109" y="981265"/>
                  </a:lnTo>
                  <a:lnTo>
                    <a:pt x="1101737" y="981405"/>
                  </a:lnTo>
                  <a:lnTo>
                    <a:pt x="1100861" y="981494"/>
                  </a:lnTo>
                  <a:lnTo>
                    <a:pt x="1101534" y="981468"/>
                  </a:lnTo>
                  <a:lnTo>
                    <a:pt x="1100518" y="981519"/>
                  </a:lnTo>
                  <a:lnTo>
                    <a:pt x="1106716" y="981240"/>
                  </a:lnTo>
                  <a:lnTo>
                    <a:pt x="1112202" y="978217"/>
                  </a:lnTo>
                  <a:lnTo>
                    <a:pt x="1115771" y="973607"/>
                  </a:lnTo>
                  <a:close/>
                </a:path>
                <a:path w="1120775" h="1295400">
                  <a:moveTo>
                    <a:pt x="1115771" y="321322"/>
                  </a:moveTo>
                  <a:lnTo>
                    <a:pt x="1114298" y="319443"/>
                  </a:lnTo>
                  <a:lnTo>
                    <a:pt x="1113269" y="318503"/>
                  </a:lnTo>
                  <a:lnTo>
                    <a:pt x="1112494" y="317804"/>
                  </a:lnTo>
                  <a:lnTo>
                    <a:pt x="1112367" y="317715"/>
                  </a:lnTo>
                  <a:lnTo>
                    <a:pt x="1110576" y="316585"/>
                  </a:lnTo>
                  <a:lnTo>
                    <a:pt x="1111542" y="317233"/>
                  </a:lnTo>
                  <a:lnTo>
                    <a:pt x="1113904" y="319265"/>
                  </a:lnTo>
                  <a:lnTo>
                    <a:pt x="1114869" y="320281"/>
                  </a:lnTo>
                  <a:lnTo>
                    <a:pt x="1115695" y="321373"/>
                  </a:lnTo>
                  <a:close/>
                </a:path>
                <a:path w="1120775" h="1295400">
                  <a:moveTo>
                    <a:pt x="1116076" y="346125"/>
                  </a:moveTo>
                  <a:lnTo>
                    <a:pt x="1102372" y="354190"/>
                  </a:lnTo>
                  <a:lnTo>
                    <a:pt x="1104760" y="353885"/>
                  </a:lnTo>
                  <a:lnTo>
                    <a:pt x="1107020" y="353161"/>
                  </a:lnTo>
                  <a:lnTo>
                    <a:pt x="1109078" y="352082"/>
                  </a:lnTo>
                  <a:lnTo>
                    <a:pt x="1106982" y="353161"/>
                  </a:lnTo>
                  <a:lnTo>
                    <a:pt x="1112151" y="350456"/>
                  </a:lnTo>
                  <a:lnTo>
                    <a:pt x="1112888" y="349808"/>
                  </a:lnTo>
                  <a:lnTo>
                    <a:pt x="1114806" y="348107"/>
                  </a:lnTo>
                  <a:lnTo>
                    <a:pt x="1116076" y="346125"/>
                  </a:lnTo>
                  <a:close/>
                </a:path>
                <a:path w="1120775" h="1295400">
                  <a:moveTo>
                    <a:pt x="1117015" y="344652"/>
                  </a:moveTo>
                  <a:lnTo>
                    <a:pt x="1116076" y="346125"/>
                  </a:lnTo>
                  <a:lnTo>
                    <a:pt x="1116749" y="345211"/>
                  </a:lnTo>
                  <a:lnTo>
                    <a:pt x="1117015" y="344652"/>
                  </a:lnTo>
                  <a:close/>
                </a:path>
                <a:path w="1120775" h="1295400">
                  <a:moveTo>
                    <a:pt x="1118057" y="342849"/>
                  </a:moveTo>
                  <a:lnTo>
                    <a:pt x="1117142" y="344449"/>
                  </a:lnTo>
                  <a:lnTo>
                    <a:pt x="1117739" y="343522"/>
                  </a:lnTo>
                  <a:lnTo>
                    <a:pt x="1118057" y="342849"/>
                  </a:lnTo>
                  <a:close/>
                </a:path>
                <a:path w="1120775" h="1295400">
                  <a:moveTo>
                    <a:pt x="1118552" y="953452"/>
                  </a:moveTo>
                  <a:lnTo>
                    <a:pt x="1118146" y="952487"/>
                  </a:lnTo>
                  <a:lnTo>
                    <a:pt x="1116380" y="949286"/>
                  </a:lnTo>
                  <a:lnTo>
                    <a:pt x="1115174" y="947712"/>
                  </a:lnTo>
                  <a:lnTo>
                    <a:pt x="1114958" y="947496"/>
                  </a:lnTo>
                  <a:lnTo>
                    <a:pt x="1118552" y="953452"/>
                  </a:lnTo>
                  <a:close/>
                </a:path>
                <a:path w="1120775" h="1295400">
                  <a:moveTo>
                    <a:pt x="1118717" y="953833"/>
                  </a:moveTo>
                  <a:lnTo>
                    <a:pt x="1118692" y="953668"/>
                  </a:lnTo>
                  <a:lnTo>
                    <a:pt x="1118552" y="953452"/>
                  </a:lnTo>
                  <a:lnTo>
                    <a:pt x="1118717" y="953833"/>
                  </a:lnTo>
                  <a:close/>
                </a:path>
                <a:path w="1120775" h="1295400">
                  <a:moveTo>
                    <a:pt x="1119974" y="959548"/>
                  </a:moveTo>
                  <a:lnTo>
                    <a:pt x="1119962" y="959345"/>
                  </a:lnTo>
                  <a:lnTo>
                    <a:pt x="1119759" y="957630"/>
                  </a:lnTo>
                  <a:lnTo>
                    <a:pt x="1119251" y="955751"/>
                  </a:lnTo>
                  <a:lnTo>
                    <a:pt x="1118819" y="954062"/>
                  </a:lnTo>
                  <a:lnTo>
                    <a:pt x="1118717" y="953833"/>
                  </a:lnTo>
                  <a:lnTo>
                    <a:pt x="1119936" y="960501"/>
                  </a:lnTo>
                  <a:lnTo>
                    <a:pt x="1119974" y="959548"/>
                  </a:lnTo>
                  <a:close/>
                </a:path>
                <a:path w="1120775" h="1295400">
                  <a:moveTo>
                    <a:pt x="1120051" y="963815"/>
                  </a:moveTo>
                  <a:lnTo>
                    <a:pt x="1119962" y="960564"/>
                  </a:lnTo>
                  <a:lnTo>
                    <a:pt x="1119949" y="961059"/>
                  </a:lnTo>
                  <a:lnTo>
                    <a:pt x="1119911" y="962952"/>
                  </a:lnTo>
                  <a:lnTo>
                    <a:pt x="1119720" y="964476"/>
                  </a:lnTo>
                  <a:lnTo>
                    <a:pt x="1119098" y="966965"/>
                  </a:lnTo>
                  <a:lnTo>
                    <a:pt x="1118793" y="967917"/>
                  </a:lnTo>
                  <a:lnTo>
                    <a:pt x="1118400" y="968832"/>
                  </a:lnTo>
                  <a:lnTo>
                    <a:pt x="1119492" y="966470"/>
                  </a:lnTo>
                  <a:lnTo>
                    <a:pt x="1120051" y="963815"/>
                  </a:lnTo>
                  <a:close/>
                </a:path>
                <a:path w="1120775" h="1295400">
                  <a:moveTo>
                    <a:pt x="1120279" y="334149"/>
                  </a:moveTo>
                  <a:lnTo>
                    <a:pt x="1120000" y="332092"/>
                  </a:lnTo>
                  <a:lnTo>
                    <a:pt x="1119873" y="331216"/>
                  </a:lnTo>
                  <a:lnTo>
                    <a:pt x="1119695" y="329857"/>
                  </a:lnTo>
                  <a:lnTo>
                    <a:pt x="1119644" y="329425"/>
                  </a:lnTo>
                  <a:lnTo>
                    <a:pt x="1119441" y="328688"/>
                  </a:lnTo>
                  <a:lnTo>
                    <a:pt x="1119187" y="327698"/>
                  </a:lnTo>
                  <a:lnTo>
                    <a:pt x="1118501" y="326047"/>
                  </a:lnTo>
                  <a:lnTo>
                    <a:pt x="1118743" y="326910"/>
                  </a:lnTo>
                  <a:lnTo>
                    <a:pt x="1119022" y="327748"/>
                  </a:lnTo>
                  <a:lnTo>
                    <a:pt x="1119759" y="330517"/>
                  </a:lnTo>
                  <a:lnTo>
                    <a:pt x="1119860" y="336067"/>
                  </a:lnTo>
                  <a:lnTo>
                    <a:pt x="1119733" y="337210"/>
                  </a:lnTo>
                  <a:lnTo>
                    <a:pt x="1119060" y="340080"/>
                  </a:lnTo>
                  <a:lnTo>
                    <a:pt x="1118539" y="341503"/>
                  </a:lnTo>
                  <a:lnTo>
                    <a:pt x="1117015" y="344652"/>
                  </a:lnTo>
                  <a:lnTo>
                    <a:pt x="1118057" y="342849"/>
                  </a:lnTo>
                  <a:lnTo>
                    <a:pt x="1118539" y="341884"/>
                  </a:lnTo>
                  <a:lnTo>
                    <a:pt x="1118654" y="341503"/>
                  </a:lnTo>
                  <a:lnTo>
                    <a:pt x="1119720" y="338162"/>
                  </a:lnTo>
                  <a:lnTo>
                    <a:pt x="1120025" y="337210"/>
                  </a:lnTo>
                  <a:lnTo>
                    <a:pt x="1120279" y="33414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8" name="object 706"/>
            <p:cNvSpPr/>
            <p:nvPr/>
          </p:nvSpPr>
          <p:spPr>
            <a:xfrm>
              <a:off x="8176184" y="5321251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267220" y="153466"/>
                  </a:moveTo>
                  <a:lnTo>
                    <a:pt x="2819" y="63"/>
                  </a:lnTo>
                  <a:lnTo>
                    <a:pt x="2654" y="152"/>
                  </a:lnTo>
                  <a:lnTo>
                    <a:pt x="2222" y="1117"/>
                  </a:lnTo>
                  <a:lnTo>
                    <a:pt x="2311" y="939"/>
                  </a:lnTo>
                  <a:lnTo>
                    <a:pt x="2413" y="711"/>
                  </a:lnTo>
                  <a:lnTo>
                    <a:pt x="2336" y="901"/>
                  </a:lnTo>
                  <a:lnTo>
                    <a:pt x="2235" y="1130"/>
                  </a:lnTo>
                  <a:lnTo>
                    <a:pt x="2171" y="1257"/>
                  </a:lnTo>
                  <a:lnTo>
                    <a:pt x="2222" y="1117"/>
                  </a:lnTo>
                  <a:lnTo>
                    <a:pt x="2082" y="1409"/>
                  </a:lnTo>
                  <a:lnTo>
                    <a:pt x="2019" y="1536"/>
                  </a:lnTo>
                  <a:lnTo>
                    <a:pt x="1955" y="1663"/>
                  </a:lnTo>
                  <a:lnTo>
                    <a:pt x="1524" y="2425"/>
                  </a:lnTo>
                  <a:lnTo>
                    <a:pt x="1422" y="2616"/>
                  </a:lnTo>
                  <a:lnTo>
                    <a:pt x="1270" y="2870"/>
                  </a:lnTo>
                  <a:lnTo>
                    <a:pt x="1193" y="2997"/>
                  </a:lnTo>
                  <a:lnTo>
                    <a:pt x="1028" y="3263"/>
                  </a:lnTo>
                  <a:lnTo>
                    <a:pt x="977" y="3390"/>
                  </a:lnTo>
                  <a:lnTo>
                    <a:pt x="1028" y="3263"/>
                  </a:lnTo>
                  <a:lnTo>
                    <a:pt x="622" y="3886"/>
                  </a:lnTo>
                  <a:lnTo>
                    <a:pt x="508" y="4064"/>
                  </a:lnTo>
                  <a:lnTo>
                    <a:pt x="0" y="4724"/>
                  </a:lnTo>
                  <a:lnTo>
                    <a:pt x="261797" y="156629"/>
                  </a:lnTo>
                  <a:lnTo>
                    <a:pt x="267220" y="153466"/>
                  </a:lnTo>
                  <a:close/>
                </a:path>
                <a:path w="544829" h="326389">
                  <a:moveTo>
                    <a:pt x="508114" y="293255"/>
                  </a:moveTo>
                  <a:lnTo>
                    <a:pt x="272643" y="156629"/>
                  </a:lnTo>
                  <a:lnTo>
                    <a:pt x="267233" y="159766"/>
                  </a:lnTo>
                  <a:lnTo>
                    <a:pt x="505307" y="297916"/>
                  </a:lnTo>
                  <a:lnTo>
                    <a:pt x="505587" y="297497"/>
                  </a:lnTo>
                  <a:lnTo>
                    <a:pt x="505688" y="297268"/>
                  </a:lnTo>
                  <a:lnTo>
                    <a:pt x="506234" y="296176"/>
                  </a:lnTo>
                  <a:lnTo>
                    <a:pt x="507009" y="294817"/>
                  </a:lnTo>
                  <a:lnTo>
                    <a:pt x="506907" y="294970"/>
                  </a:lnTo>
                  <a:lnTo>
                    <a:pt x="506526" y="295630"/>
                  </a:lnTo>
                  <a:lnTo>
                    <a:pt x="506984" y="294817"/>
                  </a:lnTo>
                  <a:lnTo>
                    <a:pt x="507517" y="294017"/>
                  </a:lnTo>
                  <a:lnTo>
                    <a:pt x="507339" y="294309"/>
                  </a:lnTo>
                  <a:lnTo>
                    <a:pt x="507847" y="293598"/>
                  </a:lnTo>
                  <a:lnTo>
                    <a:pt x="508114" y="293255"/>
                  </a:lnTo>
                  <a:close/>
                </a:path>
                <a:path w="544829" h="326389">
                  <a:moveTo>
                    <a:pt x="512864" y="288759"/>
                  </a:moveTo>
                  <a:lnTo>
                    <a:pt x="512533" y="288963"/>
                  </a:lnTo>
                  <a:lnTo>
                    <a:pt x="511568" y="289687"/>
                  </a:lnTo>
                  <a:lnTo>
                    <a:pt x="510895" y="290283"/>
                  </a:lnTo>
                  <a:lnTo>
                    <a:pt x="511873" y="289471"/>
                  </a:lnTo>
                  <a:lnTo>
                    <a:pt x="512864" y="288759"/>
                  </a:lnTo>
                  <a:close/>
                </a:path>
                <a:path w="544829" h="326389">
                  <a:moveTo>
                    <a:pt x="514451" y="287807"/>
                  </a:moveTo>
                  <a:lnTo>
                    <a:pt x="514210" y="287934"/>
                  </a:lnTo>
                  <a:lnTo>
                    <a:pt x="513664" y="288264"/>
                  </a:lnTo>
                  <a:lnTo>
                    <a:pt x="513245" y="288531"/>
                  </a:lnTo>
                  <a:lnTo>
                    <a:pt x="513638" y="288290"/>
                  </a:lnTo>
                  <a:lnTo>
                    <a:pt x="513765" y="288213"/>
                  </a:lnTo>
                  <a:lnTo>
                    <a:pt x="514451" y="287807"/>
                  </a:lnTo>
                  <a:close/>
                </a:path>
                <a:path w="544829" h="326389">
                  <a:moveTo>
                    <a:pt x="515251" y="287388"/>
                  </a:moveTo>
                  <a:lnTo>
                    <a:pt x="514692" y="287667"/>
                  </a:lnTo>
                  <a:lnTo>
                    <a:pt x="514451" y="287807"/>
                  </a:lnTo>
                  <a:lnTo>
                    <a:pt x="515251" y="287388"/>
                  </a:lnTo>
                  <a:close/>
                </a:path>
                <a:path w="544829" h="326389">
                  <a:moveTo>
                    <a:pt x="522909" y="285318"/>
                  </a:moveTo>
                  <a:lnTo>
                    <a:pt x="521703" y="285369"/>
                  </a:lnTo>
                  <a:lnTo>
                    <a:pt x="520534" y="285572"/>
                  </a:lnTo>
                  <a:lnTo>
                    <a:pt x="519760" y="285648"/>
                  </a:lnTo>
                  <a:lnTo>
                    <a:pt x="517486" y="286296"/>
                  </a:lnTo>
                  <a:lnTo>
                    <a:pt x="516356" y="286854"/>
                  </a:lnTo>
                  <a:lnTo>
                    <a:pt x="517283" y="286486"/>
                  </a:lnTo>
                  <a:lnTo>
                    <a:pt x="519557" y="285788"/>
                  </a:lnTo>
                  <a:lnTo>
                    <a:pt x="520801" y="285546"/>
                  </a:lnTo>
                  <a:lnTo>
                    <a:pt x="522909" y="285318"/>
                  </a:lnTo>
                  <a:close/>
                </a:path>
                <a:path w="544829" h="326389">
                  <a:moveTo>
                    <a:pt x="524192" y="285267"/>
                  </a:moveTo>
                  <a:lnTo>
                    <a:pt x="524014" y="285267"/>
                  </a:lnTo>
                  <a:lnTo>
                    <a:pt x="523811" y="285280"/>
                  </a:lnTo>
                  <a:lnTo>
                    <a:pt x="524192" y="285267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30745" y="286194"/>
                  </a:lnTo>
                  <a:lnTo>
                    <a:pt x="529539" y="285737"/>
                  </a:lnTo>
                  <a:lnTo>
                    <a:pt x="529170" y="285711"/>
                  </a:lnTo>
                  <a:lnTo>
                    <a:pt x="528586" y="285648"/>
                  </a:lnTo>
                  <a:lnTo>
                    <a:pt x="526745" y="285292"/>
                  </a:lnTo>
                  <a:lnTo>
                    <a:pt x="526745" y="285445"/>
                  </a:lnTo>
                  <a:lnTo>
                    <a:pt x="526529" y="285419"/>
                  </a:lnTo>
                  <a:lnTo>
                    <a:pt x="526745" y="285445"/>
                  </a:lnTo>
                  <a:lnTo>
                    <a:pt x="526745" y="285292"/>
                  </a:lnTo>
                  <a:lnTo>
                    <a:pt x="525132" y="285280"/>
                  </a:lnTo>
                  <a:lnTo>
                    <a:pt x="524395" y="285267"/>
                  </a:lnTo>
                  <a:lnTo>
                    <a:pt x="524192" y="285267"/>
                  </a:lnTo>
                  <a:lnTo>
                    <a:pt x="524548" y="285280"/>
                  </a:lnTo>
                  <a:lnTo>
                    <a:pt x="525272" y="285305"/>
                  </a:lnTo>
                  <a:lnTo>
                    <a:pt x="527151" y="285496"/>
                  </a:lnTo>
                  <a:lnTo>
                    <a:pt x="527913" y="285572"/>
                  </a:lnTo>
                  <a:lnTo>
                    <a:pt x="528243" y="285610"/>
                  </a:lnTo>
                  <a:lnTo>
                    <a:pt x="529869" y="286004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250" y="287934"/>
                  </a:moveTo>
                  <a:lnTo>
                    <a:pt x="532549" y="286829"/>
                  </a:lnTo>
                  <a:lnTo>
                    <a:pt x="531749" y="286550"/>
                  </a:lnTo>
                  <a:lnTo>
                    <a:pt x="531520" y="286461"/>
                  </a:lnTo>
                  <a:lnTo>
                    <a:pt x="532980" y="287248"/>
                  </a:lnTo>
                  <a:lnTo>
                    <a:pt x="533704" y="287616"/>
                  </a:lnTo>
                  <a:lnTo>
                    <a:pt x="534250" y="287934"/>
                  </a:lnTo>
                  <a:close/>
                </a:path>
                <a:path w="544829" h="326389">
                  <a:moveTo>
                    <a:pt x="540397" y="293255"/>
                  </a:moveTo>
                  <a:lnTo>
                    <a:pt x="539432" y="292011"/>
                  </a:lnTo>
                  <a:lnTo>
                    <a:pt x="538772" y="291147"/>
                  </a:lnTo>
                  <a:lnTo>
                    <a:pt x="536790" y="289394"/>
                  </a:lnTo>
                  <a:lnTo>
                    <a:pt x="535495" y="288632"/>
                  </a:lnTo>
                  <a:lnTo>
                    <a:pt x="535622" y="288734"/>
                  </a:lnTo>
                  <a:lnTo>
                    <a:pt x="534250" y="287934"/>
                  </a:lnTo>
                  <a:lnTo>
                    <a:pt x="535139" y="288505"/>
                  </a:lnTo>
                  <a:lnTo>
                    <a:pt x="536638" y="289496"/>
                  </a:lnTo>
                  <a:lnTo>
                    <a:pt x="537222" y="289966"/>
                  </a:lnTo>
                  <a:lnTo>
                    <a:pt x="537730" y="290410"/>
                  </a:lnTo>
                  <a:lnTo>
                    <a:pt x="538518" y="291096"/>
                  </a:lnTo>
                  <a:lnTo>
                    <a:pt x="538861" y="291528"/>
                  </a:lnTo>
                  <a:lnTo>
                    <a:pt x="540296" y="293255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312" y="294513"/>
                  </a:lnTo>
                  <a:lnTo>
                    <a:pt x="541147" y="294208"/>
                  </a:lnTo>
                  <a:lnTo>
                    <a:pt x="540410" y="293255"/>
                  </a:lnTo>
                  <a:lnTo>
                    <a:pt x="541286" y="294513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302" y="296214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302" y="296214"/>
                  </a:lnTo>
                  <a:close/>
                </a:path>
                <a:path w="544829" h="326389">
                  <a:moveTo>
                    <a:pt x="544639" y="306666"/>
                  </a:moveTo>
                  <a:lnTo>
                    <a:pt x="544563" y="303809"/>
                  </a:lnTo>
                  <a:lnTo>
                    <a:pt x="544537" y="303504"/>
                  </a:lnTo>
                  <a:lnTo>
                    <a:pt x="544537" y="306666"/>
                  </a:lnTo>
                  <a:lnTo>
                    <a:pt x="544537" y="308152"/>
                  </a:lnTo>
                  <a:lnTo>
                    <a:pt x="544537" y="306666"/>
                  </a:lnTo>
                  <a:lnTo>
                    <a:pt x="544525" y="306793"/>
                  </a:lnTo>
                  <a:lnTo>
                    <a:pt x="544474" y="307352"/>
                  </a:lnTo>
                  <a:lnTo>
                    <a:pt x="544360" y="308787"/>
                  </a:lnTo>
                  <a:lnTo>
                    <a:pt x="544512" y="306590"/>
                  </a:lnTo>
                  <a:lnTo>
                    <a:pt x="544525" y="306324"/>
                  </a:lnTo>
                  <a:lnTo>
                    <a:pt x="544537" y="306666"/>
                  </a:lnTo>
                  <a:lnTo>
                    <a:pt x="544537" y="303504"/>
                  </a:lnTo>
                  <a:lnTo>
                    <a:pt x="544525" y="303339"/>
                  </a:lnTo>
                  <a:lnTo>
                    <a:pt x="544525" y="303809"/>
                  </a:lnTo>
                  <a:lnTo>
                    <a:pt x="544525" y="304419"/>
                  </a:lnTo>
                  <a:lnTo>
                    <a:pt x="544423" y="303415"/>
                  </a:lnTo>
                  <a:lnTo>
                    <a:pt x="544423" y="303288"/>
                  </a:lnTo>
                  <a:lnTo>
                    <a:pt x="544525" y="303809"/>
                  </a:lnTo>
                  <a:lnTo>
                    <a:pt x="544525" y="303339"/>
                  </a:lnTo>
                  <a:lnTo>
                    <a:pt x="544423" y="302082"/>
                  </a:lnTo>
                  <a:lnTo>
                    <a:pt x="544309" y="301586"/>
                  </a:lnTo>
                  <a:lnTo>
                    <a:pt x="544309" y="309562"/>
                  </a:lnTo>
                  <a:lnTo>
                    <a:pt x="544309" y="301586"/>
                  </a:lnTo>
                  <a:lnTo>
                    <a:pt x="543941" y="299961"/>
                  </a:lnTo>
                  <a:lnTo>
                    <a:pt x="543115" y="297980"/>
                  </a:lnTo>
                  <a:lnTo>
                    <a:pt x="536714" y="301701"/>
                  </a:lnTo>
                  <a:lnTo>
                    <a:pt x="536714" y="322084"/>
                  </a:lnTo>
                  <a:lnTo>
                    <a:pt x="536054" y="322491"/>
                  </a:lnTo>
                  <a:lnTo>
                    <a:pt x="534466" y="323532"/>
                  </a:lnTo>
                  <a:lnTo>
                    <a:pt x="536054" y="322605"/>
                  </a:lnTo>
                  <a:lnTo>
                    <a:pt x="534746" y="323291"/>
                  </a:lnTo>
                  <a:lnTo>
                    <a:pt x="533196" y="324192"/>
                  </a:lnTo>
                  <a:lnTo>
                    <a:pt x="536714" y="322084"/>
                  </a:lnTo>
                  <a:lnTo>
                    <a:pt x="536714" y="301701"/>
                  </a:lnTo>
                  <a:lnTo>
                    <a:pt x="532015" y="304431"/>
                  </a:lnTo>
                  <a:lnTo>
                    <a:pt x="532015" y="324739"/>
                  </a:lnTo>
                  <a:lnTo>
                    <a:pt x="531393" y="324954"/>
                  </a:lnTo>
                  <a:lnTo>
                    <a:pt x="532003" y="324739"/>
                  </a:lnTo>
                  <a:lnTo>
                    <a:pt x="532015" y="304431"/>
                  </a:lnTo>
                  <a:lnTo>
                    <a:pt x="526961" y="307352"/>
                  </a:lnTo>
                  <a:lnTo>
                    <a:pt x="525195" y="308381"/>
                  </a:lnTo>
                  <a:lnTo>
                    <a:pt x="524725" y="308495"/>
                  </a:lnTo>
                  <a:lnTo>
                    <a:pt x="524179" y="308495"/>
                  </a:lnTo>
                  <a:lnTo>
                    <a:pt x="523760" y="308483"/>
                  </a:lnTo>
                  <a:lnTo>
                    <a:pt x="523303" y="308356"/>
                  </a:lnTo>
                  <a:lnTo>
                    <a:pt x="522897" y="308140"/>
                  </a:lnTo>
                  <a:lnTo>
                    <a:pt x="522325" y="307809"/>
                  </a:lnTo>
                  <a:lnTo>
                    <a:pt x="521550" y="307340"/>
                  </a:lnTo>
                  <a:lnTo>
                    <a:pt x="521423" y="307289"/>
                  </a:lnTo>
                  <a:lnTo>
                    <a:pt x="505396" y="297980"/>
                  </a:lnTo>
                  <a:lnTo>
                    <a:pt x="505053" y="298831"/>
                  </a:lnTo>
                  <a:lnTo>
                    <a:pt x="504634" y="299847"/>
                  </a:lnTo>
                  <a:lnTo>
                    <a:pt x="504202" y="301612"/>
                  </a:lnTo>
                  <a:lnTo>
                    <a:pt x="504151" y="301815"/>
                  </a:lnTo>
                  <a:lnTo>
                    <a:pt x="504113" y="302145"/>
                  </a:lnTo>
                  <a:lnTo>
                    <a:pt x="504088" y="302272"/>
                  </a:lnTo>
                  <a:lnTo>
                    <a:pt x="503872" y="303999"/>
                  </a:lnTo>
                  <a:lnTo>
                    <a:pt x="503859" y="305257"/>
                  </a:lnTo>
                  <a:lnTo>
                    <a:pt x="503897" y="304622"/>
                  </a:lnTo>
                  <a:lnTo>
                    <a:pt x="503910" y="307340"/>
                  </a:lnTo>
                  <a:lnTo>
                    <a:pt x="506234" y="315391"/>
                  </a:lnTo>
                  <a:lnTo>
                    <a:pt x="507072" y="317106"/>
                  </a:lnTo>
                  <a:lnTo>
                    <a:pt x="508622" y="319201"/>
                  </a:lnTo>
                  <a:lnTo>
                    <a:pt x="508787" y="319366"/>
                  </a:lnTo>
                  <a:lnTo>
                    <a:pt x="509041" y="319722"/>
                  </a:lnTo>
                  <a:lnTo>
                    <a:pt x="519988" y="325869"/>
                  </a:lnTo>
                  <a:lnTo>
                    <a:pt x="520217" y="325920"/>
                  </a:lnTo>
                  <a:lnTo>
                    <a:pt x="521423" y="326072"/>
                  </a:lnTo>
                  <a:lnTo>
                    <a:pt x="521550" y="326085"/>
                  </a:lnTo>
                  <a:lnTo>
                    <a:pt x="521690" y="326110"/>
                  </a:lnTo>
                  <a:lnTo>
                    <a:pt x="522147" y="326186"/>
                  </a:lnTo>
                  <a:lnTo>
                    <a:pt x="522566" y="326224"/>
                  </a:lnTo>
                  <a:lnTo>
                    <a:pt x="522757" y="326237"/>
                  </a:lnTo>
                  <a:lnTo>
                    <a:pt x="523074" y="326263"/>
                  </a:lnTo>
                  <a:lnTo>
                    <a:pt x="523367" y="326275"/>
                  </a:lnTo>
                  <a:lnTo>
                    <a:pt x="523582" y="326275"/>
                  </a:lnTo>
                  <a:lnTo>
                    <a:pt x="524192" y="326275"/>
                  </a:lnTo>
                  <a:lnTo>
                    <a:pt x="525094" y="326275"/>
                  </a:lnTo>
                  <a:lnTo>
                    <a:pt x="525360" y="326263"/>
                  </a:lnTo>
                  <a:lnTo>
                    <a:pt x="525500" y="326250"/>
                  </a:lnTo>
                  <a:lnTo>
                    <a:pt x="525678" y="326237"/>
                  </a:lnTo>
                  <a:lnTo>
                    <a:pt x="525932" y="326224"/>
                  </a:lnTo>
                  <a:lnTo>
                    <a:pt x="526275" y="326186"/>
                  </a:lnTo>
                  <a:lnTo>
                    <a:pt x="526859" y="326097"/>
                  </a:lnTo>
                  <a:lnTo>
                    <a:pt x="528993" y="325805"/>
                  </a:lnTo>
                  <a:lnTo>
                    <a:pt x="530898" y="325259"/>
                  </a:lnTo>
                  <a:lnTo>
                    <a:pt x="532041" y="324739"/>
                  </a:lnTo>
                  <a:lnTo>
                    <a:pt x="532193" y="324675"/>
                  </a:lnTo>
                  <a:lnTo>
                    <a:pt x="533514" y="324053"/>
                  </a:lnTo>
                  <a:lnTo>
                    <a:pt x="535152" y="323265"/>
                  </a:lnTo>
                  <a:lnTo>
                    <a:pt x="536321" y="322440"/>
                  </a:lnTo>
                  <a:lnTo>
                    <a:pt x="537210" y="321919"/>
                  </a:lnTo>
                  <a:lnTo>
                    <a:pt x="537591" y="321551"/>
                  </a:lnTo>
                  <a:lnTo>
                    <a:pt x="537794" y="321424"/>
                  </a:lnTo>
                  <a:lnTo>
                    <a:pt x="537921" y="321348"/>
                  </a:lnTo>
                  <a:lnTo>
                    <a:pt x="538962" y="320243"/>
                  </a:lnTo>
                  <a:lnTo>
                    <a:pt x="539483" y="319747"/>
                  </a:lnTo>
                  <a:lnTo>
                    <a:pt x="539661" y="319493"/>
                  </a:lnTo>
                  <a:lnTo>
                    <a:pt x="540524" y="318554"/>
                  </a:lnTo>
                  <a:lnTo>
                    <a:pt x="541362" y="316953"/>
                  </a:lnTo>
                  <a:lnTo>
                    <a:pt x="542239" y="315239"/>
                  </a:lnTo>
                  <a:lnTo>
                    <a:pt x="541362" y="316953"/>
                  </a:lnTo>
                  <a:lnTo>
                    <a:pt x="542226" y="315493"/>
                  </a:lnTo>
                  <a:lnTo>
                    <a:pt x="542505" y="314960"/>
                  </a:lnTo>
                  <a:lnTo>
                    <a:pt x="543356" y="313105"/>
                  </a:lnTo>
                  <a:lnTo>
                    <a:pt x="543420" y="312966"/>
                  </a:lnTo>
                  <a:lnTo>
                    <a:pt x="543483" y="312839"/>
                  </a:lnTo>
                  <a:lnTo>
                    <a:pt x="543814" y="312115"/>
                  </a:lnTo>
                  <a:lnTo>
                    <a:pt x="544436" y="309626"/>
                  </a:lnTo>
                  <a:lnTo>
                    <a:pt x="544499" y="308597"/>
                  </a:lnTo>
                  <a:lnTo>
                    <a:pt x="544550" y="308229"/>
                  </a:lnTo>
                  <a:lnTo>
                    <a:pt x="544550" y="307797"/>
                  </a:lnTo>
                  <a:lnTo>
                    <a:pt x="544639" y="30666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9" name="object 707"/>
            <p:cNvSpPr/>
            <p:nvPr/>
          </p:nvSpPr>
          <p:spPr>
            <a:xfrm>
              <a:off x="8139659" y="5292956"/>
              <a:ext cx="579755" cy="337185"/>
            </a:xfrm>
            <a:custGeom>
              <a:avLst/>
              <a:gdLst/>
              <a:ahLst/>
              <a:cxnLst/>
              <a:rect l="l" t="t" r="r" b="b"/>
              <a:pathLst>
                <a:path w="579754" h="337185">
                  <a:moveTo>
                    <a:pt x="558" y="15621"/>
                  </a:moveTo>
                  <a:lnTo>
                    <a:pt x="368" y="16281"/>
                  </a:lnTo>
                  <a:lnTo>
                    <a:pt x="190" y="17310"/>
                  </a:lnTo>
                  <a:lnTo>
                    <a:pt x="165" y="17500"/>
                  </a:lnTo>
                  <a:lnTo>
                    <a:pt x="127" y="17754"/>
                  </a:lnTo>
                  <a:lnTo>
                    <a:pt x="101" y="17970"/>
                  </a:lnTo>
                  <a:lnTo>
                    <a:pt x="88" y="18161"/>
                  </a:lnTo>
                  <a:lnTo>
                    <a:pt x="0" y="19532"/>
                  </a:lnTo>
                  <a:lnTo>
                    <a:pt x="76" y="18503"/>
                  </a:lnTo>
                  <a:lnTo>
                    <a:pt x="139" y="17780"/>
                  </a:lnTo>
                  <a:lnTo>
                    <a:pt x="228" y="17157"/>
                  </a:lnTo>
                  <a:lnTo>
                    <a:pt x="558" y="15621"/>
                  </a:lnTo>
                  <a:close/>
                </a:path>
                <a:path w="579754" h="337185">
                  <a:moveTo>
                    <a:pt x="1574" y="12433"/>
                  </a:moveTo>
                  <a:lnTo>
                    <a:pt x="1397" y="12801"/>
                  </a:lnTo>
                  <a:lnTo>
                    <a:pt x="825" y="14427"/>
                  </a:lnTo>
                  <a:lnTo>
                    <a:pt x="558" y="15621"/>
                  </a:lnTo>
                  <a:lnTo>
                    <a:pt x="787" y="14833"/>
                  </a:lnTo>
                  <a:lnTo>
                    <a:pt x="825" y="14668"/>
                  </a:lnTo>
                  <a:lnTo>
                    <a:pt x="1143" y="13601"/>
                  </a:lnTo>
                  <a:lnTo>
                    <a:pt x="1574" y="12433"/>
                  </a:lnTo>
                  <a:close/>
                </a:path>
                <a:path w="579754" h="337185">
                  <a:moveTo>
                    <a:pt x="2146" y="11290"/>
                  </a:moveTo>
                  <a:lnTo>
                    <a:pt x="1803" y="11912"/>
                  </a:lnTo>
                  <a:lnTo>
                    <a:pt x="1612" y="12382"/>
                  </a:lnTo>
                  <a:lnTo>
                    <a:pt x="2146" y="11290"/>
                  </a:lnTo>
                  <a:close/>
                </a:path>
                <a:path w="579754" h="337185">
                  <a:moveTo>
                    <a:pt x="3162" y="31483"/>
                  </a:moveTo>
                  <a:lnTo>
                    <a:pt x="2197" y="29781"/>
                  </a:lnTo>
                  <a:lnTo>
                    <a:pt x="2730" y="30822"/>
                  </a:lnTo>
                  <a:lnTo>
                    <a:pt x="3162" y="31483"/>
                  </a:lnTo>
                  <a:close/>
                </a:path>
                <a:path w="579754" h="337185">
                  <a:moveTo>
                    <a:pt x="3886" y="32562"/>
                  </a:moveTo>
                  <a:lnTo>
                    <a:pt x="3365" y="31813"/>
                  </a:lnTo>
                  <a:lnTo>
                    <a:pt x="3886" y="32562"/>
                  </a:lnTo>
                  <a:close/>
                </a:path>
                <a:path w="579754" h="337185">
                  <a:moveTo>
                    <a:pt x="5613" y="34709"/>
                  </a:moveTo>
                  <a:lnTo>
                    <a:pt x="4305" y="32969"/>
                  </a:lnTo>
                  <a:lnTo>
                    <a:pt x="5130" y="34188"/>
                  </a:lnTo>
                  <a:lnTo>
                    <a:pt x="5613" y="34709"/>
                  </a:lnTo>
                  <a:close/>
                </a:path>
                <a:path w="579754" h="337185">
                  <a:moveTo>
                    <a:pt x="7162" y="36118"/>
                  </a:moveTo>
                  <a:lnTo>
                    <a:pt x="6362" y="35433"/>
                  </a:lnTo>
                  <a:lnTo>
                    <a:pt x="7162" y="36118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556" y="4241"/>
                  </a:lnTo>
                  <a:lnTo>
                    <a:pt x="5143" y="6502"/>
                  </a:lnTo>
                  <a:lnTo>
                    <a:pt x="3632" y="8801"/>
                  </a:lnTo>
                  <a:lnTo>
                    <a:pt x="5727" y="5994"/>
                  </a:lnTo>
                  <a:lnTo>
                    <a:pt x="7759" y="4152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8547" y="3695"/>
                  </a:moveTo>
                  <a:lnTo>
                    <a:pt x="7378" y="4546"/>
                  </a:lnTo>
                  <a:lnTo>
                    <a:pt x="7086" y="4851"/>
                  </a:lnTo>
                  <a:lnTo>
                    <a:pt x="8547" y="3695"/>
                  </a:lnTo>
                  <a:close/>
                </a:path>
                <a:path w="579754" h="337185">
                  <a:moveTo>
                    <a:pt x="10045" y="2844"/>
                  </a:moveTo>
                  <a:lnTo>
                    <a:pt x="7200" y="4864"/>
                  </a:lnTo>
                  <a:lnTo>
                    <a:pt x="5816" y="6146"/>
                  </a:lnTo>
                  <a:lnTo>
                    <a:pt x="10045" y="2844"/>
                  </a:lnTo>
                  <a:close/>
                </a:path>
                <a:path w="579754" h="337185">
                  <a:moveTo>
                    <a:pt x="10795" y="2400"/>
                  </a:moveTo>
                  <a:lnTo>
                    <a:pt x="9156" y="3238"/>
                  </a:lnTo>
                  <a:lnTo>
                    <a:pt x="8661" y="3619"/>
                  </a:lnTo>
                  <a:lnTo>
                    <a:pt x="10045" y="2844"/>
                  </a:lnTo>
                  <a:lnTo>
                    <a:pt x="10502" y="2578"/>
                  </a:lnTo>
                  <a:lnTo>
                    <a:pt x="10795" y="2400"/>
                  </a:lnTo>
                  <a:close/>
                </a:path>
                <a:path w="579754" h="337185">
                  <a:moveTo>
                    <a:pt x="11087" y="2247"/>
                  </a:moveTo>
                  <a:lnTo>
                    <a:pt x="10896" y="2349"/>
                  </a:lnTo>
                  <a:lnTo>
                    <a:pt x="11036" y="2286"/>
                  </a:lnTo>
                  <a:close/>
                </a:path>
                <a:path w="579754" h="337185">
                  <a:moveTo>
                    <a:pt x="18821" y="38"/>
                  </a:moveTo>
                  <a:lnTo>
                    <a:pt x="18046" y="139"/>
                  </a:lnTo>
                  <a:lnTo>
                    <a:pt x="18821" y="38"/>
                  </a:lnTo>
                  <a:close/>
                </a:path>
                <a:path w="579754" h="337185">
                  <a:moveTo>
                    <a:pt x="19646" y="40982"/>
                  </a:moveTo>
                  <a:lnTo>
                    <a:pt x="18948" y="40944"/>
                  </a:lnTo>
                  <a:lnTo>
                    <a:pt x="18249" y="40881"/>
                  </a:lnTo>
                  <a:lnTo>
                    <a:pt x="17792" y="40830"/>
                  </a:lnTo>
                  <a:lnTo>
                    <a:pt x="16929" y="40741"/>
                  </a:lnTo>
                  <a:lnTo>
                    <a:pt x="16789" y="40728"/>
                  </a:lnTo>
                  <a:lnTo>
                    <a:pt x="15748" y="40513"/>
                  </a:lnTo>
                  <a:lnTo>
                    <a:pt x="14452" y="40119"/>
                  </a:lnTo>
                  <a:lnTo>
                    <a:pt x="13195" y="39725"/>
                  </a:lnTo>
                  <a:lnTo>
                    <a:pt x="12827" y="39585"/>
                  </a:lnTo>
                  <a:lnTo>
                    <a:pt x="12509" y="39446"/>
                  </a:lnTo>
                  <a:lnTo>
                    <a:pt x="12039" y="39243"/>
                  </a:lnTo>
                  <a:lnTo>
                    <a:pt x="11760" y="39116"/>
                  </a:lnTo>
                  <a:lnTo>
                    <a:pt x="11176" y="38811"/>
                  </a:lnTo>
                  <a:lnTo>
                    <a:pt x="11036" y="38722"/>
                  </a:lnTo>
                  <a:lnTo>
                    <a:pt x="10452" y="38392"/>
                  </a:lnTo>
                  <a:lnTo>
                    <a:pt x="9220" y="37668"/>
                  </a:lnTo>
                  <a:lnTo>
                    <a:pt x="7251" y="36296"/>
                  </a:lnTo>
                  <a:lnTo>
                    <a:pt x="8775" y="37350"/>
                  </a:lnTo>
                  <a:lnTo>
                    <a:pt x="8407" y="37084"/>
                  </a:lnTo>
                  <a:lnTo>
                    <a:pt x="7327" y="36245"/>
                  </a:lnTo>
                  <a:lnTo>
                    <a:pt x="7188" y="36144"/>
                  </a:lnTo>
                  <a:lnTo>
                    <a:pt x="6527" y="35610"/>
                  </a:lnTo>
                  <a:lnTo>
                    <a:pt x="6299" y="35394"/>
                  </a:lnTo>
                  <a:lnTo>
                    <a:pt x="5613" y="34709"/>
                  </a:lnTo>
                  <a:lnTo>
                    <a:pt x="5854" y="35013"/>
                  </a:lnTo>
                  <a:lnTo>
                    <a:pt x="8026" y="37833"/>
                  </a:lnTo>
                  <a:lnTo>
                    <a:pt x="13868" y="40982"/>
                  </a:lnTo>
                  <a:lnTo>
                    <a:pt x="18376" y="40982"/>
                  </a:lnTo>
                  <a:lnTo>
                    <a:pt x="19646" y="40982"/>
                  </a:lnTo>
                  <a:close/>
                </a:path>
                <a:path w="579754" h="337185">
                  <a:moveTo>
                    <a:pt x="21145" y="12"/>
                  </a:moveTo>
                  <a:lnTo>
                    <a:pt x="21018" y="0"/>
                  </a:lnTo>
                  <a:lnTo>
                    <a:pt x="20447" y="0"/>
                  </a:lnTo>
                  <a:lnTo>
                    <a:pt x="21145" y="12"/>
                  </a:lnTo>
                  <a:close/>
                </a:path>
                <a:path w="579754" h="337185">
                  <a:moveTo>
                    <a:pt x="21501" y="38"/>
                  </a:moveTo>
                  <a:lnTo>
                    <a:pt x="21209" y="0"/>
                  </a:lnTo>
                  <a:lnTo>
                    <a:pt x="21056" y="0"/>
                  </a:lnTo>
                  <a:lnTo>
                    <a:pt x="21501" y="38"/>
                  </a:lnTo>
                  <a:close/>
                </a:path>
                <a:path w="579754" h="337185">
                  <a:moveTo>
                    <a:pt x="21983" y="63"/>
                  </a:moveTo>
                  <a:lnTo>
                    <a:pt x="21653" y="38"/>
                  </a:lnTo>
                  <a:lnTo>
                    <a:pt x="21501" y="38"/>
                  </a:lnTo>
                  <a:lnTo>
                    <a:pt x="21983" y="63"/>
                  </a:lnTo>
                  <a:close/>
                </a:path>
                <a:path w="579754" h="337185">
                  <a:moveTo>
                    <a:pt x="22364" y="101"/>
                  </a:moveTo>
                  <a:lnTo>
                    <a:pt x="22174" y="63"/>
                  </a:lnTo>
                  <a:lnTo>
                    <a:pt x="22364" y="101"/>
                  </a:lnTo>
                  <a:close/>
                </a:path>
                <a:path w="579754" h="337185">
                  <a:moveTo>
                    <a:pt x="22682" y="139"/>
                  </a:moveTo>
                  <a:lnTo>
                    <a:pt x="22504" y="101"/>
                  </a:lnTo>
                  <a:lnTo>
                    <a:pt x="22364" y="101"/>
                  </a:lnTo>
                  <a:lnTo>
                    <a:pt x="22682" y="139"/>
                  </a:lnTo>
                  <a:close/>
                </a:path>
                <a:path w="579754" h="337185">
                  <a:moveTo>
                    <a:pt x="23202" y="190"/>
                  </a:moveTo>
                  <a:close/>
                </a:path>
                <a:path w="579754" h="337185">
                  <a:moveTo>
                    <a:pt x="24523" y="393"/>
                  </a:moveTo>
                  <a:close/>
                </a:path>
                <a:path w="579754" h="337185">
                  <a:moveTo>
                    <a:pt x="24574" y="406"/>
                  </a:moveTo>
                  <a:lnTo>
                    <a:pt x="23202" y="203"/>
                  </a:lnTo>
                  <a:lnTo>
                    <a:pt x="24574" y="406"/>
                  </a:lnTo>
                  <a:close/>
                </a:path>
                <a:path w="579754" h="337185">
                  <a:moveTo>
                    <a:pt x="24650" y="419"/>
                  </a:moveTo>
                  <a:close/>
                </a:path>
                <a:path w="579754" h="337185">
                  <a:moveTo>
                    <a:pt x="29540" y="2171"/>
                  </a:moveTo>
                  <a:lnTo>
                    <a:pt x="28968" y="1905"/>
                  </a:lnTo>
                  <a:lnTo>
                    <a:pt x="27546" y="1181"/>
                  </a:lnTo>
                  <a:lnTo>
                    <a:pt x="27139" y="1054"/>
                  </a:lnTo>
                  <a:lnTo>
                    <a:pt x="25400" y="508"/>
                  </a:lnTo>
                  <a:lnTo>
                    <a:pt x="25196" y="482"/>
                  </a:lnTo>
                  <a:lnTo>
                    <a:pt x="24688" y="431"/>
                  </a:lnTo>
                  <a:lnTo>
                    <a:pt x="25273" y="571"/>
                  </a:lnTo>
                  <a:lnTo>
                    <a:pt x="25704" y="660"/>
                  </a:lnTo>
                  <a:lnTo>
                    <a:pt x="26911" y="1079"/>
                  </a:lnTo>
                  <a:lnTo>
                    <a:pt x="27038" y="1130"/>
                  </a:lnTo>
                  <a:lnTo>
                    <a:pt x="27178" y="1181"/>
                  </a:lnTo>
                  <a:lnTo>
                    <a:pt x="28232" y="1574"/>
                  </a:lnTo>
                  <a:lnTo>
                    <a:pt x="29540" y="2171"/>
                  </a:lnTo>
                  <a:close/>
                </a:path>
                <a:path w="579754" h="337185">
                  <a:moveTo>
                    <a:pt x="31534" y="37655"/>
                  </a:moveTo>
                  <a:lnTo>
                    <a:pt x="31254" y="37833"/>
                  </a:lnTo>
                  <a:lnTo>
                    <a:pt x="31115" y="37922"/>
                  </a:lnTo>
                  <a:lnTo>
                    <a:pt x="31534" y="37655"/>
                  </a:lnTo>
                  <a:close/>
                </a:path>
                <a:path w="579754" h="337185">
                  <a:moveTo>
                    <a:pt x="32308" y="37134"/>
                  </a:moveTo>
                  <a:lnTo>
                    <a:pt x="31534" y="37655"/>
                  </a:lnTo>
                  <a:lnTo>
                    <a:pt x="31902" y="37426"/>
                  </a:lnTo>
                  <a:lnTo>
                    <a:pt x="32308" y="37134"/>
                  </a:lnTo>
                  <a:close/>
                </a:path>
                <a:path w="579754" h="337185">
                  <a:moveTo>
                    <a:pt x="33032" y="36601"/>
                  </a:moveTo>
                  <a:lnTo>
                    <a:pt x="32194" y="37198"/>
                  </a:lnTo>
                  <a:lnTo>
                    <a:pt x="32880" y="36728"/>
                  </a:lnTo>
                  <a:lnTo>
                    <a:pt x="33032" y="36601"/>
                  </a:lnTo>
                  <a:close/>
                </a:path>
                <a:path w="579754" h="337185">
                  <a:moveTo>
                    <a:pt x="35763" y="33997"/>
                  </a:moveTo>
                  <a:lnTo>
                    <a:pt x="35039" y="34810"/>
                  </a:lnTo>
                  <a:lnTo>
                    <a:pt x="33515" y="36207"/>
                  </a:lnTo>
                  <a:lnTo>
                    <a:pt x="33032" y="36601"/>
                  </a:lnTo>
                  <a:lnTo>
                    <a:pt x="33845" y="36017"/>
                  </a:lnTo>
                  <a:lnTo>
                    <a:pt x="35293" y="34607"/>
                  </a:lnTo>
                  <a:lnTo>
                    <a:pt x="35763" y="33997"/>
                  </a:lnTo>
                  <a:close/>
                </a:path>
                <a:path w="579754" h="337185">
                  <a:moveTo>
                    <a:pt x="38163" y="10477"/>
                  </a:moveTo>
                  <a:lnTo>
                    <a:pt x="37426" y="9118"/>
                  </a:lnTo>
                  <a:lnTo>
                    <a:pt x="37096" y="8661"/>
                  </a:lnTo>
                  <a:lnTo>
                    <a:pt x="36398" y="7670"/>
                  </a:lnTo>
                  <a:lnTo>
                    <a:pt x="36245" y="7531"/>
                  </a:lnTo>
                  <a:lnTo>
                    <a:pt x="36156" y="7404"/>
                  </a:lnTo>
                  <a:lnTo>
                    <a:pt x="35496" y="6451"/>
                  </a:lnTo>
                  <a:lnTo>
                    <a:pt x="33401" y="4457"/>
                  </a:lnTo>
                  <a:lnTo>
                    <a:pt x="32029" y="3632"/>
                  </a:lnTo>
                  <a:lnTo>
                    <a:pt x="33020" y="4368"/>
                  </a:lnTo>
                  <a:lnTo>
                    <a:pt x="34747" y="5918"/>
                  </a:lnTo>
                  <a:lnTo>
                    <a:pt x="36182" y="7454"/>
                  </a:lnTo>
                  <a:lnTo>
                    <a:pt x="36436" y="7797"/>
                  </a:lnTo>
                  <a:lnTo>
                    <a:pt x="37274" y="9055"/>
                  </a:lnTo>
                  <a:lnTo>
                    <a:pt x="37668" y="9652"/>
                  </a:lnTo>
                  <a:lnTo>
                    <a:pt x="38163" y="10477"/>
                  </a:lnTo>
                  <a:close/>
                </a:path>
                <a:path w="579754" h="337185">
                  <a:moveTo>
                    <a:pt x="38900" y="11887"/>
                  </a:moveTo>
                  <a:lnTo>
                    <a:pt x="38455" y="10960"/>
                  </a:lnTo>
                  <a:lnTo>
                    <a:pt x="38277" y="10655"/>
                  </a:lnTo>
                  <a:lnTo>
                    <a:pt x="38900" y="11887"/>
                  </a:lnTo>
                  <a:close/>
                </a:path>
                <a:path w="579754" h="337185">
                  <a:moveTo>
                    <a:pt x="40728" y="21869"/>
                  </a:moveTo>
                  <a:lnTo>
                    <a:pt x="40703" y="22161"/>
                  </a:lnTo>
                  <a:lnTo>
                    <a:pt x="40665" y="22606"/>
                  </a:lnTo>
                  <a:lnTo>
                    <a:pt x="40652" y="22758"/>
                  </a:lnTo>
                  <a:lnTo>
                    <a:pt x="40640" y="22936"/>
                  </a:lnTo>
                  <a:lnTo>
                    <a:pt x="40487" y="24142"/>
                  </a:lnTo>
                  <a:lnTo>
                    <a:pt x="40259" y="25234"/>
                  </a:lnTo>
                  <a:lnTo>
                    <a:pt x="39712" y="27089"/>
                  </a:lnTo>
                  <a:lnTo>
                    <a:pt x="39497" y="27686"/>
                  </a:lnTo>
                  <a:lnTo>
                    <a:pt x="39954" y="26581"/>
                  </a:lnTo>
                  <a:lnTo>
                    <a:pt x="40398" y="24790"/>
                  </a:lnTo>
                  <a:lnTo>
                    <a:pt x="40487" y="24523"/>
                  </a:lnTo>
                  <a:lnTo>
                    <a:pt x="40716" y="22936"/>
                  </a:lnTo>
                  <a:lnTo>
                    <a:pt x="40728" y="21869"/>
                  </a:lnTo>
                  <a:close/>
                </a:path>
                <a:path w="579754" h="337185">
                  <a:moveTo>
                    <a:pt x="40754" y="21602"/>
                  </a:moveTo>
                  <a:lnTo>
                    <a:pt x="40741" y="21767"/>
                  </a:lnTo>
                  <a:lnTo>
                    <a:pt x="40754" y="21602"/>
                  </a:lnTo>
                  <a:close/>
                </a:path>
                <a:path w="579754" h="337185">
                  <a:moveTo>
                    <a:pt x="560717" y="313575"/>
                  </a:moveTo>
                  <a:lnTo>
                    <a:pt x="560336" y="313575"/>
                  </a:lnTo>
                  <a:lnTo>
                    <a:pt x="560019" y="313575"/>
                  </a:lnTo>
                  <a:lnTo>
                    <a:pt x="559727" y="313601"/>
                  </a:lnTo>
                  <a:lnTo>
                    <a:pt x="560717" y="313575"/>
                  </a:lnTo>
                  <a:close/>
                </a:path>
                <a:path w="579754" h="337185">
                  <a:moveTo>
                    <a:pt x="561301" y="313575"/>
                  </a:moveTo>
                  <a:lnTo>
                    <a:pt x="560920" y="313563"/>
                  </a:lnTo>
                  <a:lnTo>
                    <a:pt x="560717" y="313575"/>
                  </a:lnTo>
                  <a:lnTo>
                    <a:pt x="561301" y="313575"/>
                  </a:lnTo>
                  <a:close/>
                </a:path>
                <a:path w="579754" h="337185">
                  <a:moveTo>
                    <a:pt x="579640" y="326263"/>
                  </a:moveTo>
                  <a:lnTo>
                    <a:pt x="579577" y="326110"/>
                  </a:lnTo>
                  <a:lnTo>
                    <a:pt x="579526" y="325983"/>
                  </a:lnTo>
                  <a:lnTo>
                    <a:pt x="579526" y="326275"/>
                  </a:lnTo>
                  <a:lnTo>
                    <a:pt x="563486" y="335584"/>
                  </a:lnTo>
                  <a:lnTo>
                    <a:pt x="563384" y="334860"/>
                  </a:lnTo>
                  <a:lnTo>
                    <a:pt x="563448" y="334632"/>
                  </a:lnTo>
                  <a:lnTo>
                    <a:pt x="563486" y="334391"/>
                  </a:lnTo>
                  <a:lnTo>
                    <a:pt x="563486" y="333121"/>
                  </a:lnTo>
                  <a:lnTo>
                    <a:pt x="563486" y="334391"/>
                  </a:lnTo>
                  <a:lnTo>
                    <a:pt x="563486" y="335584"/>
                  </a:lnTo>
                  <a:lnTo>
                    <a:pt x="579526" y="326275"/>
                  </a:lnTo>
                  <a:lnTo>
                    <a:pt x="579526" y="325983"/>
                  </a:lnTo>
                  <a:lnTo>
                    <a:pt x="577938" y="323011"/>
                  </a:lnTo>
                  <a:lnTo>
                    <a:pt x="577786" y="322745"/>
                  </a:lnTo>
                  <a:lnTo>
                    <a:pt x="577430" y="322237"/>
                  </a:lnTo>
                  <a:lnTo>
                    <a:pt x="577265" y="321995"/>
                  </a:lnTo>
                  <a:lnTo>
                    <a:pt x="576922" y="321551"/>
                  </a:lnTo>
                  <a:lnTo>
                    <a:pt x="575043" y="319392"/>
                  </a:lnTo>
                  <a:lnTo>
                    <a:pt x="573455" y="317969"/>
                  </a:lnTo>
                  <a:lnTo>
                    <a:pt x="568998" y="315087"/>
                  </a:lnTo>
                  <a:lnTo>
                    <a:pt x="565962" y="314032"/>
                  </a:lnTo>
                  <a:lnTo>
                    <a:pt x="561759" y="313613"/>
                  </a:lnTo>
                  <a:lnTo>
                    <a:pt x="562825" y="313690"/>
                  </a:lnTo>
                  <a:lnTo>
                    <a:pt x="561822" y="313601"/>
                  </a:lnTo>
                  <a:lnTo>
                    <a:pt x="561606" y="313601"/>
                  </a:lnTo>
                  <a:lnTo>
                    <a:pt x="561441" y="313575"/>
                  </a:lnTo>
                  <a:lnTo>
                    <a:pt x="561301" y="313575"/>
                  </a:lnTo>
                  <a:lnTo>
                    <a:pt x="560717" y="313601"/>
                  </a:lnTo>
                  <a:lnTo>
                    <a:pt x="560717" y="331343"/>
                  </a:lnTo>
                  <a:lnTo>
                    <a:pt x="560324" y="331355"/>
                  </a:lnTo>
                  <a:lnTo>
                    <a:pt x="560717" y="331343"/>
                  </a:lnTo>
                  <a:lnTo>
                    <a:pt x="560717" y="313601"/>
                  </a:lnTo>
                  <a:lnTo>
                    <a:pt x="559308" y="313626"/>
                  </a:lnTo>
                  <a:lnTo>
                    <a:pt x="558431" y="313728"/>
                  </a:lnTo>
                  <a:lnTo>
                    <a:pt x="558431" y="332219"/>
                  </a:lnTo>
                  <a:lnTo>
                    <a:pt x="558431" y="313728"/>
                  </a:lnTo>
                  <a:lnTo>
                    <a:pt x="556247" y="313956"/>
                  </a:lnTo>
                  <a:lnTo>
                    <a:pt x="553923" y="314629"/>
                  </a:lnTo>
                  <a:lnTo>
                    <a:pt x="550062" y="316636"/>
                  </a:lnTo>
                  <a:lnTo>
                    <a:pt x="548271" y="317881"/>
                  </a:lnTo>
                  <a:lnTo>
                    <a:pt x="547382" y="318490"/>
                  </a:lnTo>
                  <a:lnTo>
                    <a:pt x="545896" y="319925"/>
                  </a:lnTo>
                  <a:lnTo>
                    <a:pt x="545426" y="320535"/>
                  </a:lnTo>
                  <a:lnTo>
                    <a:pt x="544639" y="321551"/>
                  </a:lnTo>
                  <a:lnTo>
                    <a:pt x="541921" y="326275"/>
                  </a:lnTo>
                  <a:lnTo>
                    <a:pt x="557949" y="335584"/>
                  </a:lnTo>
                  <a:lnTo>
                    <a:pt x="557923" y="333171"/>
                  </a:lnTo>
                  <a:lnTo>
                    <a:pt x="557949" y="334149"/>
                  </a:lnTo>
                  <a:lnTo>
                    <a:pt x="557949" y="335584"/>
                  </a:lnTo>
                  <a:lnTo>
                    <a:pt x="558076" y="335635"/>
                  </a:lnTo>
                  <a:lnTo>
                    <a:pt x="558076" y="334860"/>
                  </a:lnTo>
                  <a:lnTo>
                    <a:pt x="558076" y="334149"/>
                  </a:lnTo>
                  <a:lnTo>
                    <a:pt x="558050" y="333171"/>
                  </a:lnTo>
                  <a:lnTo>
                    <a:pt x="558076" y="334149"/>
                  </a:lnTo>
                  <a:lnTo>
                    <a:pt x="558088" y="334581"/>
                  </a:lnTo>
                  <a:lnTo>
                    <a:pt x="558126" y="335051"/>
                  </a:lnTo>
                  <a:lnTo>
                    <a:pt x="558076" y="334860"/>
                  </a:lnTo>
                  <a:lnTo>
                    <a:pt x="558165" y="335686"/>
                  </a:lnTo>
                  <a:lnTo>
                    <a:pt x="558800" y="336092"/>
                  </a:lnTo>
                  <a:lnTo>
                    <a:pt x="558927" y="336283"/>
                  </a:lnTo>
                  <a:lnTo>
                    <a:pt x="559816" y="336765"/>
                  </a:lnTo>
                  <a:lnTo>
                    <a:pt x="560235" y="336778"/>
                  </a:lnTo>
                  <a:lnTo>
                    <a:pt x="560717" y="336778"/>
                  </a:lnTo>
                  <a:lnTo>
                    <a:pt x="561441" y="336778"/>
                  </a:lnTo>
                  <a:lnTo>
                    <a:pt x="561657" y="336702"/>
                  </a:lnTo>
                  <a:lnTo>
                    <a:pt x="562089" y="336537"/>
                  </a:lnTo>
                  <a:lnTo>
                    <a:pt x="562356" y="336308"/>
                  </a:lnTo>
                  <a:lnTo>
                    <a:pt x="563384" y="335699"/>
                  </a:lnTo>
                  <a:lnTo>
                    <a:pt x="579551" y="3263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0" name="object 708"/>
            <p:cNvSpPr/>
            <p:nvPr/>
          </p:nvSpPr>
          <p:spPr>
            <a:xfrm>
              <a:off x="8139659" y="4678517"/>
              <a:ext cx="1121410" cy="655955"/>
            </a:xfrm>
            <a:custGeom>
              <a:avLst/>
              <a:gdLst/>
              <a:ahLst/>
              <a:cxnLst/>
              <a:rect l="l" t="t" r="r" b="b"/>
              <a:pathLst>
                <a:path w="1121409" h="655954">
                  <a:moveTo>
                    <a:pt x="40728" y="633437"/>
                  </a:moveTo>
                  <a:lnTo>
                    <a:pt x="23202" y="614641"/>
                  </a:lnTo>
                  <a:lnTo>
                    <a:pt x="23202" y="633437"/>
                  </a:lnTo>
                  <a:lnTo>
                    <a:pt x="23202" y="635152"/>
                  </a:lnTo>
                  <a:lnTo>
                    <a:pt x="23202" y="635279"/>
                  </a:lnTo>
                  <a:lnTo>
                    <a:pt x="23202" y="636130"/>
                  </a:lnTo>
                  <a:lnTo>
                    <a:pt x="23202" y="635279"/>
                  </a:lnTo>
                  <a:lnTo>
                    <a:pt x="23202" y="635152"/>
                  </a:lnTo>
                  <a:lnTo>
                    <a:pt x="23101" y="633361"/>
                  </a:lnTo>
                  <a:lnTo>
                    <a:pt x="23101" y="634466"/>
                  </a:lnTo>
                  <a:lnTo>
                    <a:pt x="23101" y="635025"/>
                  </a:lnTo>
                  <a:lnTo>
                    <a:pt x="23101" y="635152"/>
                  </a:lnTo>
                  <a:lnTo>
                    <a:pt x="23088" y="635279"/>
                  </a:lnTo>
                  <a:lnTo>
                    <a:pt x="23088" y="635152"/>
                  </a:lnTo>
                  <a:lnTo>
                    <a:pt x="22974" y="634009"/>
                  </a:lnTo>
                  <a:lnTo>
                    <a:pt x="23101" y="634466"/>
                  </a:lnTo>
                  <a:lnTo>
                    <a:pt x="23101" y="633361"/>
                  </a:lnTo>
                  <a:lnTo>
                    <a:pt x="23202" y="614641"/>
                  </a:lnTo>
                  <a:lnTo>
                    <a:pt x="22948" y="614603"/>
                  </a:lnTo>
                  <a:lnTo>
                    <a:pt x="22948" y="636003"/>
                  </a:lnTo>
                  <a:lnTo>
                    <a:pt x="22923" y="636193"/>
                  </a:lnTo>
                  <a:lnTo>
                    <a:pt x="22948" y="636003"/>
                  </a:lnTo>
                  <a:lnTo>
                    <a:pt x="22948" y="614603"/>
                  </a:lnTo>
                  <a:lnTo>
                    <a:pt x="22720" y="614578"/>
                  </a:lnTo>
                  <a:lnTo>
                    <a:pt x="21945" y="614476"/>
                  </a:lnTo>
                  <a:lnTo>
                    <a:pt x="21209" y="614438"/>
                  </a:lnTo>
                  <a:lnTo>
                    <a:pt x="19532" y="614438"/>
                  </a:lnTo>
                  <a:lnTo>
                    <a:pt x="19392" y="614451"/>
                  </a:lnTo>
                  <a:lnTo>
                    <a:pt x="18821" y="614476"/>
                  </a:lnTo>
                  <a:lnTo>
                    <a:pt x="18643" y="614502"/>
                  </a:lnTo>
                  <a:lnTo>
                    <a:pt x="17881" y="614603"/>
                  </a:lnTo>
                  <a:lnTo>
                    <a:pt x="17818" y="634022"/>
                  </a:lnTo>
                  <a:lnTo>
                    <a:pt x="17780" y="635838"/>
                  </a:lnTo>
                  <a:lnTo>
                    <a:pt x="17665" y="633361"/>
                  </a:lnTo>
                  <a:lnTo>
                    <a:pt x="17767" y="634187"/>
                  </a:lnTo>
                  <a:lnTo>
                    <a:pt x="17818" y="634022"/>
                  </a:lnTo>
                  <a:lnTo>
                    <a:pt x="17818" y="614603"/>
                  </a:lnTo>
                  <a:lnTo>
                    <a:pt x="17665" y="614641"/>
                  </a:lnTo>
                  <a:lnTo>
                    <a:pt x="15532" y="614908"/>
                  </a:lnTo>
                  <a:lnTo>
                    <a:pt x="0" y="634936"/>
                  </a:lnTo>
                  <a:lnTo>
                    <a:pt x="101" y="637603"/>
                  </a:lnTo>
                  <a:lnTo>
                    <a:pt x="127" y="638263"/>
                  </a:lnTo>
                  <a:lnTo>
                    <a:pt x="2717" y="645172"/>
                  </a:lnTo>
                  <a:lnTo>
                    <a:pt x="3365" y="646252"/>
                  </a:lnTo>
                  <a:lnTo>
                    <a:pt x="3784" y="646887"/>
                  </a:lnTo>
                  <a:lnTo>
                    <a:pt x="4241" y="647458"/>
                  </a:lnTo>
                  <a:lnTo>
                    <a:pt x="5892" y="649490"/>
                  </a:lnTo>
                  <a:lnTo>
                    <a:pt x="8026" y="652272"/>
                  </a:lnTo>
                  <a:lnTo>
                    <a:pt x="13868" y="655421"/>
                  </a:lnTo>
                  <a:lnTo>
                    <a:pt x="19646" y="655421"/>
                  </a:lnTo>
                  <a:lnTo>
                    <a:pt x="20434" y="655421"/>
                  </a:lnTo>
                  <a:lnTo>
                    <a:pt x="21158" y="655421"/>
                  </a:lnTo>
                  <a:lnTo>
                    <a:pt x="21882" y="655383"/>
                  </a:lnTo>
                  <a:lnTo>
                    <a:pt x="25006" y="655027"/>
                  </a:lnTo>
                  <a:lnTo>
                    <a:pt x="27266" y="654367"/>
                  </a:lnTo>
                  <a:lnTo>
                    <a:pt x="29794" y="653122"/>
                  </a:lnTo>
                  <a:lnTo>
                    <a:pt x="30391" y="652780"/>
                  </a:lnTo>
                  <a:lnTo>
                    <a:pt x="31140" y="652360"/>
                  </a:lnTo>
                  <a:lnTo>
                    <a:pt x="31432" y="652170"/>
                  </a:lnTo>
                  <a:lnTo>
                    <a:pt x="32194" y="651637"/>
                  </a:lnTo>
                  <a:lnTo>
                    <a:pt x="40411" y="639203"/>
                  </a:lnTo>
                  <a:lnTo>
                    <a:pt x="40449" y="639051"/>
                  </a:lnTo>
                  <a:lnTo>
                    <a:pt x="40665" y="637120"/>
                  </a:lnTo>
                  <a:lnTo>
                    <a:pt x="40563" y="637882"/>
                  </a:lnTo>
                  <a:lnTo>
                    <a:pt x="40728" y="636397"/>
                  </a:lnTo>
                  <a:lnTo>
                    <a:pt x="40728" y="633437"/>
                  </a:lnTo>
                  <a:close/>
                </a:path>
                <a:path w="1121409" h="655954">
                  <a:moveTo>
                    <a:pt x="1082078" y="642404"/>
                  </a:moveTo>
                  <a:lnTo>
                    <a:pt x="1081798" y="641680"/>
                  </a:lnTo>
                  <a:lnTo>
                    <a:pt x="1081951" y="642061"/>
                  </a:lnTo>
                  <a:lnTo>
                    <a:pt x="1081684" y="641273"/>
                  </a:lnTo>
                  <a:lnTo>
                    <a:pt x="1081557" y="640943"/>
                  </a:lnTo>
                  <a:lnTo>
                    <a:pt x="1081151" y="639445"/>
                  </a:lnTo>
                  <a:lnTo>
                    <a:pt x="1081024" y="638848"/>
                  </a:lnTo>
                  <a:lnTo>
                    <a:pt x="1081112" y="639445"/>
                  </a:lnTo>
                  <a:lnTo>
                    <a:pt x="1081506" y="640943"/>
                  </a:lnTo>
                  <a:lnTo>
                    <a:pt x="1082078" y="642404"/>
                  </a:lnTo>
                  <a:close/>
                </a:path>
                <a:path w="1121409" h="655954">
                  <a:moveTo>
                    <a:pt x="1082128" y="15443"/>
                  </a:moveTo>
                  <a:lnTo>
                    <a:pt x="1082040" y="15176"/>
                  </a:lnTo>
                  <a:lnTo>
                    <a:pt x="1081849" y="14668"/>
                  </a:lnTo>
                  <a:lnTo>
                    <a:pt x="1082128" y="15443"/>
                  </a:lnTo>
                  <a:close/>
                </a:path>
                <a:path w="1121409" h="655954">
                  <a:moveTo>
                    <a:pt x="1082535" y="626338"/>
                  </a:moveTo>
                  <a:lnTo>
                    <a:pt x="1082332" y="626783"/>
                  </a:lnTo>
                  <a:lnTo>
                    <a:pt x="1082116" y="627367"/>
                  </a:lnTo>
                  <a:lnTo>
                    <a:pt x="1082535" y="626338"/>
                  </a:lnTo>
                  <a:close/>
                </a:path>
                <a:path w="1121409" h="655954">
                  <a:moveTo>
                    <a:pt x="1082814" y="16954"/>
                  </a:moveTo>
                  <a:lnTo>
                    <a:pt x="1082586" y="16459"/>
                  </a:lnTo>
                  <a:lnTo>
                    <a:pt x="1082471" y="16205"/>
                  </a:lnTo>
                  <a:lnTo>
                    <a:pt x="1082243" y="15697"/>
                  </a:lnTo>
                  <a:lnTo>
                    <a:pt x="1082128" y="15443"/>
                  </a:lnTo>
                  <a:lnTo>
                    <a:pt x="1082459" y="16217"/>
                  </a:lnTo>
                  <a:lnTo>
                    <a:pt x="1082814" y="16954"/>
                  </a:lnTo>
                  <a:close/>
                </a:path>
                <a:path w="1121409" h="655954">
                  <a:moveTo>
                    <a:pt x="1083017" y="644499"/>
                  </a:moveTo>
                  <a:lnTo>
                    <a:pt x="1082205" y="642734"/>
                  </a:lnTo>
                  <a:lnTo>
                    <a:pt x="1082535" y="643559"/>
                  </a:lnTo>
                  <a:lnTo>
                    <a:pt x="1083017" y="644499"/>
                  </a:lnTo>
                  <a:close/>
                </a:path>
                <a:path w="1121409" h="655954">
                  <a:moveTo>
                    <a:pt x="1090498" y="652487"/>
                  </a:moveTo>
                  <a:lnTo>
                    <a:pt x="1090320" y="652360"/>
                  </a:lnTo>
                  <a:lnTo>
                    <a:pt x="1089253" y="651649"/>
                  </a:lnTo>
                  <a:lnTo>
                    <a:pt x="1089926" y="652119"/>
                  </a:lnTo>
                  <a:lnTo>
                    <a:pt x="1090498" y="652487"/>
                  </a:lnTo>
                  <a:close/>
                </a:path>
                <a:path w="1121409" h="655954">
                  <a:moveTo>
                    <a:pt x="1090917" y="652729"/>
                  </a:moveTo>
                  <a:lnTo>
                    <a:pt x="1090345" y="652360"/>
                  </a:lnTo>
                  <a:lnTo>
                    <a:pt x="1090739" y="652627"/>
                  </a:lnTo>
                  <a:lnTo>
                    <a:pt x="1090917" y="652729"/>
                  </a:lnTo>
                  <a:close/>
                </a:path>
                <a:path w="1121409" h="655954">
                  <a:moveTo>
                    <a:pt x="1092225" y="616470"/>
                  </a:moveTo>
                  <a:close/>
                </a:path>
                <a:path w="1121409" h="655954">
                  <a:moveTo>
                    <a:pt x="1094079" y="654227"/>
                  </a:moveTo>
                  <a:lnTo>
                    <a:pt x="1091107" y="652818"/>
                  </a:lnTo>
                  <a:lnTo>
                    <a:pt x="1090917" y="652729"/>
                  </a:lnTo>
                  <a:lnTo>
                    <a:pt x="1091844" y="653300"/>
                  </a:lnTo>
                  <a:lnTo>
                    <a:pt x="1093470" y="654037"/>
                  </a:lnTo>
                  <a:lnTo>
                    <a:pt x="1094079" y="654227"/>
                  </a:lnTo>
                  <a:close/>
                </a:path>
                <a:path w="1121409" h="655954">
                  <a:moveTo>
                    <a:pt x="1095527" y="27520"/>
                  </a:moveTo>
                  <a:lnTo>
                    <a:pt x="1094562" y="27241"/>
                  </a:lnTo>
                  <a:lnTo>
                    <a:pt x="1093609" y="26898"/>
                  </a:lnTo>
                  <a:lnTo>
                    <a:pt x="1091780" y="26047"/>
                  </a:lnTo>
                  <a:lnTo>
                    <a:pt x="1092644" y="26530"/>
                  </a:lnTo>
                  <a:lnTo>
                    <a:pt x="1094054" y="27114"/>
                  </a:lnTo>
                  <a:lnTo>
                    <a:pt x="1095527" y="27520"/>
                  </a:lnTo>
                  <a:close/>
                </a:path>
                <a:path w="1121409" h="655954">
                  <a:moveTo>
                    <a:pt x="1095616" y="27546"/>
                  </a:moveTo>
                  <a:close/>
                </a:path>
                <a:path w="1121409" h="655954">
                  <a:moveTo>
                    <a:pt x="1097013" y="614807"/>
                  </a:moveTo>
                  <a:lnTo>
                    <a:pt x="1096225" y="614908"/>
                  </a:lnTo>
                  <a:lnTo>
                    <a:pt x="1094155" y="615530"/>
                  </a:lnTo>
                  <a:lnTo>
                    <a:pt x="1092225" y="616470"/>
                  </a:lnTo>
                  <a:lnTo>
                    <a:pt x="1093152" y="616026"/>
                  </a:lnTo>
                  <a:lnTo>
                    <a:pt x="1093317" y="615975"/>
                  </a:lnTo>
                  <a:lnTo>
                    <a:pt x="1093495" y="615899"/>
                  </a:lnTo>
                  <a:lnTo>
                    <a:pt x="1094422" y="615569"/>
                  </a:lnTo>
                  <a:lnTo>
                    <a:pt x="1095768" y="615099"/>
                  </a:lnTo>
                  <a:lnTo>
                    <a:pt x="1097013" y="614807"/>
                  </a:lnTo>
                  <a:close/>
                </a:path>
                <a:path w="1121409" h="655954">
                  <a:moveTo>
                    <a:pt x="1098359" y="614616"/>
                  </a:moveTo>
                  <a:lnTo>
                    <a:pt x="1097229" y="614781"/>
                  </a:lnTo>
                  <a:lnTo>
                    <a:pt x="1098359" y="614629"/>
                  </a:lnTo>
                  <a:close/>
                </a:path>
                <a:path w="1121409" h="655954">
                  <a:moveTo>
                    <a:pt x="1098461" y="614603"/>
                  </a:moveTo>
                  <a:close/>
                </a:path>
                <a:path w="1121409" h="655954">
                  <a:moveTo>
                    <a:pt x="1099489" y="614476"/>
                  </a:moveTo>
                  <a:lnTo>
                    <a:pt x="1098753" y="614578"/>
                  </a:lnTo>
                  <a:lnTo>
                    <a:pt x="1099489" y="614476"/>
                  </a:lnTo>
                  <a:close/>
                </a:path>
                <a:path w="1121409" h="655954">
                  <a:moveTo>
                    <a:pt x="1102182" y="28270"/>
                  </a:moveTo>
                  <a:lnTo>
                    <a:pt x="1101864" y="28282"/>
                  </a:lnTo>
                  <a:lnTo>
                    <a:pt x="1101356" y="28295"/>
                  </a:lnTo>
                  <a:lnTo>
                    <a:pt x="1101852" y="28295"/>
                  </a:lnTo>
                  <a:lnTo>
                    <a:pt x="1102182" y="28270"/>
                  </a:lnTo>
                  <a:close/>
                </a:path>
                <a:path w="1121409" h="655954">
                  <a:moveTo>
                    <a:pt x="1103782" y="614438"/>
                  </a:moveTo>
                  <a:lnTo>
                    <a:pt x="1101077" y="614438"/>
                  </a:lnTo>
                  <a:lnTo>
                    <a:pt x="1100201" y="614438"/>
                  </a:lnTo>
                  <a:lnTo>
                    <a:pt x="1102004" y="614451"/>
                  </a:lnTo>
                  <a:lnTo>
                    <a:pt x="1102601" y="614476"/>
                  </a:lnTo>
                  <a:lnTo>
                    <a:pt x="1103388" y="614565"/>
                  </a:lnTo>
                  <a:lnTo>
                    <a:pt x="1103782" y="614616"/>
                  </a:lnTo>
                  <a:lnTo>
                    <a:pt x="1103782" y="614438"/>
                  </a:lnTo>
                  <a:close/>
                </a:path>
                <a:path w="1121409" h="655954">
                  <a:moveTo>
                    <a:pt x="1103782" y="28689"/>
                  </a:moveTo>
                  <a:lnTo>
                    <a:pt x="1098461" y="28689"/>
                  </a:lnTo>
                  <a:lnTo>
                    <a:pt x="1098461" y="614159"/>
                  </a:lnTo>
                  <a:lnTo>
                    <a:pt x="1103782" y="614159"/>
                  </a:lnTo>
                  <a:lnTo>
                    <a:pt x="1103782" y="28689"/>
                  </a:lnTo>
                  <a:close/>
                </a:path>
                <a:path w="1121409" h="655954">
                  <a:moveTo>
                    <a:pt x="1103782" y="28130"/>
                  </a:moveTo>
                  <a:lnTo>
                    <a:pt x="1103236" y="28194"/>
                  </a:lnTo>
                  <a:lnTo>
                    <a:pt x="1102182" y="28270"/>
                  </a:lnTo>
                  <a:lnTo>
                    <a:pt x="1102918" y="28219"/>
                  </a:lnTo>
                  <a:lnTo>
                    <a:pt x="1102550" y="28257"/>
                  </a:lnTo>
                  <a:lnTo>
                    <a:pt x="1101852" y="28295"/>
                  </a:lnTo>
                  <a:lnTo>
                    <a:pt x="1103782" y="28295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03782" y="28105"/>
                  </a:moveTo>
                  <a:lnTo>
                    <a:pt x="1103337" y="28168"/>
                  </a:lnTo>
                  <a:lnTo>
                    <a:pt x="1103782" y="28130"/>
                  </a:lnTo>
                  <a:close/>
                </a:path>
                <a:path w="1121409" h="655954">
                  <a:moveTo>
                    <a:pt x="1110373" y="26035"/>
                  </a:moveTo>
                  <a:lnTo>
                    <a:pt x="1109510" y="26454"/>
                  </a:lnTo>
                  <a:lnTo>
                    <a:pt x="1108760" y="26784"/>
                  </a:lnTo>
                  <a:lnTo>
                    <a:pt x="1108075" y="27063"/>
                  </a:lnTo>
                  <a:lnTo>
                    <a:pt x="1108341" y="26974"/>
                  </a:lnTo>
                  <a:lnTo>
                    <a:pt x="1109383" y="26555"/>
                  </a:lnTo>
                  <a:lnTo>
                    <a:pt x="1110373" y="26035"/>
                  </a:lnTo>
                  <a:close/>
                </a:path>
                <a:path w="1121409" h="655954">
                  <a:moveTo>
                    <a:pt x="1111529" y="652538"/>
                  </a:moveTo>
                  <a:lnTo>
                    <a:pt x="1111389" y="652614"/>
                  </a:lnTo>
                  <a:lnTo>
                    <a:pt x="1111211" y="652729"/>
                  </a:lnTo>
                  <a:lnTo>
                    <a:pt x="1111034" y="652818"/>
                  </a:lnTo>
                  <a:lnTo>
                    <a:pt x="1110830" y="652932"/>
                  </a:lnTo>
                  <a:lnTo>
                    <a:pt x="1109726" y="653542"/>
                  </a:lnTo>
                  <a:lnTo>
                    <a:pt x="1108671" y="653986"/>
                  </a:lnTo>
                  <a:lnTo>
                    <a:pt x="1108011" y="654227"/>
                  </a:lnTo>
                  <a:lnTo>
                    <a:pt x="1107871" y="654265"/>
                  </a:lnTo>
                  <a:lnTo>
                    <a:pt x="1107414" y="654418"/>
                  </a:lnTo>
                  <a:lnTo>
                    <a:pt x="1105992" y="654875"/>
                  </a:lnTo>
                  <a:lnTo>
                    <a:pt x="1104658" y="655167"/>
                  </a:lnTo>
                  <a:lnTo>
                    <a:pt x="1105903" y="655027"/>
                  </a:lnTo>
                  <a:lnTo>
                    <a:pt x="1108621" y="654177"/>
                  </a:lnTo>
                  <a:lnTo>
                    <a:pt x="1109700" y="653567"/>
                  </a:lnTo>
                  <a:lnTo>
                    <a:pt x="1110602" y="653135"/>
                  </a:lnTo>
                  <a:lnTo>
                    <a:pt x="1111529" y="652538"/>
                  </a:lnTo>
                  <a:close/>
                </a:path>
                <a:path w="1121409" h="655954">
                  <a:moveTo>
                    <a:pt x="1120267" y="812"/>
                  </a:moveTo>
                  <a:lnTo>
                    <a:pt x="1119924" y="0"/>
                  </a:lnTo>
                  <a:lnTo>
                    <a:pt x="1120267" y="825"/>
                  </a:lnTo>
                  <a:close/>
                </a:path>
                <a:path w="1121409" h="655954">
                  <a:moveTo>
                    <a:pt x="1120546" y="1651"/>
                  </a:moveTo>
                  <a:lnTo>
                    <a:pt x="1120267" y="825"/>
                  </a:lnTo>
                  <a:lnTo>
                    <a:pt x="1120546" y="1663"/>
                  </a:lnTo>
                  <a:close/>
                </a:path>
                <a:path w="1121409" h="655954">
                  <a:moveTo>
                    <a:pt x="1120609" y="640867"/>
                  </a:moveTo>
                  <a:lnTo>
                    <a:pt x="1120305" y="641819"/>
                  </a:lnTo>
                  <a:lnTo>
                    <a:pt x="1120609" y="640867"/>
                  </a:lnTo>
                  <a:close/>
                </a:path>
                <a:path w="1121409" h="655954">
                  <a:moveTo>
                    <a:pt x="1120724" y="13347"/>
                  </a:moveTo>
                  <a:lnTo>
                    <a:pt x="1120470" y="14173"/>
                  </a:lnTo>
                  <a:lnTo>
                    <a:pt x="1120165" y="15011"/>
                  </a:lnTo>
                  <a:lnTo>
                    <a:pt x="1119936" y="15595"/>
                  </a:lnTo>
                  <a:lnTo>
                    <a:pt x="1119695" y="16179"/>
                  </a:lnTo>
                  <a:lnTo>
                    <a:pt x="1120063" y="15405"/>
                  </a:lnTo>
                  <a:lnTo>
                    <a:pt x="1120584" y="13982"/>
                  </a:lnTo>
                  <a:lnTo>
                    <a:pt x="1120724" y="13347"/>
                  </a:lnTo>
                  <a:close/>
                </a:path>
                <a:path w="1121409" h="655954">
                  <a:moveTo>
                    <a:pt x="1120876" y="639876"/>
                  </a:moveTo>
                  <a:lnTo>
                    <a:pt x="1120609" y="640867"/>
                  </a:lnTo>
                  <a:lnTo>
                    <a:pt x="1120876" y="6398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2" name="object 709"/>
            <p:cNvSpPr/>
            <p:nvPr/>
          </p:nvSpPr>
          <p:spPr>
            <a:xfrm>
              <a:off x="9220277" y="4352419"/>
              <a:ext cx="1122045" cy="1295400"/>
            </a:xfrm>
            <a:custGeom>
              <a:avLst/>
              <a:gdLst/>
              <a:ahLst/>
              <a:cxnLst/>
              <a:rect l="l" t="t" r="r" b="b"/>
              <a:pathLst>
                <a:path w="1122045" h="1295400">
                  <a:moveTo>
                    <a:pt x="990" y="340106"/>
                  </a:moveTo>
                  <a:lnTo>
                    <a:pt x="330" y="337972"/>
                  </a:lnTo>
                  <a:lnTo>
                    <a:pt x="38" y="335915"/>
                  </a:lnTo>
                  <a:lnTo>
                    <a:pt x="50" y="333463"/>
                  </a:lnTo>
                  <a:lnTo>
                    <a:pt x="0" y="335915"/>
                  </a:lnTo>
                  <a:lnTo>
                    <a:pt x="381" y="338391"/>
                  </a:lnTo>
                  <a:lnTo>
                    <a:pt x="990" y="340106"/>
                  </a:lnTo>
                  <a:close/>
                </a:path>
                <a:path w="1122045" h="1295400">
                  <a:moveTo>
                    <a:pt x="1231" y="340766"/>
                  </a:moveTo>
                  <a:lnTo>
                    <a:pt x="1016" y="340131"/>
                  </a:lnTo>
                  <a:lnTo>
                    <a:pt x="1231" y="340766"/>
                  </a:lnTo>
                  <a:close/>
                </a:path>
                <a:path w="1122045" h="1295400">
                  <a:moveTo>
                    <a:pt x="1409" y="341274"/>
                  </a:moveTo>
                  <a:lnTo>
                    <a:pt x="1231" y="340766"/>
                  </a:lnTo>
                  <a:lnTo>
                    <a:pt x="1409" y="341274"/>
                  </a:lnTo>
                  <a:close/>
                </a:path>
                <a:path w="1122045" h="1295400">
                  <a:moveTo>
                    <a:pt x="10718" y="351904"/>
                  </a:moveTo>
                  <a:lnTo>
                    <a:pt x="9207" y="351028"/>
                  </a:lnTo>
                  <a:lnTo>
                    <a:pt x="8305" y="350405"/>
                  </a:lnTo>
                  <a:lnTo>
                    <a:pt x="6629" y="348970"/>
                  </a:lnTo>
                  <a:lnTo>
                    <a:pt x="6261" y="348615"/>
                  </a:lnTo>
                  <a:lnTo>
                    <a:pt x="7607" y="349935"/>
                  </a:lnTo>
                  <a:lnTo>
                    <a:pt x="9207" y="351078"/>
                  </a:lnTo>
                  <a:lnTo>
                    <a:pt x="10718" y="351904"/>
                  </a:lnTo>
                  <a:close/>
                </a:path>
                <a:path w="1122045" h="1295400">
                  <a:moveTo>
                    <a:pt x="17792" y="940714"/>
                  </a:moveTo>
                  <a:close/>
                </a:path>
                <a:path w="1122045" h="1295400">
                  <a:moveTo>
                    <a:pt x="24561" y="353999"/>
                  </a:moveTo>
                  <a:lnTo>
                    <a:pt x="23279" y="354190"/>
                  </a:lnTo>
                  <a:lnTo>
                    <a:pt x="24409" y="354037"/>
                  </a:lnTo>
                  <a:lnTo>
                    <a:pt x="24561" y="353999"/>
                  </a:lnTo>
                  <a:close/>
                </a:path>
                <a:path w="1122045" h="1295400">
                  <a:moveTo>
                    <a:pt x="26085" y="353593"/>
                  </a:moveTo>
                  <a:lnTo>
                    <a:pt x="25438" y="353796"/>
                  </a:lnTo>
                  <a:lnTo>
                    <a:pt x="24561" y="353999"/>
                  </a:lnTo>
                  <a:lnTo>
                    <a:pt x="25527" y="353783"/>
                  </a:lnTo>
                  <a:lnTo>
                    <a:pt x="26085" y="353593"/>
                  </a:lnTo>
                  <a:close/>
                </a:path>
                <a:path w="1122045" h="1295400">
                  <a:moveTo>
                    <a:pt x="26631" y="353415"/>
                  </a:moveTo>
                  <a:lnTo>
                    <a:pt x="26085" y="353593"/>
                  </a:lnTo>
                  <a:lnTo>
                    <a:pt x="26543" y="353466"/>
                  </a:lnTo>
                  <a:close/>
                </a:path>
                <a:path w="1122045" h="1295400">
                  <a:moveTo>
                    <a:pt x="27381" y="353187"/>
                  </a:moveTo>
                  <a:lnTo>
                    <a:pt x="26631" y="353415"/>
                  </a:lnTo>
                  <a:lnTo>
                    <a:pt x="27381" y="353187"/>
                  </a:lnTo>
                  <a:close/>
                </a:path>
                <a:path w="1122045" h="1295400">
                  <a:moveTo>
                    <a:pt x="28155" y="942060"/>
                  </a:moveTo>
                  <a:close/>
                </a:path>
                <a:path w="1122045" h="1295400">
                  <a:moveTo>
                    <a:pt x="29451" y="942644"/>
                  </a:moveTo>
                  <a:lnTo>
                    <a:pt x="29210" y="942505"/>
                  </a:lnTo>
                  <a:lnTo>
                    <a:pt x="29451" y="942644"/>
                  </a:lnTo>
                  <a:close/>
                </a:path>
                <a:path w="1122045" h="1295400">
                  <a:moveTo>
                    <a:pt x="31140" y="316369"/>
                  </a:moveTo>
                  <a:lnTo>
                    <a:pt x="29730" y="315645"/>
                  </a:lnTo>
                  <a:lnTo>
                    <a:pt x="31140" y="316369"/>
                  </a:lnTo>
                  <a:close/>
                </a:path>
                <a:path w="1122045" h="1295400">
                  <a:moveTo>
                    <a:pt x="33667" y="318274"/>
                  </a:moveTo>
                  <a:close/>
                </a:path>
                <a:path w="1122045" h="1295400">
                  <a:moveTo>
                    <a:pt x="39992" y="966965"/>
                  </a:moveTo>
                  <a:lnTo>
                    <a:pt x="39687" y="967917"/>
                  </a:lnTo>
                  <a:lnTo>
                    <a:pt x="39992" y="966965"/>
                  </a:lnTo>
                  <a:close/>
                </a:path>
                <a:path w="1122045" h="1295400">
                  <a:moveTo>
                    <a:pt x="40259" y="965974"/>
                  </a:moveTo>
                  <a:lnTo>
                    <a:pt x="39992" y="966965"/>
                  </a:lnTo>
                  <a:lnTo>
                    <a:pt x="40259" y="965974"/>
                  </a:lnTo>
                  <a:close/>
                </a:path>
                <a:path w="1122045" h="1295400">
                  <a:moveTo>
                    <a:pt x="40678" y="958164"/>
                  </a:moveTo>
                  <a:lnTo>
                    <a:pt x="40601" y="957021"/>
                  </a:lnTo>
                  <a:lnTo>
                    <a:pt x="39979" y="954608"/>
                  </a:lnTo>
                  <a:lnTo>
                    <a:pt x="39725" y="954074"/>
                  </a:lnTo>
                  <a:lnTo>
                    <a:pt x="39052" y="952487"/>
                  </a:lnTo>
                  <a:lnTo>
                    <a:pt x="38239" y="950988"/>
                  </a:lnTo>
                  <a:lnTo>
                    <a:pt x="38722" y="951915"/>
                  </a:lnTo>
                  <a:lnTo>
                    <a:pt x="38938" y="952385"/>
                  </a:lnTo>
                  <a:lnTo>
                    <a:pt x="39458" y="953490"/>
                  </a:lnTo>
                  <a:lnTo>
                    <a:pt x="39890" y="954735"/>
                  </a:lnTo>
                  <a:lnTo>
                    <a:pt x="40500" y="957097"/>
                  </a:lnTo>
                  <a:lnTo>
                    <a:pt x="40678" y="958164"/>
                  </a:lnTo>
                  <a:close/>
                </a:path>
                <a:path w="1122045" h="1295400">
                  <a:moveTo>
                    <a:pt x="83756" y="994625"/>
                  </a:moveTo>
                  <a:lnTo>
                    <a:pt x="39408" y="968895"/>
                  </a:lnTo>
                  <a:lnTo>
                    <a:pt x="39001" y="969606"/>
                  </a:lnTo>
                  <a:lnTo>
                    <a:pt x="38633" y="970343"/>
                  </a:lnTo>
                  <a:lnTo>
                    <a:pt x="37757" y="971918"/>
                  </a:lnTo>
                  <a:lnTo>
                    <a:pt x="37223" y="972769"/>
                  </a:lnTo>
                  <a:lnTo>
                    <a:pt x="36614" y="973556"/>
                  </a:lnTo>
                  <a:lnTo>
                    <a:pt x="78333" y="997762"/>
                  </a:lnTo>
                  <a:lnTo>
                    <a:pt x="83756" y="994625"/>
                  </a:lnTo>
                  <a:close/>
                </a:path>
                <a:path w="1122045" h="1295400">
                  <a:moveTo>
                    <a:pt x="454164" y="1209548"/>
                  </a:moveTo>
                  <a:lnTo>
                    <a:pt x="89217" y="997788"/>
                  </a:lnTo>
                  <a:lnTo>
                    <a:pt x="83807" y="1000937"/>
                  </a:lnTo>
                  <a:lnTo>
                    <a:pt x="454164" y="1215847"/>
                  </a:lnTo>
                  <a:lnTo>
                    <a:pt x="454164" y="1209548"/>
                  </a:lnTo>
                  <a:close/>
                </a:path>
                <a:path w="1122045" h="1295400">
                  <a:moveTo>
                    <a:pt x="454164" y="85318"/>
                  </a:moveTo>
                  <a:lnTo>
                    <a:pt x="39408" y="326047"/>
                  </a:lnTo>
                  <a:lnTo>
                    <a:pt x="454164" y="85382"/>
                  </a:lnTo>
                  <a:close/>
                </a:path>
                <a:path w="1122045" h="1295400">
                  <a:moveTo>
                    <a:pt x="541566" y="1281366"/>
                  </a:moveTo>
                  <a:lnTo>
                    <a:pt x="541248" y="1280375"/>
                  </a:lnTo>
                  <a:lnTo>
                    <a:pt x="540766" y="1278305"/>
                  </a:lnTo>
                  <a:lnTo>
                    <a:pt x="540639" y="1277607"/>
                  </a:lnTo>
                  <a:lnTo>
                    <a:pt x="540600" y="1277289"/>
                  </a:lnTo>
                  <a:lnTo>
                    <a:pt x="540512" y="1276286"/>
                  </a:lnTo>
                  <a:lnTo>
                    <a:pt x="540575" y="1277251"/>
                  </a:lnTo>
                  <a:lnTo>
                    <a:pt x="540626" y="1277759"/>
                  </a:lnTo>
                  <a:lnTo>
                    <a:pt x="540677" y="1278343"/>
                  </a:lnTo>
                  <a:lnTo>
                    <a:pt x="541197" y="1280464"/>
                  </a:lnTo>
                  <a:lnTo>
                    <a:pt x="541566" y="1281366"/>
                  </a:lnTo>
                  <a:close/>
                </a:path>
                <a:path w="1122045" h="1295400">
                  <a:moveTo>
                    <a:pt x="544614" y="32893"/>
                  </a:moveTo>
                  <a:lnTo>
                    <a:pt x="459651" y="82130"/>
                  </a:lnTo>
                  <a:lnTo>
                    <a:pt x="544614" y="32893"/>
                  </a:lnTo>
                  <a:close/>
                </a:path>
                <a:path w="1122045" h="1295400">
                  <a:moveTo>
                    <a:pt x="544703" y="1262087"/>
                  </a:moveTo>
                  <a:lnTo>
                    <a:pt x="459651" y="1212735"/>
                  </a:lnTo>
                  <a:lnTo>
                    <a:pt x="459651" y="1219034"/>
                  </a:lnTo>
                  <a:lnTo>
                    <a:pt x="541985" y="1266812"/>
                  </a:lnTo>
                  <a:lnTo>
                    <a:pt x="542366" y="1265859"/>
                  </a:lnTo>
                  <a:lnTo>
                    <a:pt x="542671" y="1265275"/>
                  </a:lnTo>
                  <a:lnTo>
                    <a:pt x="542823" y="1264970"/>
                  </a:lnTo>
                  <a:lnTo>
                    <a:pt x="543331" y="1264107"/>
                  </a:lnTo>
                  <a:lnTo>
                    <a:pt x="543763" y="1263396"/>
                  </a:lnTo>
                  <a:lnTo>
                    <a:pt x="544207" y="1262722"/>
                  </a:lnTo>
                  <a:lnTo>
                    <a:pt x="544703" y="1262087"/>
                  </a:lnTo>
                  <a:close/>
                </a:path>
                <a:path w="1122045" h="1295400">
                  <a:moveTo>
                    <a:pt x="545706" y="1260817"/>
                  </a:moveTo>
                  <a:lnTo>
                    <a:pt x="545528" y="1260995"/>
                  </a:lnTo>
                  <a:lnTo>
                    <a:pt x="544703" y="1262087"/>
                  </a:lnTo>
                  <a:lnTo>
                    <a:pt x="545706" y="1260817"/>
                  </a:lnTo>
                  <a:close/>
                </a:path>
                <a:path w="1122045" h="1295400">
                  <a:moveTo>
                    <a:pt x="547522" y="1259090"/>
                  </a:moveTo>
                  <a:lnTo>
                    <a:pt x="546468" y="1259992"/>
                  </a:lnTo>
                  <a:lnTo>
                    <a:pt x="545706" y="1260817"/>
                  </a:lnTo>
                  <a:lnTo>
                    <a:pt x="546582" y="1259916"/>
                  </a:lnTo>
                  <a:lnTo>
                    <a:pt x="547522" y="1259090"/>
                  </a:lnTo>
                  <a:close/>
                </a:path>
                <a:path w="1122045" h="1295400">
                  <a:moveTo>
                    <a:pt x="551713" y="1292936"/>
                  </a:moveTo>
                  <a:lnTo>
                    <a:pt x="550964" y="1292542"/>
                  </a:lnTo>
                  <a:lnTo>
                    <a:pt x="550659" y="1292364"/>
                  </a:lnTo>
                  <a:lnTo>
                    <a:pt x="549465" y="1291666"/>
                  </a:lnTo>
                  <a:lnTo>
                    <a:pt x="548386" y="1290891"/>
                  </a:lnTo>
                  <a:lnTo>
                    <a:pt x="548690" y="1291170"/>
                  </a:lnTo>
                  <a:lnTo>
                    <a:pt x="550164" y="1292148"/>
                  </a:lnTo>
                  <a:lnTo>
                    <a:pt x="551713" y="1292936"/>
                  </a:lnTo>
                  <a:close/>
                </a:path>
                <a:path w="1122045" h="1295400">
                  <a:moveTo>
                    <a:pt x="552107" y="1293126"/>
                  </a:moveTo>
                  <a:close/>
                </a:path>
                <a:path w="1122045" h="1295400">
                  <a:moveTo>
                    <a:pt x="560793" y="1254099"/>
                  </a:moveTo>
                  <a:lnTo>
                    <a:pt x="558774" y="1254099"/>
                  </a:lnTo>
                  <a:lnTo>
                    <a:pt x="556691" y="1254429"/>
                  </a:lnTo>
                  <a:lnTo>
                    <a:pt x="556552" y="1254480"/>
                  </a:lnTo>
                  <a:lnTo>
                    <a:pt x="556171" y="1254518"/>
                  </a:lnTo>
                  <a:lnTo>
                    <a:pt x="553847" y="1255217"/>
                  </a:lnTo>
                  <a:lnTo>
                    <a:pt x="552729" y="1255776"/>
                  </a:lnTo>
                  <a:lnTo>
                    <a:pt x="553669" y="1255395"/>
                  </a:lnTo>
                  <a:lnTo>
                    <a:pt x="555917" y="1254683"/>
                  </a:lnTo>
                  <a:lnTo>
                    <a:pt x="557212" y="1254404"/>
                  </a:lnTo>
                  <a:lnTo>
                    <a:pt x="559295" y="1254163"/>
                  </a:lnTo>
                  <a:lnTo>
                    <a:pt x="560044" y="1254112"/>
                  </a:lnTo>
                  <a:lnTo>
                    <a:pt x="560793" y="1254099"/>
                  </a:lnTo>
                  <a:close/>
                </a:path>
                <a:path w="1122045" h="1295400">
                  <a:moveTo>
                    <a:pt x="562749" y="1295044"/>
                  </a:moveTo>
                  <a:lnTo>
                    <a:pt x="562178" y="1295082"/>
                  </a:lnTo>
                  <a:lnTo>
                    <a:pt x="562749" y="1295044"/>
                  </a:lnTo>
                  <a:close/>
                </a:path>
                <a:path w="1122045" h="1295400">
                  <a:moveTo>
                    <a:pt x="563562" y="1294917"/>
                  </a:moveTo>
                  <a:lnTo>
                    <a:pt x="562749" y="1295044"/>
                  </a:lnTo>
                  <a:lnTo>
                    <a:pt x="563562" y="1294930"/>
                  </a:lnTo>
                  <a:close/>
                </a:path>
                <a:path w="1122045" h="1295400">
                  <a:moveTo>
                    <a:pt x="569391" y="1293228"/>
                  </a:moveTo>
                  <a:lnTo>
                    <a:pt x="568947" y="1293431"/>
                  </a:lnTo>
                  <a:lnTo>
                    <a:pt x="567537" y="1294066"/>
                  </a:lnTo>
                  <a:lnTo>
                    <a:pt x="566788" y="1294295"/>
                  </a:lnTo>
                  <a:lnTo>
                    <a:pt x="565658" y="1294638"/>
                  </a:lnTo>
                  <a:lnTo>
                    <a:pt x="563638" y="1294917"/>
                  </a:lnTo>
                  <a:lnTo>
                    <a:pt x="565708" y="1294638"/>
                  </a:lnTo>
                  <a:lnTo>
                    <a:pt x="567728" y="1294041"/>
                  </a:lnTo>
                  <a:lnTo>
                    <a:pt x="569391" y="1293228"/>
                  </a:lnTo>
                  <a:close/>
                </a:path>
                <a:path w="1122045" h="1295400">
                  <a:moveTo>
                    <a:pt x="570585" y="2298"/>
                  </a:moveTo>
                  <a:lnTo>
                    <a:pt x="568667" y="1193"/>
                  </a:lnTo>
                  <a:lnTo>
                    <a:pt x="566127" y="330"/>
                  </a:lnTo>
                  <a:lnTo>
                    <a:pt x="563549" y="0"/>
                  </a:lnTo>
                  <a:lnTo>
                    <a:pt x="566013" y="330"/>
                  </a:lnTo>
                  <a:lnTo>
                    <a:pt x="568350" y="1104"/>
                  </a:lnTo>
                  <a:lnTo>
                    <a:pt x="570585" y="2298"/>
                  </a:lnTo>
                  <a:close/>
                </a:path>
                <a:path w="1122045" h="1295400">
                  <a:moveTo>
                    <a:pt x="572338" y="1257604"/>
                  </a:moveTo>
                  <a:lnTo>
                    <a:pt x="571741" y="1257185"/>
                  </a:lnTo>
                  <a:lnTo>
                    <a:pt x="570153" y="1256372"/>
                  </a:lnTo>
                  <a:lnTo>
                    <a:pt x="572338" y="1257604"/>
                  </a:lnTo>
                  <a:close/>
                </a:path>
                <a:path w="1122045" h="1295400">
                  <a:moveTo>
                    <a:pt x="573506" y="1258468"/>
                  </a:moveTo>
                  <a:lnTo>
                    <a:pt x="573227" y="1258201"/>
                  </a:lnTo>
                  <a:lnTo>
                    <a:pt x="572338" y="1257604"/>
                  </a:lnTo>
                  <a:lnTo>
                    <a:pt x="573506" y="1258468"/>
                  </a:lnTo>
                  <a:close/>
                </a:path>
                <a:path w="1122045" h="1295400">
                  <a:moveTo>
                    <a:pt x="574662" y="1259509"/>
                  </a:moveTo>
                  <a:close/>
                </a:path>
                <a:path w="1122045" h="1295400">
                  <a:moveTo>
                    <a:pt x="576491" y="33502"/>
                  </a:moveTo>
                  <a:lnTo>
                    <a:pt x="576033" y="34023"/>
                  </a:lnTo>
                  <a:lnTo>
                    <a:pt x="574852" y="35242"/>
                  </a:lnTo>
                  <a:lnTo>
                    <a:pt x="574230" y="35814"/>
                  </a:lnTo>
                  <a:lnTo>
                    <a:pt x="572414" y="37223"/>
                  </a:lnTo>
                  <a:lnTo>
                    <a:pt x="573151" y="36753"/>
                  </a:lnTo>
                  <a:lnTo>
                    <a:pt x="574370" y="35750"/>
                  </a:lnTo>
                  <a:lnTo>
                    <a:pt x="574522" y="35598"/>
                  </a:lnTo>
                  <a:lnTo>
                    <a:pt x="574789" y="35382"/>
                  </a:lnTo>
                  <a:lnTo>
                    <a:pt x="575970" y="34175"/>
                  </a:lnTo>
                  <a:lnTo>
                    <a:pt x="576491" y="33502"/>
                  </a:lnTo>
                  <a:close/>
                </a:path>
                <a:path w="1122045" h="1295400">
                  <a:moveTo>
                    <a:pt x="577494" y="1286637"/>
                  </a:moveTo>
                  <a:lnTo>
                    <a:pt x="576313" y="1288122"/>
                  </a:lnTo>
                  <a:lnTo>
                    <a:pt x="576643" y="1287805"/>
                  </a:lnTo>
                  <a:lnTo>
                    <a:pt x="577494" y="1286637"/>
                  </a:lnTo>
                  <a:close/>
                </a:path>
                <a:path w="1122045" h="1295400">
                  <a:moveTo>
                    <a:pt x="579043" y="1283868"/>
                  </a:moveTo>
                  <a:lnTo>
                    <a:pt x="578510" y="1284846"/>
                  </a:lnTo>
                  <a:lnTo>
                    <a:pt x="577519" y="1286598"/>
                  </a:lnTo>
                  <a:lnTo>
                    <a:pt x="578015" y="1285913"/>
                  </a:lnTo>
                  <a:lnTo>
                    <a:pt x="579043" y="1283868"/>
                  </a:lnTo>
                  <a:close/>
                </a:path>
                <a:path w="1122045" h="1295400">
                  <a:moveTo>
                    <a:pt x="579170" y="11264"/>
                  </a:moveTo>
                  <a:lnTo>
                    <a:pt x="577773" y="7962"/>
                  </a:lnTo>
                  <a:lnTo>
                    <a:pt x="574522" y="4419"/>
                  </a:lnTo>
                  <a:lnTo>
                    <a:pt x="570915" y="2489"/>
                  </a:lnTo>
                  <a:lnTo>
                    <a:pt x="572300" y="3340"/>
                  </a:lnTo>
                  <a:lnTo>
                    <a:pt x="572579" y="3517"/>
                  </a:lnTo>
                  <a:lnTo>
                    <a:pt x="573227" y="3924"/>
                  </a:lnTo>
                  <a:lnTo>
                    <a:pt x="574751" y="5194"/>
                  </a:lnTo>
                  <a:lnTo>
                    <a:pt x="576008" y="6604"/>
                  </a:lnTo>
                  <a:lnTo>
                    <a:pt x="576935" y="7683"/>
                  </a:lnTo>
                  <a:lnTo>
                    <a:pt x="577138" y="7962"/>
                  </a:lnTo>
                  <a:lnTo>
                    <a:pt x="577532" y="8483"/>
                  </a:lnTo>
                  <a:lnTo>
                    <a:pt x="578205" y="9575"/>
                  </a:lnTo>
                  <a:lnTo>
                    <a:pt x="578993" y="10922"/>
                  </a:lnTo>
                  <a:lnTo>
                    <a:pt x="579170" y="11264"/>
                  </a:lnTo>
                  <a:close/>
                </a:path>
                <a:path w="1122045" h="1295400">
                  <a:moveTo>
                    <a:pt x="581253" y="1272044"/>
                  </a:moveTo>
                  <a:lnTo>
                    <a:pt x="580758" y="1269415"/>
                  </a:lnTo>
                  <a:lnTo>
                    <a:pt x="580428" y="1268603"/>
                  </a:lnTo>
                  <a:lnTo>
                    <a:pt x="580898" y="1270406"/>
                  </a:lnTo>
                  <a:lnTo>
                    <a:pt x="581202" y="1273073"/>
                  </a:lnTo>
                  <a:lnTo>
                    <a:pt x="581253" y="1274673"/>
                  </a:lnTo>
                  <a:lnTo>
                    <a:pt x="581253" y="1272044"/>
                  </a:lnTo>
                  <a:close/>
                </a:path>
                <a:path w="1122045" h="1295400">
                  <a:moveTo>
                    <a:pt x="581253" y="20320"/>
                  </a:moveTo>
                  <a:lnTo>
                    <a:pt x="581240" y="20650"/>
                  </a:lnTo>
                  <a:lnTo>
                    <a:pt x="581152" y="22872"/>
                  </a:lnTo>
                  <a:lnTo>
                    <a:pt x="580961" y="24257"/>
                  </a:lnTo>
                  <a:lnTo>
                    <a:pt x="581152" y="22885"/>
                  </a:lnTo>
                  <a:lnTo>
                    <a:pt x="580936" y="24307"/>
                  </a:lnTo>
                  <a:lnTo>
                    <a:pt x="580694" y="25146"/>
                  </a:lnTo>
                  <a:lnTo>
                    <a:pt x="580110" y="27076"/>
                  </a:lnTo>
                  <a:lnTo>
                    <a:pt x="579716" y="28117"/>
                  </a:lnTo>
                  <a:lnTo>
                    <a:pt x="580745" y="25590"/>
                  </a:lnTo>
                  <a:lnTo>
                    <a:pt x="581253" y="22948"/>
                  </a:lnTo>
                  <a:lnTo>
                    <a:pt x="581253" y="20320"/>
                  </a:lnTo>
                  <a:close/>
                </a:path>
                <a:path w="1122045" h="1295400">
                  <a:moveTo>
                    <a:pt x="581253" y="16827"/>
                  </a:moveTo>
                  <a:lnTo>
                    <a:pt x="580377" y="13296"/>
                  </a:lnTo>
                  <a:lnTo>
                    <a:pt x="579170" y="11264"/>
                  </a:lnTo>
                  <a:lnTo>
                    <a:pt x="580072" y="13360"/>
                  </a:lnTo>
                  <a:lnTo>
                    <a:pt x="580453" y="14528"/>
                  </a:lnTo>
                  <a:lnTo>
                    <a:pt x="580745" y="15824"/>
                  </a:lnTo>
                  <a:lnTo>
                    <a:pt x="581063" y="17284"/>
                  </a:lnTo>
                  <a:lnTo>
                    <a:pt x="581113" y="17716"/>
                  </a:lnTo>
                  <a:lnTo>
                    <a:pt x="581240" y="18757"/>
                  </a:lnTo>
                  <a:lnTo>
                    <a:pt x="581253" y="16827"/>
                  </a:lnTo>
                  <a:close/>
                </a:path>
                <a:path w="1122045" h="1295400">
                  <a:moveTo>
                    <a:pt x="838504" y="1110310"/>
                  </a:moveTo>
                  <a:lnTo>
                    <a:pt x="576999" y="1262087"/>
                  </a:lnTo>
                  <a:lnTo>
                    <a:pt x="577850" y="1263180"/>
                  </a:lnTo>
                  <a:lnTo>
                    <a:pt x="578573" y="1264373"/>
                  </a:lnTo>
                  <a:lnTo>
                    <a:pt x="579297" y="1265885"/>
                  </a:lnTo>
                  <a:lnTo>
                    <a:pt x="579539" y="1266431"/>
                  </a:lnTo>
                  <a:lnTo>
                    <a:pt x="579716" y="1266812"/>
                  </a:lnTo>
                  <a:lnTo>
                    <a:pt x="579602" y="1266558"/>
                  </a:lnTo>
                  <a:lnTo>
                    <a:pt x="579716" y="1266799"/>
                  </a:lnTo>
                  <a:lnTo>
                    <a:pt x="838504" y="1116609"/>
                  </a:lnTo>
                  <a:lnTo>
                    <a:pt x="838504" y="1110310"/>
                  </a:lnTo>
                  <a:close/>
                </a:path>
                <a:path w="1122045" h="1295400">
                  <a:moveTo>
                    <a:pt x="933958" y="1061212"/>
                  </a:moveTo>
                  <a:lnTo>
                    <a:pt x="928535" y="1058075"/>
                  </a:lnTo>
                  <a:lnTo>
                    <a:pt x="844054" y="1107097"/>
                  </a:lnTo>
                  <a:lnTo>
                    <a:pt x="844054" y="1113396"/>
                  </a:lnTo>
                  <a:lnTo>
                    <a:pt x="933958" y="1061212"/>
                  </a:lnTo>
                  <a:close/>
                </a:path>
                <a:path w="1122045" h="1295400">
                  <a:moveTo>
                    <a:pt x="1094803" y="314452"/>
                  </a:moveTo>
                  <a:lnTo>
                    <a:pt x="1093939" y="314731"/>
                  </a:lnTo>
                  <a:lnTo>
                    <a:pt x="1093076" y="315087"/>
                  </a:lnTo>
                  <a:lnTo>
                    <a:pt x="1089444" y="316877"/>
                  </a:lnTo>
                  <a:lnTo>
                    <a:pt x="1088504" y="317665"/>
                  </a:lnTo>
                  <a:lnTo>
                    <a:pt x="1087043" y="318820"/>
                  </a:lnTo>
                  <a:lnTo>
                    <a:pt x="1085100" y="321373"/>
                  </a:lnTo>
                  <a:lnTo>
                    <a:pt x="1087005" y="318909"/>
                  </a:lnTo>
                  <a:lnTo>
                    <a:pt x="1085113" y="321373"/>
                  </a:lnTo>
                  <a:lnTo>
                    <a:pt x="579716" y="28117"/>
                  </a:lnTo>
                  <a:lnTo>
                    <a:pt x="578078" y="31305"/>
                  </a:lnTo>
                  <a:lnTo>
                    <a:pt x="577557" y="32105"/>
                  </a:lnTo>
                  <a:lnTo>
                    <a:pt x="576999" y="32829"/>
                  </a:lnTo>
                  <a:lnTo>
                    <a:pt x="1082382" y="326097"/>
                  </a:lnTo>
                  <a:lnTo>
                    <a:pt x="1082040" y="326999"/>
                  </a:lnTo>
                  <a:lnTo>
                    <a:pt x="1081036" y="329819"/>
                  </a:lnTo>
                  <a:lnTo>
                    <a:pt x="1080693" y="332740"/>
                  </a:lnTo>
                  <a:lnTo>
                    <a:pt x="1080871" y="335026"/>
                  </a:lnTo>
                  <a:lnTo>
                    <a:pt x="1080922" y="335597"/>
                  </a:lnTo>
                  <a:lnTo>
                    <a:pt x="1081176" y="338658"/>
                  </a:lnTo>
                  <a:lnTo>
                    <a:pt x="1081887" y="340893"/>
                  </a:lnTo>
                  <a:lnTo>
                    <a:pt x="1082065" y="341464"/>
                  </a:lnTo>
                  <a:lnTo>
                    <a:pt x="1085088" y="346773"/>
                  </a:lnTo>
                  <a:lnTo>
                    <a:pt x="1085735" y="347484"/>
                  </a:lnTo>
                  <a:lnTo>
                    <a:pt x="1087145" y="349046"/>
                  </a:lnTo>
                  <a:lnTo>
                    <a:pt x="1089444" y="350621"/>
                  </a:lnTo>
                  <a:lnTo>
                    <a:pt x="1090206" y="351129"/>
                  </a:lnTo>
                  <a:lnTo>
                    <a:pt x="1091336" y="351891"/>
                  </a:lnTo>
                  <a:lnTo>
                    <a:pt x="1093012" y="352742"/>
                  </a:lnTo>
                  <a:lnTo>
                    <a:pt x="1094803" y="353339"/>
                  </a:lnTo>
                  <a:lnTo>
                    <a:pt x="1094803" y="333298"/>
                  </a:lnTo>
                  <a:lnTo>
                    <a:pt x="1094803" y="326986"/>
                  </a:lnTo>
                  <a:lnTo>
                    <a:pt x="1094803" y="314452"/>
                  </a:lnTo>
                  <a:close/>
                </a:path>
                <a:path w="1122045" h="1295400">
                  <a:moveTo>
                    <a:pt x="1116622" y="319989"/>
                  </a:moveTo>
                  <a:lnTo>
                    <a:pt x="1115060" y="318249"/>
                  </a:lnTo>
                  <a:lnTo>
                    <a:pt x="1114907" y="318173"/>
                  </a:lnTo>
                  <a:lnTo>
                    <a:pt x="1116622" y="319989"/>
                  </a:lnTo>
                  <a:close/>
                </a:path>
                <a:path w="1122045" h="1295400">
                  <a:moveTo>
                    <a:pt x="1121371" y="958494"/>
                  </a:moveTo>
                  <a:lnTo>
                    <a:pt x="1120914" y="957135"/>
                  </a:lnTo>
                  <a:lnTo>
                    <a:pt x="1120775" y="956716"/>
                  </a:lnTo>
                  <a:lnTo>
                    <a:pt x="1120914" y="957122"/>
                  </a:lnTo>
                  <a:lnTo>
                    <a:pt x="1120279" y="953668"/>
                  </a:lnTo>
                  <a:lnTo>
                    <a:pt x="1119124" y="951788"/>
                  </a:lnTo>
                  <a:lnTo>
                    <a:pt x="1118793" y="950772"/>
                  </a:lnTo>
                  <a:lnTo>
                    <a:pt x="1115529" y="945095"/>
                  </a:lnTo>
                  <a:lnTo>
                    <a:pt x="1109954" y="941578"/>
                  </a:lnTo>
                  <a:lnTo>
                    <a:pt x="1104099" y="940765"/>
                  </a:lnTo>
                  <a:lnTo>
                    <a:pt x="1103960" y="940714"/>
                  </a:lnTo>
                  <a:lnTo>
                    <a:pt x="1103960" y="960488"/>
                  </a:lnTo>
                  <a:lnTo>
                    <a:pt x="1103960" y="962037"/>
                  </a:lnTo>
                  <a:lnTo>
                    <a:pt x="1103960" y="962228"/>
                  </a:lnTo>
                  <a:lnTo>
                    <a:pt x="1103871" y="962355"/>
                  </a:lnTo>
                  <a:lnTo>
                    <a:pt x="1103960" y="962037"/>
                  </a:lnTo>
                  <a:lnTo>
                    <a:pt x="1103960" y="960501"/>
                  </a:lnTo>
                  <a:lnTo>
                    <a:pt x="1103490" y="959662"/>
                  </a:lnTo>
                  <a:lnTo>
                    <a:pt x="1103960" y="960488"/>
                  </a:lnTo>
                  <a:lnTo>
                    <a:pt x="1103960" y="940714"/>
                  </a:lnTo>
                  <a:lnTo>
                    <a:pt x="1103960" y="940536"/>
                  </a:lnTo>
                  <a:lnTo>
                    <a:pt x="1103960" y="428929"/>
                  </a:lnTo>
                  <a:lnTo>
                    <a:pt x="1102182" y="429526"/>
                  </a:lnTo>
                  <a:lnTo>
                    <a:pt x="1100353" y="429844"/>
                  </a:lnTo>
                  <a:lnTo>
                    <a:pt x="1100328" y="940536"/>
                  </a:lnTo>
                  <a:lnTo>
                    <a:pt x="1099413" y="940600"/>
                  </a:lnTo>
                  <a:lnTo>
                    <a:pt x="1100251" y="940536"/>
                  </a:lnTo>
                  <a:lnTo>
                    <a:pt x="1100328" y="429856"/>
                  </a:lnTo>
                  <a:lnTo>
                    <a:pt x="1098537" y="429933"/>
                  </a:lnTo>
                  <a:lnTo>
                    <a:pt x="1098524" y="940701"/>
                  </a:lnTo>
                  <a:lnTo>
                    <a:pt x="1095933" y="941031"/>
                  </a:lnTo>
                  <a:lnTo>
                    <a:pt x="1093355" y="941882"/>
                  </a:lnTo>
                  <a:lnTo>
                    <a:pt x="1090942" y="943279"/>
                  </a:lnTo>
                  <a:lnTo>
                    <a:pt x="1087475" y="946264"/>
                  </a:lnTo>
                  <a:lnTo>
                    <a:pt x="1085951" y="947483"/>
                  </a:lnTo>
                  <a:lnTo>
                    <a:pt x="1085837" y="947674"/>
                  </a:lnTo>
                  <a:lnTo>
                    <a:pt x="1085265" y="948156"/>
                  </a:lnTo>
                  <a:lnTo>
                    <a:pt x="1082751" y="952766"/>
                  </a:lnTo>
                  <a:lnTo>
                    <a:pt x="1082205" y="953668"/>
                  </a:lnTo>
                  <a:lnTo>
                    <a:pt x="1082167" y="953833"/>
                  </a:lnTo>
                  <a:lnTo>
                    <a:pt x="1081798" y="954506"/>
                  </a:lnTo>
                  <a:lnTo>
                    <a:pt x="1080833" y="961034"/>
                  </a:lnTo>
                  <a:lnTo>
                    <a:pt x="1080846" y="962113"/>
                  </a:lnTo>
                  <a:lnTo>
                    <a:pt x="1080846" y="963777"/>
                  </a:lnTo>
                  <a:lnTo>
                    <a:pt x="1081392" y="966406"/>
                  </a:lnTo>
                  <a:lnTo>
                    <a:pt x="1082167" y="968324"/>
                  </a:lnTo>
                  <a:lnTo>
                    <a:pt x="1082281" y="968832"/>
                  </a:lnTo>
                  <a:lnTo>
                    <a:pt x="933970" y="1054912"/>
                  </a:lnTo>
                  <a:lnTo>
                    <a:pt x="939393" y="1058075"/>
                  </a:lnTo>
                  <a:lnTo>
                    <a:pt x="1084986" y="973556"/>
                  </a:lnTo>
                  <a:lnTo>
                    <a:pt x="1088923" y="978700"/>
                  </a:lnTo>
                  <a:lnTo>
                    <a:pt x="1092479" y="980363"/>
                  </a:lnTo>
                  <a:lnTo>
                    <a:pt x="1094651" y="981519"/>
                  </a:lnTo>
                  <a:lnTo>
                    <a:pt x="1094968" y="981519"/>
                  </a:lnTo>
                  <a:lnTo>
                    <a:pt x="1102067" y="981519"/>
                  </a:lnTo>
                  <a:lnTo>
                    <a:pt x="1105230" y="981367"/>
                  </a:lnTo>
                  <a:lnTo>
                    <a:pt x="1108405" y="980490"/>
                  </a:lnTo>
                  <a:lnTo>
                    <a:pt x="1111338" y="978789"/>
                  </a:lnTo>
                  <a:lnTo>
                    <a:pt x="1112812" y="977480"/>
                  </a:lnTo>
                  <a:lnTo>
                    <a:pt x="1115936" y="975258"/>
                  </a:lnTo>
                  <a:lnTo>
                    <a:pt x="1116761" y="973975"/>
                  </a:lnTo>
                  <a:lnTo>
                    <a:pt x="1117409" y="973404"/>
                  </a:lnTo>
                  <a:lnTo>
                    <a:pt x="1118184" y="971791"/>
                  </a:lnTo>
                  <a:lnTo>
                    <a:pt x="1120114" y="968832"/>
                  </a:lnTo>
                  <a:lnTo>
                    <a:pt x="1120432" y="967168"/>
                  </a:lnTo>
                  <a:lnTo>
                    <a:pt x="1120838" y="966343"/>
                  </a:lnTo>
                  <a:lnTo>
                    <a:pt x="1120952" y="964501"/>
                  </a:lnTo>
                  <a:lnTo>
                    <a:pt x="1121308" y="959294"/>
                  </a:lnTo>
                  <a:lnTo>
                    <a:pt x="1121371" y="958494"/>
                  </a:lnTo>
                  <a:close/>
                </a:path>
                <a:path w="1122045" h="1295400">
                  <a:moveTo>
                    <a:pt x="1121638" y="961034"/>
                  </a:moveTo>
                  <a:lnTo>
                    <a:pt x="1121321" y="959307"/>
                  </a:lnTo>
                  <a:lnTo>
                    <a:pt x="1120965" y="964488"/>
                  </a:lnTo>
                  <a:lnTo>
                    <a:pt x="1121638" y="961034"/>
                  </a:lnTo>
                  <a:close/>
                </a:path>
                <a:path w="1122045" h="1295400">
                  <a:moveTo>
                    <a:pt x="1121651" y="335368"/>
                  </a:moveTo>
                  <a:lnTo>
                    <a:pt x="1121587" y="333438"/>
                  </a:lnTo>
                  <a:lnTo>
                    <a:pt x="1121587" y="332295"/>
                  </a:lnTo>
                  <a:lnTo>
                    <a:pt x="1121575" y="332968"/>
                  </a:lnTo>
                  <a:lnTo>
                    <a:pt x="1121549" y="331863"/>
                  </a:lnTo>
                  <a:lnTo>
                    <a:pt x="1121384" y="329641"/>
                  </a:lnTo>
                  <a:lnTo>
                    <a:pt x="1121041" y="328447"/>
                  </a:lnTo>
                  <a:lnTo>
                    <a:pt x="1120648" y="327025"/>
                  </a:lnTo>
                  <a:lnTo>
                    <a:pt x="1117714" y="321208"/>
                  </a:lnTo>
                  <a:lnTo>
                    <a:pt x="1116787" y="320192"/>
                  </a:lnTo>
                  <a:lnTo>
                    <a:pt x="1114907" y="318173"/>
                  </a:lnTo>
                  <a:lnTo>
                    <a:pt x="1110500" y="315595"/>
                  </a:lnTo>
                  <a:lnTo>
                    <a:pt x="1109560" y="315137"/>
                  </a:lnTo>
                  <a:lnTo>
                    <a:pt x="1108544" y="314756"/>
                  </a:lnTo>
                  <a:lnTo>
                    <a:pt x="1106220" y="313855"/>
                  </a:lnTo>
                  <a:lnTo>
                    <a:pt x="1104976" y="313626"/>
                  </a:lnTo>
                  <a:lnTo>
                    <a:pt x="1103909" y="313423"/>
                  </a:lnTo>
                  <a:lnTo>
                    <a:pt x="1103909" y="333349"/>
                  </a:lnTo>
                  <a:lnTo>
                    <a:pt x="1103909" y="333997"/>
                  </a:lnTo>
                  <a:lnTo>
                    <a:pt x="1103909" y="334302"/>
                  </a:lnTo>
                  <a:lnTo>
                    <a:pt x="1103833" y="334848"/>
                  </a:lnTo>
                  <a:lnTo>
                    <a:pt x="1103909" y="333997"/>
                  </a:lnTo>
                  <a:lnTo>
                    <a:pt x="1103909" y="333400"/>
                  </a:lnTo>
                  <a:lnTo>
                    <a:pt x="1103871" y="333235"/>
                  </a:lnTo>
                  <a:lnTo>
                    <a:pt x="1103909" y="313423"/>
                  </a:lnTo>
                  <a:lnTo>
                    <a:pt x="1103680" y="313397"/>
                  </a:lnTo>
                  <a:lnTo>
                    <a:pt x="1103617" y="332409"/>
                  </a:lnTo>
                  <a:lnTo>
                    <a:pt x="1103617" y="313410"/>
                  </a:lnTo>
                  <a:lnTo>
                    <a:pt x="1100620" y="313410"/>
                  </a:lnTo>
                  <a:lnTo>
                    <a:pt x="1100289" y="313423"/>
                  </a:lnTo>
                  <a:lnTo>
                    <a:pt x="1100289" y="330187"/>
                  </a:lnTo>
                  <a:lnTo>
                    <a:pt x="1100289" y="331330"/>
                  </a:lnTo>
                  <a:lnTo>
                    <a:pt x="1100289" y="336435"/>
                  </a:lnTo>
                  <a:lnTo>
                    <a:pt x="1100289" y="354368"/>
                  </a:lnTo>
                  <a:lnTo>
                    <a:pt x="1100289" y="389140"/>
                  </a:lnTo>
                  <a:lnTo>
                    <a:pt x="1100658" y="389178"/>
                  </a:lnTo>
                  <a:lnTo>
                    <a:pt x="1103960" y="387261"/>
                  </a:lnTo>
                  <a:lnTo>
                    <a:pt x="1103960" y="354393"/>
                  </a:lnTo>
                  <a:lnTo>
                    <a:pt x="1103960" y="354203"/>
                  </a:lnTo>
                  <a:lnTo>
                    <a:pt x="1106373" y="353885"/>
                  </a:lnTo>
                  <a:lnTo>
                    <a:pt x="1107922" y="353377"/>
                  </a:lnTo>
                  <a:lnTo>
                    <a:pt x="1108595" y="353161"/>
                  </a:lnTo>
                  <a:lnTo>
                    <a:pt x="1113637" y="350494"/>
                  </a:lnTo>
                  <a:lnTo>
                    <a:pt x="1114120" y="350062"/>
                  </a:lnTo>
                  <a:lnTo>
                    <a:pt x="1116037" y="348399"/>
                  </a:lnTo>
                  <a:lnTo>
                    <a:pt x="1117981" y="345617"/>
                  </a:lnTo>
                  <a:lnTo>
                    <a:pt x="1118095" y="345440"/>
                  </a:lnTo>
                  <a:lnTo>
                    <a:pt x="1118311" y="345135"/>
                  </a:lnTo>
                  <a:lnTo>
                    <a:pt x="1119505" y="343408"/>
                  </a:lnTo>
                  <a:lnTo>
                    <a:pt x="1120013" y="342239"/>
                  </a:lnTo>
                  <a:lnTo>
                    <a:pt x="1120622" y="340893"/>
                  </a:lnTo>
                  <a:lnTo>
                    <a:pt x="1120762" y="340220"/>
                  </a:lnTo>
                  <a:lnTo>
                    <a:pt x="1121486" y="336791"/>
                  </a:lnTo>
                  <a:lnTo>
                    <a:pt x="1121537" y="336296"/>
                  </a:lnTo>
                  <a:lnTo>
                    <a:pt x="1121498" y="336778"/>
                  </a:lnTo>
                  <a:lnTo>
                    <a:pt x="1121613" y="336232"/>
                  </a:lnTo>
                  <a:lnTo>
                    <a:pt x="1121600" y="335737"/>
                  </a:lnTo>
                  <a:lnTo>
                    <a:pt x="1121651" y="3353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3" name="object 710"/>
            <p:cNvSpPr/>
            <p:nvPr/>
          </p:nvSpPr>
          <p:spPr>
            <a:xfrm>
              <a:off x="9220327" y="5293133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774" y="14465"/>
                  </a:moveTo>
                  <a:lnTo>
                    <a:pt x="469" y="15265"/>
                  </a:lnTo>
                  <a:lnTo>
                    <a:pt x="0" y="17767"/>
                  </a:lnTo>
                  <a:lnTo>
                    <a:pt x="0" y="19545"/>
                  </a:lnTo>
                  <a:lnTo>
                    <a:pt x="38" y="18884"/>
                  </a:lnTo>
                  <a:lnTo>
                    <a:pt x="355" y="16141"/>
                  </a:lnTo>
                  <a:lnTo>
                    <a:pt x="774" y="14465"/>
                  </a:lnTo>
                  <a:close/>
                </a:path>
                <a:path w="581659" h="354964">
                  <a:moveTo>
                    <a:pt x="5892" y="34772"/>
                  </a:moveTo>
                  <a:lnTo>
                    <a:pt x="4838" y="33578"/>
                  </a:lnTo>
                  <a:lnTo>
                    <a:pt x="4254" y="32842"/>
                  </a:lnTo>
                  <a:lnTo>
                    <a:pt x="4978" y="33794"/>
                  </a:lnTo>
                  <a:lnTo>
                    <a:pt x="5270" y="34124"/>
                  </a:lnTo>
                  <a:lnTo>
                    <a:pt x="5892" y="34772"/>
                  </a:lnTo>
                  <a:close/>
                </a:path>
                <a:path w="581659" h="354964">
                  <a:moveTo>
                    <a:pt x="8216" y="3810"/>
                  </a:moveTo>
                  <a:lnTo>
                    <a:pt x="8013" y="3937"/>
                  </a:lnTo>
                  <a:lnTo>
                    <a:pt x="7429" y="4305"/>
                  </a:lnTo>
                  <a:lnTo>
                    <a:pt x="5613" y="6007"/>
                  </a:lnTo>
                  <a:lnTo>
                    <a:pt x="4800" y="7073"/>
                  </a:lnTo>
                  <a:lnTo>
                    <a:pt x="5245" y="6565"/>
                  </a:lnTo>
                  <a:lnTo>
                    <a:pt x="7086" y="4699"/>
                  </a:lnTo>
                  <a:lnTo>
                    <a:pt x="8216" y="3810"/>
                  </a:lnTo>
                  <a:close/>
                </a:path>
                <a:path w="581659" h="354964">
                  <a:moveTo>
                    <a:pt x="8394" y="36880"/>
                  </a:moveTo>
                  <a:lnTo>
                    <a:pt x="7264" y="36029"/>
                  </a:lnTo>
                  <a:lnTo>
                    <a:pt x="5892" y="34772"/>
                  </a:lnTo>
                  <a:lnTo>
                    <a:pt x="6134" y="35052"/>
                  </a:lnTo>
                  <a:lnTo>
                    <a:pt x="7251" y="36042"/>
                  </a:lnTo>
                  <a:lnTo>
                    <a:pt x="8394" y="36880"/>
                  </a:lnTo>
                  <a:close/>
                </a:path>
                <a:path w="581659" h="354964">
                  <a:moveTo>
                    <a:pt x="10464" y="2413"/>
                  </a:moveTo>
                  <a:lnTo>
                    <a:pt x="9055" y="3175"/>
                  </a:lnTo>
                  <a:lnTo>
                    <a:pt x="8382" y="3670"/>
                  </a:lnTo>
                  <a:lnTo>
                    <a:pt x="8216" y="3810"/>
                  </a:lnTo>
                  <a:lnTo>
                    <a:pt x="9486" y="2997"/>
                  </a:lnTo>
                  <a:lnTo>
                    <a:pt x="10464" y="2413"/>
                  </a:lnTo>
                  <a:close/>
                </a:path>
                <a:path w="581659" h="354964">
                  <a:moveTo>
                    <a:pt x="19456" y="40805"/>
                  </a:moveTo>
                  <a:lnTo>
                    <a:pt x="19329" y="40792"/>
                  </a:lnTo>
                  <a:lnTo>
                    <a:pt x="18948" y="40767"/>
                  </a:lnTo>
                  <a:lnTo>
                    <a:pt x="18288" y="40703"/>
                  </a:lnTo>
                  <a:lnTo>
                    <a:pt x="16891" y="40551"/>
                  </a:lnTo>
                  <a:lnTo>
                    <a:pt x="15824" y="40335"/>
                  </a:lnTo>
                  <a:lnTo>
                    <a:pt x="14668" y="40005"/>
                  </a:lnTo>
                  <a:lnTo>
                    <a:pt x="16535" y="40551"/>
                  </a:lnTo>
                  <a:lnTo>
                    <a:pt x="18440" y="40805"/>
                  </a:lnTo>
                  <a:lnTo>
                    <a:pt x="19456" y="40805"/>
                  </a:lnTo>
                  <a:close/>
                </a:path>
                <a:path w="581659" h="354964">
                  <a:moveTo>
                    <a:pt x="23152" y="0"/>
                  </a:moveTo>
                  <a:close/>
                </a:path>
                <a:path w="581659" h="354964">
                  <a:moveTo>
                    <a:pt x="25615" y="457"/>
                  </a:moveTo>
                  <a:lnTo>
                    <a:pt x="24853" y="241"/>
                  </a:lnTo>
                  <a:lnTo>
                    <a:pt x="25615" y="457"/>
                  </a:lnTo>
                  <a:close/>
                </a:path>
                <a:path w="581659" h="354964">
                  <a:moveTo>
                    <a:pt x="26390" y="660"/>
                  </a:moveTo>
                  <a:lnTo>
                    <a:pt x="25895" y="533"/>
                  </a:lnTo>
                  <a:lnTo>
                    <a:pt x="26390" y="660"/>
                  </a:lnTo>
                  <a:close/>
                </a:path>
                <a:path w="581659" h="354964">
                  <a:moveTo>
                    <a:pt x="27597" y="1143"/>
                  </a:moveTo>
                  <a:lnTo>
                    <a:pt x="26492" y="673"/>
                  </a:lnTo>
                  <a:lnTo>
                    <a:pt x="27165" y="977"/>
                  </a:lnTo>
                  <a:lnTo>
                    <a:pt x="27597" y="1143"/>
                  </a:lnTo>
                  <a:close/>
                </a:path>
                <a:path w="581659" h="354964">
                  <a:moveTo>
                    <a:pt x="30264" y="2387"/>
                  </a:moveTo>
                  <a:close/>
                </a:path>
                <a:path w="581659" h="354964">
                  <a:moveTo>
                    <a:pt x="30289" y="2400"/>
                  </a:moveTo>
                  <a:close/>
                </a:path>
                <a:path w="581659" h="354964">
                  <a:moveTo>
                    <a:pt x="35610" y="6578"/>
                  </a:moveTo>
                  <a:lnTo>
                    <a:pt x="34874" y="5765"/>
                  </a:lnTo>
                  <a:lnTo>
                    <a:pt x="34163" y="5181"/>
                  </a:lnTo>
                  <a:lnTo>
                    <a:pt x="35610" y="6578"/>
                  </a:lnTo>
                  <a:close/>
                </a:path>
                <a:path w="581659" h="354964">
                  <a:moveTo>
                    <a:pt x="36347" y="7480"/>
                  </a:moveTo>
                  <a:lnTo>
                    <a:pt x="36156" y="7175"/>
                  </a:lnTo>
                  <a:lnTo>
                    <a:pt x="36029" y="6997"/>
                  </a:lnTo>
                  <a:lnTo>
                    <a:pt x="35801" y="6781"/>
                  </a:lnTo>
                  <a:lnTo>
                    <a:pt x="35661" y="6654"/>
                  </a:lnTo>
                  <a:lnTo>
                    <a:pt x="36347" y="7480"/>
                  </a:lnTo>
                  <a:close/>
                </a:path>
                <a:path w="581659" h="354964">
                  <a:moveTo>
                    <a:pt x="38188" y="10274"/>
                  </a:moveTo>
                  <a:lnTo>
                    <a:pt x="37236" y="8572"/>
                  </a:lnTo>
                  <a:lnTo>
                    <a:pt x="36537" y="7696"/>
                  </a:lnTo>
                  <a:lnTo>
                    <a:pt x="37642" y="9359"/>
                  </a:lnTo>
                  <a:lnTo>
                    <a:pt x="38188" y="10274"/>
                  </a:lnTo>
                  <a:close/>
                </a:path>
                <a:path w="581659" h="354964">
                  <a:moveTo>
                    <a:pt x="39357" y="28181"/>
                  </a:moveTo>
                  <a:lnTo>
                    <a:pt x="38823" y="29133"/>
                  </a:lnTo>
                  <a:lnTo>
                    <a:pt x="38188" y="30340"/>
                  </a:lnTo>
                  <a:lnTo>
                    <a:pt x="37566" y="31394"/>
                  </a:lnTo>
                  <a:lnTo>
                    <a:pt x="37465" y="31559"/>
                  </a:lnTo>
                  <a:lnTo>
                    <a:pt x="37007" y="32245"/>
                  </a:lnTo>
                  <a:lnTo>
                    <a:pt x="36550" y="32842"/>
                  </a:lnTo>
                  <a:lnTo>
                    <a:pt x="37719" y="31445"/>
                  </a:lnTo>
                  <a:lnTo>
                    <a:pt x="38646" y="29870"/>
                  </a:lnTo>
                  <a:lnTo>
                    <a:pt x="39357" y="28181"/>
                  </a:lnTo>
                  <a:close/>
                </a:path>
                <a:path w="581659" h="354964">
                  <a:moveTo>
                    <a:pt x="40805" y="20713"/>
                  </a:moveTo>
                  <a:lnTo>
                    <a:pt x="40703" y="22237"/>
                  </a:lnTo>
                  <a:lnTo>
                    <a:pt x="40589" y="23444"/>
                  </a:lnTo>
                  <a:lnTo>
                    <a:pt x="40411" y="24371"/>
                  </a:lnTo>
                  <a:lnTo>
                    <a:pt x="40208" y="25260"/>
                  </a:lnTo>
                  <a:lnTo>
                    <a:pt x="40576" y="23761"/>
                  </a:lnTo>
                  <a:lnTo>
                    <a:pt x="40767" y="22237"/>
                  </a:lnTo>
                  <a:lnTo>
                    <a:pt x="40805" y="20713"/>
                  </a:lnTo>
                  <a:close/>
                </a:path>
                <a:path w="581659" h="354964">
                  <a:moveTo>
                    <a:pt x="559320" y="313448"/>
                  </a:moveTo>
                  <a:lnTo>
                    <a:pt x="558596" y="313524"/>
                  </a:lnTo>
                  <a:lnTo>
                    <a:pt x="559320" y="313448"/>
                  </a:lnTo>
                  <a:close/>
                </a:path>
                <a:path w="581659" h="354964">
                  <a:moveTo>
                    <a:pt x="581202" y="333971"/>
                  </a:moveTo>
                  <a:lnTo>
                    <a:pt x="581152" y="335381"/>
                  </a:lnTo>
                  <a:lnTo>
                    <a:pt x="580910" y="337718"/>
                  </a:lnTo>
                  <a:lnTo>
                    <a:pt x="581139" y="335457"/>
                  </a:lnTo>
                  <a:lnTo>
                    <a:pt x="581152" y="332333"/>
                  </a:lnTo>
                  <a:lnTo>
                    <a:pt x="580847" y="329692"/>
                  </a:lnTo>
                  <a:lnTo>
                    <a:pt x="580377" y="327863"/>
                  </a:lnTo>
                  <a:lnTo>
                    <a:pt x="579666" y="326097"/>
                  </a:lnTo>
                  <a:lnTo>
                    <a:pt x="579069" y="324827"/>
                  </a:lnTo>
                  <a:lnTo>
                    <a:pt x="579005" y="324650"/>
                  </a:lnTo>
                  <a:lnTo>
                    <a:pt x="578891" y="324472"/>
                  </a:lnTo>
                  <a:lnTo>
                    <a:pt x="578218" y="323253"/>
                  </a:lnTo>
                  <a:lnTo>
                    <a:pt x="578586" y="323850"/>
                  </a:lnTo>
                  <a:lnTo>
                    <a:pt x="578891" y="324472"/>
                  </a:lnTo>
                  <a:lnTo>
                    <a:pt x="578523" y="323659"/>
                  </a:lnTo>
                  <a:lnTo>
                    <a:pt x="577799" y="322465"/>
                  </a:lnTo>
                  <a:lnTo>
                    <a:pt x="577405" y="321970"/>
                  </a:lnTo>
                  <a:lnTo>
                    <a:pt x="576948" y="321373"/>
                  </a:lnTo>
                  <a:lnTo>
                    <a:pt x="576237" y="320459"/>
                  </a:lnTo>
                  <a:lnTo>
                    <a:pt x="575284" y="319214"/>
                  </a:lnTo>
                  <a:lnTo>
                    <a:pt x="573201" y="317385"/>
                  </a:lnTo>
                  <a:lnTo>
                    <a:pt x="571055" y="316191"/>
                  </a:lnTo>
                  <a:lnTo>
                    <a:pt x="570242" y="315722"/>
                  </a:lnTo>
                  <a:lnTo>
                    <a:pt x="569658" y="315442"/>
                  </a:lnTo>
                  <a:lnTo>
                    <a:pt x="567702" y="314477"/>
                  </a:lnTo>
                  <a:lnTo>
                    <a:pt x="566178" y="314032"/>
                  </a:lnTo>
                  <a:lnTo>
                    <a:pt x="565658" y="313829"/>
                  </a:lnTo>
                  <a:lnTo>
                    <a:pt x="564832" y="313690"/>
                  </a:lnTo>
                  <a:lnTo>
                    <a:pt x="563511" y="313601"/>
                  </a:lnTo>
                  <a:lnTo>
                    <a:pt x="563511" y="333756"/>
                  </a:lnTo>
                  <a:lnTo>
                    <a:pt x="563511" y="334365"/>
                  </a:lnTo>
                  <a:lnTo>
                    <a:pt x="563397" y="334835"/>
                  </a:lnTo>
                  <a:lnTo>
                    <a:pt x="563422" y="333286"/>
                  </a:lnTo>
                  <a:lnTo>
                    <a:pt x="563511" y="333756"/>
                  </a:lnTo>
                  <a:lnTo>
                    <a:pt x="563511" y="313601"/>
                  </a:lnTo>
                  <a:lnTo>
                    <a:pt x="563333" y="313575"/>
                  </a:lnTo>
                  <a:lnTo>
                    <a:pt x="563333" y="332651"/>
                  </a:lnTo>
                  <a:lnTo>
                    <a:pt x="563333" y="313575"/>
                  </a:lnTo>
                  <a:lnTo>
                    <a:pt x="562800" y="313512"/>
                  </a:lnTo>
                  <a:lnTo>
                    <a:pt x="563105" y="313524"/>
                  </a:lnTo>
                  <a:lnTo>
                    <a:pt x="564807" y="313728"/>
                  </a:lnTo>
                  <a:lnTo>
                    <a:pt x="563245" y="313397"/>
                  </a:lnTo>
                  <a:lnTo>
                    <a:pt x="561746" y="313397"/>
                  </a:lnTo>
                  <a:lnTo>
                    <a:pt x="561619" y="313397"/>
                  </a:lnTo>
                  <a:lnTo>
                    <a:pt x="560857" y="313385"/>
                  </a:lnTo>
                  <a:lnTo>
                    <a:pt x="561086" y="313397"/>
                  </a:lnTo>
                  <a:lnTo>
                    <a:pt x="560057" y="313397"/>
                  </a:lnTo>
                  <a:lnTo>
                    <a:pt x="559320" y="313448"/>
                  </a:lnTo>
                  <a:lnTo>
                    <a:pt x="558812" y="313512"/>
                  </a:lnTo>
                  <a:lnTo>
                    <a:pt x="558812" y="335889"/>
                  </a:lnTo>
                  <a:lnTo>
                    <a:pt x="558088" y="335457"/>
                  </a:lnTo>
                  <a:lnTo>
                    <a:pt x="558800" y="335876"/>
                  </a:lnTo>
                  <a:lnTo>
                    <a:pt x="558812" y="313512"/>
                  </a:lnTo>
                  <a:lnTo>
                    <a:pt x="558749" y="332054"/>
                  </a:lnTo>
                  <a:lnTo>
                    <a:pt x="558292" y="332765"/>
                  </a:lnTo>
                  <a:lnTo>
                    <a:pt x="558736" y="332054"/>
                  </a:lnTo>
                  <a:lnTo>
                    <a:pt x="558749" y="313512"/>
                  </a:lnTo>
                  <a:lnTo>
                    <a:pt x="556120" y="313804"/>
                  </a:lnTo>
                  <a:lnTo>
                    <a:pt x="553796" y="314502"/>
                  </a:lnTo>
                  <a:lnTo>
                    <a:pt x="551878" y="315468"/>
                  </a:lnTo>
                  <a:lnTo>
                    <a:pt x="550989" y="315937"/>
                  </a:lnTo>
                  <a:lnTo>
                    <a:pt x="550824" y="316014"/>
                  </a:lnTo>
                  <a:lnTo>
                    <a:pt x="550684" y="316090"/>
                  </a:lnTo>
                  <a:lnTo>
                    <a:pt x="550430" y="316242"/>
                  </a:lnTo>
                  <a:lnTo>
                    <a:pt x="550621" y="316153"/>
                  </a:lnTo>
                  <a:lnTo>
                    <a:pt x="549783" y="316649"/>
                  </a:lnTo>
                  <a:lnTo>
                    <a:pt x="548792" y="317322"/>
                  </a:lnTo>
                  <a:lnTo>
                    <a:pt x="549033" y="317144"/>
                  </a:lnTo>
                  <a:lnTo>
                    <a:pt x="549376" y="316903"/>
                  </a:lnTo>
                  <a:lnTo>
                    <a:pt x="549783" y="316649"/>
                  </a:lnTo>
                  <a:lnTo>
                    <a:pt x="549389" y="316877"/>
                  </a:lnTo>
                  <a:lnTo>
                    <a:pt x="548627" y="317411"/>
                  </a:lnTo>
                  <a:lnTo>
                    <a:pt x="548462" y="317538"/>
                  </a:lnTo>
                  <a:lnTo>
                    <a:pt x="547674" y="318071"/>
                  </a:lnTo>
                  <a:lnTo>
                    <a:pt x="546150" y="319493"/>
                  </a:lnTo>
                  <a:lnTo>
                    <a:pt x="545757" y="319989"/>
                  </a:lnTo>
                  <a:lnTo>
                    <a:pt x="544868" y="321094"/>
                  </a:lnTo>
                  <a:lnTo>
                    <a:pt x="544652" y="321373"/>
                  </a:lnTo>
                  <a:lnTo>
                    <a:pt x="542683" y="324446"/>
                  </a:lnTo>
                  <a:lnTo>
                    <a:pt x="542277" y="325272"/>
                  </a:lnTo>
                  <a:lnTo>
                    <a:pt x="541947" y="326097"/>
                  </a:lnTo>
                  <a:lnTo>
                    <a:pt x="541362" y="327520"/>
                  </a:lnTo>
                  <a:lnTo>
                    <a:pt x="541096" y="328168"/>
                  </a:lnTo>
                  <a:lnTo>
                    <a:pt x="540626" y="330276"/>
                  </a:lnTo>
                  <a:lnTo>
                    <a:pt x="540550" y="331165"/>
                  </a:lnTo>
                  <a:lnTo>
                    <a:pt x="540524" y="331330"/>
                  </a:lnTo>
                  <a:lnTo>
                    <a:pt x="540486" y="331952"/>
                  </a:lnTo>
                  <a:lnTo>
                    <a:pt x="540423" y="332917"/>
                  </a:lnTo>
                  <a:lnTo>
                    <a:pt x="540423" y="333438"/>
                  </a:lnTo>
                  <a:lnTo>
                    <a:pt x="540461" y="335457"/>
                  </a:lnTo>
                  <a:lnTo>
                    <a:pt x="540626" y="337629"/>
                  </a:lnTo>
                  <a:lnTo>
                    <a:pt x="541147" y="339750"/>
                  </a:lnTo>
                  <a:lnTo>
                    <a:pt x="541959" y="341757"/>
                  </a:lnTo>
                  <a:lnTo>
                    <a:pt x="542213" y="342366"/>
                  </a:lnTo>
                  <a:lnTo>
                    <a:pt x="542315" y="342607"/>
                  </a:lnTo>
                  <a:lnTo>
                    <a:pt x="542709" y="343382"/>
                  </a:lnTo>
                  <a:lnTo>
                    <a:pt x="542861" y="343649"/>
                  </a:lnTo>
                  <a:lnTo>
                    <a:pt x="542975" y="343903"/>
                  </a:lnTo>
                  <a:lnTo>
                    <a:pt x="543750" y="345427"/>
                  </a:lnTo>
                  <a:lnTo>
                    <a:pt x="545299" y="347484"/>
                  </a:lnTo>
                  <a:lnTo>
                    <a:pt x="550811" y="351764"/>
                  </a:lnTo>
                  <a:lnTo>
                    <a:pt x="551357" y="352069"/>
                  </a:lnTo>
                  <a:lnTo>
                    <a:pt x="552081" y="352425"/>
                  </a:lnTo>
                  <a:lnTo>
                    <a:pt x="553974" y="353326"/>
                  </a:lnTo>
                  <a:lnTo>
                    <a:pt x="556006" y="353923"/>
                  </a:lnTo>
                  <a:lnTo>
                    <a:pt x="556641" y="354012"/>
                  </a:lnTo>
                  <a:lnTo>
                    <a:pt x="556806" y="354037"/>
                  </a:lnTo>
                  <a:lnTo>
                    <a:pt x="558088" y="354203"/>
                  </a:lnTo>
                  <a:lnTo>
                    <a:pt x="558977" y="354330"/>
                  </a:lnTo>
                  <a:lnTo>
                    <a:pt x="559485" y="354368"/>
                  </a:lnTo>
                  <a:lnTo>
                    <a:pt x="559930" y="354393"/>
                  </a:lnTo>
                  <a:lnTo>
                    <a:pt x="561708" y="354393"/>
                  </a:lnTo>
                  <a:lnTo>
                    <a:pt x="562660" y="354330"/>
                  </a:lnTo>
                  <a:lnTo>
                    <a:pt x="563499" y="354203"/>
                  </a:lnTo>
                  <a:lnTo>
                    <a:pt x="565632" y="353910"/>
                  </a:lnTo>
                  <a:lnTo>
                    <a:pt x="567512" y="353352"/>
                  </a:lnTo>
                  <a:lnTo>
                    <a:pt x="568985" y="352679"/>
                  </a:lnTo>
                  <a:lnTo>
                    <a:pt x="569468" y="352450"/>
                  </a:lnTo>
                  <a:lnTo>
                    <a:pt x="569976" y="352209"/>
                  </a:lnTo>
                  <a:lnTo>
                    <a:pt x="573328" y="350621"/>
                  </a:lnTo>
                  <a:lnTo>
                    <a:pt x="576529" y="347611"/>
                  </a:lnTo>
                  <a:lnTo>
                    <a:pt x="578319" y="344398"/>
                  </a:lnTo>
                  <a:lnTo>
                    <a:pt x="578827" y="343484"/>
                  </a:lnTo>
                  <a:lnTo>
                    <a:pt x="579501" y="342074"/>
                  </a:lnTo>
                  <a:lnTo>
                    <a:pt x="579437" y="342239"/>
                  </a:lnTo>
                  <a:lnTo>
                    <a:pt x="580161" y="340728"/>
                  </a:lnTo>
                  <a:lnTo>
                    <a:pt x="580707" y="338810"/>
                  </a:lnTo>
                  <a:lnTo>
                    <a:pt x="580796" y="338569"/>
                  </a:lnTo>
                  <a:lnTo>
                    <a:pt x="580809" y="338442"/>
                  </a:lnTo>
                  <a:lnTo>
                    <a:pt x="581190" y="336270"/>
                  </a:lnTo>
                  <a:lnTo>
                    <a:pt x="581202" y="33397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4" name="object 711"/>
            <p:cNvSpPr/>
            <p:nvPr/>
          </p:nvSpPr>
          <p:spPr>
            <a:xfrm>
              <a:off x="8700376" y="3725102"/>
              <a:ext cx="561340" cy="1609090"/>
            </a:xfrm>
            <a:custGeom>
              <a:avLst/>
              <a:gdLst/>
              <a:ahLst/>
              <a:cxnLst/>
              <a:rect l="l" t="t" r="r" b="b"/>
              <a:pathLst>
                <a:path w="561340" h="1609089">
                  <a:moveTo>
                    <a:pt x="7061" y="1231"/>
                  </a:moveTo>
                  <a:lnTo>
                    <a:pt x="4953" y="419"/>
                  </a:lnTo>
                  <a:lnTo>
                    <a:pt x="2565" y="0"/>
                  </a:lnTo>
                  <a:lnTo>
                    <a:pt x="4927" y="431"/>
                  </a:lnTo>
                  <a:lnTo>
                    <a:pt x="7061" y="1231"/>
                  </a:lnTo>
                  <a:close/>
                </a:path>
                <a:path w="561340" h="1609089">
                  <a:moveTo>
                    <a:pt x="7366" y="1346"/>
                  </a:moveTo>
                  <a:close/>
                </a:path>
                <a:path w="561340" h="1609089">
                  <a:moveTo>
                    <a:pt x="9817" y="2489"/>
                  </a:moveTo>
                  <a:lnTo>
                    <a:pt x="9512" y="2324"/>
                  </a:lnTo>
                  <a:lnTo>
                    <a:pt x="9080" y="2070"/>
                  </a:lnTo>
                  <a:lnTo>
                    <a:pt x="8813" y="1955"/>
                  </a:lnTo>
                  <a:lnTo>
                    <a:pt x="8445" y="1803"/>
                  </a:lnTo>
                  <a:lnTo>
                    <a:pt x="9817" y="2489"/>
                  </a:lnTo>
                  <a:close/>
                </a:path>
                <a:path w="561340" h="1609089">
                  <a:moveTo>
                    <a:pt x="9944" y="38430"/>
                  </a:moveTo>
                  <a:lnTo>
                    <a:pt x="8966" y="38950"/>
                  </a:lnTo>
                  <a:lnTo>
                    <a:pt x="7683" y="39509"/>
                  </a:lnTo>
                  <a:lnTo>
                    <a:pt x="6908" y="39814"/>
                  </a:lnTo>
                  <a:lnTo>
                    <a:pt x="7442" y="39649"/>
                  </a:lnTo>
                  <a:lnTo>
                    <a:pt x="8737" y="39090"/>
                  </a:lnTo>
                  <a:lnTo>
                    <a:pt x="9944" y="38430"/>
                  </a:lnTo>
                  <a:close/>
                </a:path>
                <a:path w="561340" h="1609089">
                  <a:moveTo>
                    <a:pt x="10071" y="665530"/>
                  </a:moveTo>
                  <a:lnTo>
                    <a:pt x="9042" y="666076"/>
                  </a:lnTo>
                  <a:lnTo>
                    <a:pt x="5511" y="667562"/>
                  </a:lnTo>
                  <a:lnTo>
                    <a:pt x="3035" y="668070"/>
                  </a:lnTo>
                  <a:lnTo>
                    <a:pt x="0" y="668147"/>
                  </a:lnTo>
                  <a:lnTo>
                    <a:pt x="4114" y="668147"/>
                  </a:lnTo>
                  <a:lnTo>
                    <a:pt x="7886" y="666940"/>
                  </a:lnTo>
                  <a:lnTo>
                    <a:pt x="10071" y="665530"/>
                  </a:lnTo>
                  <a:close/>
                </a:path>
                <a:path w="561340" h="1609089">
                  <a:moveTo>
                    <a:pt x="19392" y="13855"/>
                  </a:moveTo>
                  <a:lnTo>
                    <a:pt x="18935" y="12687"/>
                  </a:lnTo>
                  <a:lnTo>
                    <a:pt x="19392" y="13855"/>
                  </a:lnTo>
                  <a:close/>
                </a:path>
                <a:path w="561340" h="1609089">
                  <a:moveTo>
                    <a:pt x="19824" y="25730"/>
                  </a:moveTo>
                  <a:lnTo>
                    <a:pt x="19456" y="26987"/>
                  </a:lnTo>
                  <a:lnTo>
                    <a:pt x="18567" y="29171"/>
                  </a:lnTo>
                  <a:lnTo>
                    <a:pt x="18161" y="30010"/>
                  </a:lnTo>
                  <a:lnTo>
                    <a:pt x="18796" y="28917"/>
                  </a:lnTo>
                  <a:lnTo>
                    <a:pt x="19621" y="26758"/>
                  </a:lnTo>
                  <a:lnTo>
                    <a:pt x="19824" y="25730"/>
                  </a:lnTo>
                  <a:close/>
                </a:path>
                <a:path w="561340" h="1609089">
                  <a:moveTo>
                    <a:pt x="520065" y="1590484"/>
                  </a:moveTo>
                  <a:lnTo>
                    <a:pt x="520039" y="1590268"/>
                  </a:lnTo>
                  <a:lnTo>
                    <a:pt x="520065" y="1590548"/>
                  </a:lnTo>
                  <a:close/>
                </a:path>
                <a:path w="561340" h="1609089">
                  <a:moveTo>
                    <a:pt x="558622" y="1579232"/>
                  </a:moveTo>
                  <a:lnTo>
                    <a:pt x="558393" y="1578762"/>
                  </a:lnTo>
                  <a:lnTo>
                    <a:pt x="558203" y="1578444"/>
                  </a:lnTo>
                  <a:lnTo>
                    <a:pt x="558622" y="1579232"/>
                  </a:lnTo>
                  <a:close/>
                </a:path>
                <a:path w="561340" h="1609089">
                  <a:moveTo>
                    <a:pt x="560755" y="1588922"/>
                  </a:moveTo>
                  <a:lnTo>
                    <a:pt x="560679" y="1586788"/>
                  </a:lnTo>
                  <a:lnTo>
                    <a:pt x="560501" y="1584337"/>
                  </a:lnTo>
                  <a:lnTo>
                    <a:pt x="559879" y="1581924"/>
                  </a:lnTo>
                  <a:lnTo>
                    <a:pt x="557860" y="1577898"/>
                  </a:lnTo>
                  <a:lnTo>
                    <a:pt x="558203" y="1578444"/>
                  </a:lnTo>
                  <a:lnTo>
                    <a:pt x="557872" y="1577848"/>
                  </a:lnTo>
                  <a:lnTo>
                    <a:pt x="557771" y="1577721"/>
                  </a:lnTo>
                  <a:lnTo>
                    <a:pt x="557682" y="1577568"/>
                  </a:lnTo>
                  <a:lnTo>
                    <a:pt x="557580" y="1577416"/>
                  </a:lnTo>
                  <a:lnTo>
                    <a:pt x="557453" y="1577238"/>
                  </a:lnTo>
                  <a:lnTo>
                    <a:pt x="556031" y="1575117"/>
                  </a:lnTo>
                  <a:lnTo>
                    <a:pt x="555396" y="1574152"/>
                  </a:lnTo>
                  <a:lnTo>
                    <a:pt x="552996" y="1571955"/>
                  </a:lnTo>
                  <a:lnTo>
                    <a:pt x="550532" y="1570596"/>
                  </a:lnTo>
                  <a:lnTo>
                    <a:pt x="550024" y="1570316"/>
                  </a:lnTo>
                  <a:lnTo>
                    <a:pt x="550202" y="1570393"/>
                  </a:lnTo>
                  <a:lnTo>
                    <a:pt x="548017" y="1569186"/>
                  </a:lnTo>
                  <a:lnTo>
                    <a:pt x="547408" y="1568996"/>
                  </a:lnTo>
                  <a:lnTo>
                    <a:pt x="545630" y="1568399"/>
                  </a:lnTo>
                  <a:lnTo>
                    <a:pt x="545376" y="1568373"/>
                  </a:lnTo>
                  <a:lnTo>
                    <a:pt x="544855" y="1568284"/>
                  </a:lnTo>
                  <a:lnTo>
                    <a:pt x="543166" y="1568056"/>
                  </a:lnTo>
                  <a:lnTo>
                    <a:pt x="542734" y="1567992"/>
                  </a:lnTo>
                  <a:lnTo>
                    <a:pt x="542594" y="1567980"/>
                  </a:lnTo>
                  <a:lnTo>
                    <a:pt x="542556" y="1589938"/>
                  </a:lnTo>
                  <a:lnTo>
                    <a:pt x="542417" y="1590192"/>
                  </a:lnTo>
                  <a:lnTo>
                    <a:pt x="542556" y="1589938"/>
                  </a:lnTo>
                  <a:lnTo>
                    <a:pt x="542556" y="1567980"/>
                  </a:lnTo>
                  <a:lnTo>
                    <a:pt x="542213" y="1567916"/>
                  </a:lnTo>
                  <a:lnTo>
                    <a:pt x="542048" y="1567916"/>
                  </a:lnTo>
                  <a:lnTo>
                    <a:pt x="541858" y="1567891"/>
                  </a:lnTo>
                  <a:lnTo>
                    <a:pt x="541121" y="1567853"/>
                  </a:lnTo>
                  <a:lnTo>
                    <a:pt x="539508" y="1567853"/>
                  </a:lnTo>
                  <a:lnTo>
                    <a:pt x="539343" y="1567865"/>
                  </a:lnTo>
                  <a:lnTo>
                    <a:pt x="538810" y="1567891"/>
                  </a:lnTo>
                  <a:lnTo>
                    <a:pt x="538645" y="1567916"/>
                  </a:lnTo>
                  <a:lnTo>
                    <a:pt x="538048" y="1567992"/>
                  </a:lnTo>
                  <a:lnTo>
                    <a:pt x="537743" y="1568018"/>
                  </a:lnTo>
                  <a:lnTo>
                    <a:pt x="537743" y="1586725"/>
                  </a:lnTo>
                  <a:lnTo>
                    <a:pt x="537743" y="1587588"/>
                  </a:lnTo>
                  <a:lnTo>
                    <a:pt x="537743" y="1589252"/>
                  </a:lnTo>
                  <a:lnTo>
                    <a:pt x="537641" y="1586776"/>
                  </a:lnTo>
                  <a:lnTo>
                    <a:pt x="537743" y="1568018"/>
                  </a:lnTo>
                  <a:lnTo>
                    <a:pt x="535495" y="1568323"/>
                  </a:lnTo>
                  <a:lnTo>
                    <a:pt x="533412" y="1568945"/>
                  </a:lnTo>
                  <a:lnTo>
                    <a:pt x="530948" y="1570151"/>
                  </a:lnTo>
                  <a:lnTo>
                    <a:pt x="530707" y="1570291"/>
                  </a:lnTo>
                  <a:lnTo>
                    <a:pt x="530542" y="1570367"/>
                  </a:lnTo>
                  <a:lnTo>
                    <a:pt x="530288" y="1570532"/>
                  </a:lnTo>
                  <a:lnTo>
                    <a:pt x="529945" y="1570723"/>
                  </a:lnTo>
                  <a:lnTo>
                    <a:pt x="527354" y="1572348"/>
                  </a:lnTo>
                  <a:lnTo>
                    <a:pt x="526796" y="1572704"/>
                  </a:lnTo>
                  <a:lnTo>
                    <a:pt x="524510" y="1575054"/>
                  </a:lnTo>
                  <a:lnTo>
                    <a:pt x="523087" y="1577428"/>
                  </a:lnTo>
                  <a:lnTo>
                    <a:pt x="523087" y="1599285"/>
                  </a:lnTo>
                  <a:lnTo>
                    <a:pt x="522617" y="1598472"/>
                  </a:lnTo>
                  <a:lnTo>
                    <a:pt x="523087" y="1599285"/>
                  </a:lnTo>
                  <a:lnTo>
                    <a:pt x="523087" y="1577428"/>
                  </a:lnTo>
                  <a:lnTo>
                    <a:pt x="522681" y="1578102"/>
                  </a:lnTo>
                  <a:lnTo>
                    <a:pt x="521271" y="1580591"/>
                  </a:lnTo>
                  <a:lnTo>
                    <a:pt x="520407" y="1583283"/>
                  </a:lnTo>
                  <a:lnTo>
                    <a:pt x="520128" y="1585645"/>
                  </a:lnTo>
                  <a:lnTo>
                    <a:pt x="520090" y="1586026"/>
                  </a:lnTo>
                  <a:lnTo>
                    <a:pt x="519976" y="1586979"/>
                  </a:lnTo>
                  <a:lnTo>
                    <a:pt x="519963" y="1587525"/>
                  </a:lnTo>
                  <a:lnTo>
                    <a:pt x="520014" y="1586915"/>
                  </a:lnTo>
                  <a:lnTo>
                    <a:pt x="520065" y="1590471"/>
                  </a:lnTo>
                  <a:lnTo>
                    <a:pt x="520065" y="1588350"/>
                  </a:lnTo>
                  <a:lnTo>
                    <a:pt x="520128" y="1591043"/>
                  </a:lnTo>
                  <a:lnTo>
                    <a:pt x="520065" y="1590573"/>
                  </a:lnTo>
                  <a:lnTo>
                    <a:pt x="520090" y="1591221"/>
                  </a:lnTo>
                  <a:lnTo>
                    <a:pt x="520128" y="1591475"/>
                  </a:lnTo>
                  <a:lnTo>
                    <a:pt x="520319" y="1592389"/>
                  </a:lnTo>
                  <a:lnTo>
                    <a:pt x="520395" y="1592821"/>
                  </a:lnTo>
                  <a:lnTo>
                    <a:pt x="520484" y="1593176"/>
                  </a:lnTo>
                  <a:lnTo>
                    <a:pt x="520598" y="1593723"/>
                  </a:lnTo>
                  <a:lnTo>
                    <a:pt x="520661" y="1593913"/>
                  </a:lnTo>
                  <a:lnTo>
                    <a:pt x="520788" y="1594358"/>
                  </a:lnTo>
                  <a:lnTo>
                    <a:pt x="521487" y="1596148"/>
                  </a:lnTo>
                  <a:lnTo>
                    <a:pt x="523163" y="1599399"/>
                  </a:lnTo>
                  <a:lnTo>
                    <a:pt x="523481" y="1599907"/>
                  </a:lnTo>
                  <a:lnTo>
                    <a:pt x="525475" y="1602384"/>
                  </a:lnTo>
                  <a:lnTo>
                    <a:pt x="528002" y="1605686"/>
                  </a:lnTo>
                  <a:lnTo>
                    <a:pt x="533844" y="1608836"/>
                  </a:lnTo>
                  <a:lnTo>
                    <a:pt x="539623" y="1608836"/>
                  </a:lnTo>
                  <a:lnTo>
                    <a:pt x="540410" y="1608836"/>
                  </a:lnTo>
                  <a:lnTo>
                    <a:pt x="541121" y="1608836"/>
                  </a:lnTo>
                  <a:lnTo>
                    <a:pt x="541832" y="1608797"/>
                  </a:lnTo>
                  <a:lnTo>
                    <a:pt x="545261" y="1608429"/>
                  </a:lnTo>
                  <a:lnTo>
                    <a:pt x="547903" y="1607591"/>
                  </a:lnTo>
                  <a:lnTo>
                    <a:pt x="550316" y="1606232"/>
                  </a:lnTo>
                  <a:lnTo>
                    <a:pt x="550545" y="1606105"/>
                  </a:lnTo>
                  <a:lnTo>
                    <a:pt x="550926" y="1605889"/>
                  </a:lnTo>
                  <a:lnTo>
                    <a:pt x="551053" y="1605800"/>
                  </a:lnTo>
                  <a:lnTo>
                    <a:pt x="551180" y="1605724"/>
                  </a:lnTo>
                  <a:lnTo>
                    <a:pt x="551434" y="1605546"/>
                  </a:lnTo>
                  <a:lnTo>
                    <a:pt x="552170" y="1605051"/>
                  </a:lnTo>
                  <a:lnTo>
                    <a:pt x="553339" y="1604264"/>
                  </a:lnTo>
                  <a:lnTo>
                    <a:pt x="559650" y="1595043"/>
                  </a:lnTo>
                  <a:lnTo>
                    <a:pt x="559968" y="1594281"/>
                  </a:lnTo>
                  <a:lnTo>
                    <a:pt x="560425" y="1592427"/>
                  </a:lnTo>
                  <a:lnTo>
                    <a:pt x="560501" y="1592148"/>
                  </a:lnTo>
                  <a:lnTo>
                    <a:pt x="560679" y="1590040"/>
                  </a:lnTo>
                  <a:lnTo>
                    <a:pt x="560628" y="1590395"/>
                  </a:lnTo>
                  <a:lnTo>
                    <a:pt x="560755" y="158892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6" name="object 712"/>
            <p:cNvSpPr/>
            <p:nvPr/>
          </p:nvSpPr>
          <p:spPr>
            <a:xfrm>
              <a:off x="7635786" y="4352406"/>
              <a:ext cx="1085215" cy="354965"/>
            </a:xfrm>
            <a:custGeom>
              <a:avLst/>
              <a:gdLst/>
              <a:ahLst/>
              <a:cxnLst/>
              <a:rect l="l" t="t" r="r" b="b"/>
              <a:pathLst>
                <a:path w="1085215" h="354964">
                  <a:moveTo>
                    <a:pt x="505180" y="341223"/>
                  </a:moveTo>
                  <a:lnTo>
                    <a:pt x="504913" y="340512"/>
                  </a:lnTo>
                  <a:lnTo>
                    <a:pt x="504609" y="339407"/>
                  </a:lnTo>
                  <a:lnTo>
                    <a:pt x="504507" y="339051"/>
                  </a:lnTo>
                  <a:lnTo>
                    <a:pt x="504393" y="338696"/>
                  </a:lnTo>
                  <a:lnTo>
                    <a:pt x="504380" y="338556"/>
                  </a:lnTo>
                  <a:lnTo>
                    <a:pt x="504063" y="336969"/>
                  </a:lnTo>
                  <a:lnTo>
                    <a:pt x="503936" y="336042"/>
                  </a:lnTo>
                  <a:lnTo>
                    <a:pt x="503859" y="335241"/>
                  </a:lnTo>
                  <a:lnTo>
                    <a:pt x="503859" y="334251"/>
                  </a:lnTo>
                  <a:lnTo>
                    <a:pt x="503859" y="333527"/>
                  </a:lnTo>
                  <a:lnTo>
                    <a:pt x="503821" y="335495"/>
                  </a:lnTo>
                  <a:lnTo>
                    <a:pt x="503974" y="336689"/>
                  </a:lnTo>
                  <a:lnTo>
                    <a:pt x="504012" y="337439"/>
                  </a:lnTo>
                  <a:lnTo>
                    <a:pt x="504609" y="339915"/>
                  </a:lnTo>
                  <a:lnTo>
                    <a:pt x="504990" y="340804"/>
                  </a:lnTo>
                  <a:lnTo>
                    <a:pt x="505180" y="341223"/>
                  </a:lnTo>
                  <a:close/>
                </a:path>
                <a:path w="1085215" h="354964">
                  <a:moveTo>
                    <a:pt x="505802" y="342646"/>
                  </a:moveTo>
                  <a:lnTo>
                    <a:pt x="505180" y="341223"/>
                  </a:lnTo>
                  <a:lnTo>
                    <a:pt x="505320" y="341591"/>
                  </a:lnTo>
                  <a:lnTo>
                    <a:pt x="505802" y="342646"/>
                  </a:lnTo>
                  <a:close/>
                </a:path>
                <a:path w="1085215" h="354964">
                  <a:moveTo>
                    <a:pt x="508038" y="321475"/>
                  </a:moveTo>
                  <a:lnTo>
                    <a:pt x="2806" y="28181"/>
                  </a:lnTo>
                  <a:lnTo>
                    <a:pt x="2451" y="28803"/>
                  </a:lnTo>
                  <a:lnTo>
                    <a:pt x="431" y="32283"/>
                  </a:lnTo>
                  <a:lnTo>
                    <a:pt x="38" y="32804"/>
                  </a:lnTo>
                  <a:lnTo>
                    <a:pt x="505409" y="326059"/>
                  </a:lnTo>
                  <a:lnTo>
                    <a:pt x="507212" y="322643"/>
                  </a:lnTo>
                  <a:lnTo>
                    <a:pt x="507288" y="322516"/>
                  </a:lnTo>
                  <a:lnTo>
                    <a:pt x="507707" y="321919"/>
                  </a:lnTo>
                  <a:lnTo>
                    <a:pt x="507796" y="321779"/>
                  </a:lnTo>
                  <a:lnTo>
                    <a:pt x="508038" y="321475"/>
                  </a:lnTo>
                  <a:close/>
                </a:path>
                <a:path w="1085215" h="354964">
                  <a:moveTo>
                    <a:pt x="509955" y="348526"/>
                  </a:moveTo>
                  <a:lnTo>
                    <a:pt x="509054" y="347624"/>
                  </a:lnTo>
                  <a:lnTo>
                    <a:pt x="508215" y="346646"/>
                  </a:lnTo>
                  <a:lnTo>
                    <a:pt x="507301" y="345313"/>
                  </a:lnTo>
                  <a:lnTo>
                    <a:pt x="507136" y="345059"/>
                  </a:lnTo>
                  <a:lnTo>
                    <a:pt x="506476" y="343954"/>
                  </a:lnTo>
                  <a:lnTo>
                    <a:pt x="507403" y="345605"/>
                  </a:lnTo>
                  <a:lnTo>
                    <a:pt x="508571" y="347154"/>
                  </a:lnTo>
                  <a:lnTo>
                    <a:pt x="509955" y="348526"/>
                  </a:lnTo>
                  <a:close/>
                </a:path>
                <a:path w="1085215" h="354964">
                  <a:moveTo>
                    <a:pt x="510667" y="318617"/>
                  </a:moveTo>
                  <a:lnTo>
                    <a:pt x="509727" y="319455"/>
                  </a:lnTo>
                  <a:lnTo>
                    <a:pt x="509600" y="319595"/>
                  </a:lnTo>
                  <a:lnTo>
                    <a:pt x="510667" y="318617"/>
                  </a:lnTo>
                  <a:close/>
                </a:path>
                <a:path w="1085215" h="354964">
                  <a:moveTo>
                    <a:pt x="513969" y="351612"/>
                  </a:moveTo>
                  <a:lnTo>
                    <a:pt x="512330" y="350570"/>
                  </a:lnTo>
                  <a:lnTo>
                    <a:pt x="511403" y="349859"/>
                  </a:lnTo>
                  <a:lnTo>
                    <a:pt x="510540" y="349084"/>
                  </a:lnTo>
                  <a:lnTo>
                    <a:pt x="511733" y="350164"/>
                  </a:lnTo>
                  <a:lnTo>
                    <a:pt x="513029" y="351091"/>
                  </a:lnTo>
                  <a:lnTo>
                    <a:pt x="513969" y="351612"/>
                  </a:lnTo>
                  <a:close/>
                </a:path>
                <a:path w="1085215" h="354964">
                  <a:moveTo>
                    <a:pt x="515454" y="352399"/>
                  </a:moveTo>
                  <a:close/>
                </a:path>
                <a:path w="1085215" h="354964">
                  <a:moveTo>
                    <a:pt x="517613" y="353377"/>
                  </a:moveTo>
                  <a:lnTo>
                    <a:pt x="515531" y="352437"/>
                  </a:lnTo>
                  <a:lnTo>
                    <a:pt x="517448" y="353326"/>
                  </a:lnTo>
                  <a:lnTo>
                    <a:pt x="517613" y="353377"/>
                  </a:lnTo>
                  <a:close/>
                </a:path>
                <a:path w="1085215" h="354964">
                  <a:moveTo>
                    <a:pt x="520357" y="354063"/>
                  </a:moveTo>
                  <a:lnTo>
                    <a:pt x="519531" y="353872"/>
                  </a:lnTo>
                  <a:lnTo>
                    <a:pt x="517639" y="353314"/>
                  </a:lnTo>
                  <a:lnTo>
                    <a:pt x="516801" y="353009"/>
                  </a:lnTo>
                  <a:lnTo>
                    <a:pt x="517613" y="353377"/>
                  </a:lnTo>
                  <a:lnTo>
                    <a:pt x="518020" y="353504"/>
                  </a:lnTo>
                  <a:lnTo>
                    <a:pt x="519455" y="353936"/>
                  </a:lnTo>
                  <a:lnTo>
                    <a:pt x="519811" y="353987"/>
                  </a:lnTo>
                  <a:lnTo>
                    <a:pt x="520357" y="354063"/>
                  </a:lnTo>
                  <a:close/>
                </a:path>
                <a:path w="1085215" h="354964">
                  <a:moveTo>
                    <a:pt x="521538" y="354215"/>
                  </a:moveTo>
                  <a:lnTo>
                    <a:pt x="520547" y="354088"/>
                  </a:lnTo>
                  <a:lnTo>
                    <a:pt x="521538" y="354215"/>
                  </a:lnTo>
                  <a:close/>
                </a:path>
                <a:path w="1085215" h="354964">
                  <a:moveTo>
                    <a:pt x="521652" y="354241"/>
                  </a:moveTo>
                  <a:close/>
                </a:path>
                <a:path w="1085215" h="354964">
                  <a:moveTo>
                    <a:pt x="523367" y="313410"/>
                  </a:moveTo>
                  <a:lnTo>
                    <a:pt x="521855" y="313410"/>
                  </a:lnTo>
                  <a:lnTo>
                    <a:pt x="520522" y="313651"/>
                  </a:lnTo>
                  <a:lnTo>
                    <a:pt x="519849" y="313766"/>
                  </a:lnTo>
                  <a:lnTo>
                    <a:pt x="519442" y="313829"/>
                  </a:lnTo>
                  <a:lnTo>
                    <a:pt x="519303" y="313855"/>
                  </a:lnTo>
                  <a:lnTo>
                    <a:pt x="518604" y="314134"/>
                  </a:lnTo>
                  <a:lnTo>
                    <a:pt x="517474" y="314464"/>
                  </a:lnTo>
                  <a:lnTo>
                    <a:pt x="515950" y="315175"/>
                  </a:lnTo>
                  <a:lnTo>
                    <a:pt x="515823" y="315226"/>
                  </a:lnTo>
                  <a:lnTo>
                    <a:pt x="515543" y="315366"/>
                  </a:lnTo>
                  <a:lnTo>
                    <a:pt x="515416" y="315429"/>
                  </a:lnTo>
                  <a:lnTo>
                    <a:pt x="516064" y="315137"/>
                  </a:lnTo>
                  <a:lnTo>
                    <a:pt x="516204" y="315074"/>
                  </a:lnTo>
                  <a:lnTo>
                    <a:pt x="516496" y="314934"/>
                  </a:lnTo>
                  <a:lnTo>
                    <a:pt x="516915" y="314782"/>
                  </a:lnTo>
                  <a:lnTo>
                    <a:pt x="517156" y="314693"/>
                  </a:lnTo>
                  <a:lnTo>
                    <a:pt x="518541" y="314172"/>
                  </a:lnTo>
                  <a:lnTo>
                    <a:pt x="520001" y="313791"/>
                  </a:lnTo>
                  <a:lnTo>
                    <a:pt x="522490" y="313461"/>
                  </a:lnTo>
                  <a:lnTo>
                    <a:pt x="523367" y="313410"/>
                  </a:lnTo>
                  <a:close/>
                </a:path>
                <a:path w="1085215" h="354964">
                  <a:moveTo>
                    <a:pt x="523544" y="354406"/>
                  </a:moveTo>
                  <a:lnTo>
                    <a:pt x="522147" y="354279"/>
                  </a:lnTo>
                  <a:lnTo>
                    <a:pt x="521652" y="354241"/>
                  </a:lnTo>
                  <a:lnTo>
                    <a:pt x="522516" y="354355"/>
                  </a:lnTo>
                  <a:lnTo>
                    <a:pt x="523379" y="354406"/>
                  </a:lnTo>
                  <a:lnTo>
                    <a:pt x="523544" y="354406"/>
                  </a:lnTo>
                  <a:close/>
                </a:path>
                <a:path w="1085215" h="354964">
                  <a:moveTo>
                    <a:pt x="525018" y="354393"/>
                  </a:moveTo>
                  <a:lnTo>
                    <a:pt x="524776" y="354393"/>
                  </a:lnTo>
                  <a:lnTo>
                    <a:pt x="524548" y="354406"/>
                  </a:lnTo>
                  <a:lnTo>
                    <a:pt x="525018" y="354393"/>
                  </a:lnTo>
                  <a:close/>
                </a:path>
                <a:path w="1085215" h="354964">
                  <a:moveTo>
                    <a:pt x="526973" y="354215"/>
                  </a:moveTo>
                  <a:lnTo>
                    <a:pt x="525411" y="354368"/>
                  </a:lnTo>
                  <a:lnTo>
                    <a:pt x="526313" y="354317"/>
                  </a:lnTo>
                  <a:lnTo>
                    <a:pt x="526973" y="354215"/>
                  </a:lnTo>
                  <a:close/>
                </a:path>
                <a:path w="1085215" h="354964">
                  <a:moveTo>
                    <a:pt x="527088" y="354203"/>
                  </a:moveTo>
                  <a:close/>
                </a:path>
                <a:path w="1085215" h="354964">
                  <a:moveTo>
                    <a:pt x="528015" y="354076"/>
                  </a:moveTo>
                  <a:lnTo>
                    <a:pt x="527088" y="354203"/>
                  </a:lnTo>
                  <a:lnTo>
                    <a:pt x="528015" y="354076"/>
                  </a:lnTo>
                  <a:close/>
                </a:path>
                <a:path w="1085215" h="354964">
                  <a:moveTo>
                    <a:pt x="531482" y="353098"/>
                  </a:moveTo>
                  <a:lnTo>
                    <a:pt x="530618" y="353377"/>
                  </a:lnTo>
                  <a:lnTo>
                    <a:pt x="530377" y="353466"/>
                  </a:lnTo>
                  <a:lnTo>
                    <a:pt x="529983" y="353580"/>
                  </a:lnTo>
                  <a:lnTo>
                    <a:pt x="529856" y="353618"/>
                  </a:lnTo>
                  <a:lnTo>
                    <a:pt x="528955" y="353872"/>
                  </a:lnTo>
                  <a:lnTo>
                    <a:pt x="528269" y="354025"/>
                  </a:lnTo>
                  <a:lnTo>
                    <a:pt x="528104" y="354063"/>
                  </a:lnTo>
                  <a:lnTo>
                    <a:pt x="528269" y="354037"/>
                  </a:lnTo>
                  <a:lnTo>
                    <a:pt x="528396" y="354012"/>
                  </a:lnTo>
                  <a:lnTo>
                    <a:pt x="528904" y="353936"/>
                  </a:lnTo>
                  <a:lnTo>
                    <a:pt x="530694" y="353453"/>
                  </a:lnTo>
                  <a:lnTo>
                    <a:pt x="531482" y="353098"/>
                  </a:lnTo>
                  <a:close/>
                </a:path>
                <a:path w="1085215" h="354964">
                  <a:moveTo>
                    <a:pt x="532980" y="352437"/>
                  </a:moveTo>
                  <a:lnTo>
                    <a:pt x="531761" y="352983"/>
                  </a:lnTo>
                  <a:lnTo>
                    <a:pt x="532257" y="352780"/>
                  </a:lnTo>
                  <a:lnTo>
                    <a:pt x="532980" y="352437"/>
                  </a:lnTo>
                  <a:close/>
                </a:path>
                <a:path w="1085215" h="354964">
                  <a:moveTo>
                    <a:pt x="533349" y="315544"/>
                  </a:moveTo>
                  <a:lnTo>
                    <a:pt x="532815" y="315302"/>
                  </a:lnTo>
                  <a:lnTo>
                    <a:pt x="533349" y="315544"/>
                  </a:lnTo>
                  <a:close/>
                </a:path>
                <a:path w="1085215" h="354964">
                  <a:moveTo>
                    <a:pt x="535851" y="316992"/>
                  </a:moveTo>
                  <a:lnTo>
                    <a:pt x="535051" y="316433"/>
                  </a:lnTo>
                  <a:lnTo>
                    <a:pt x="534365" y="316090"/>
                  </a:lnTo>
                  <a:lnTo>
                    <a:pt x="535851" y="316992"/>
                  </a:lnTo>
                  <a:close/>
                </a:path>
                <a:path w="1085215" h="354964">
                  <a:moveTo>
                    <a:pt x="536511" y="350329"/>
                  </a:moveTo>
                  <a:lnTo>
                    <a:pt x="535609" y="350977"/>
                  </a:lnTo>
                  <a:lnTo>
                    <a:pt x="534009" y="351904"/>
                  </a:lnTo>
                  <a:lnTo>
                    <a:pt x="534987" y="351396"/>
                  </a:lnTo>
                  <a:lnTo>
                    <a:pt x="536219" y="350583"/>
                  </a:lnTo>
                  <a:lnTo>
                    <a:pt x="536511" y="350329"/>
                  </a:lnTo>
                  <a:close/>
                </a:path>
                <a:path w="1085215" h="354964">
                  <a:moveTo>
                    <a:pt x="536841" y="317728"/>
                  </a:moveTo>
                  <a:lnTo>
                    <a:pt x="536486" y="317398"/>
                  </a:lnTo>
                  <a:lnTo>
                    <a:pt x="535851" y="316992"/>
                  </a:lnTo>
                  <a:lnTo>
                    <a:pt x="536841" y="317728"/>
                  </a:lnTo>
                  <a:close/>
                </a:path>
                <a:path w="1085215" h="354964">
                  <a:moveTo>
                    <a:pt x="542747" y="342544"/>
                  </a:moveTo>
                  <a:lnTo>
                    <a:pt x="542404" y="343268"/>
                  </a:lnTo>
                  <a:lnTo>
                    <a:pt x="542112" y="343839"/>
                  </a:lnTo>
                  <a:lnTo>
                    <a:pt x="541947" y="344093"/>
                  </a:lnTo>
                  <a:lnTo>
                    <a:pt x="541782" y="344360"/>
                  </a:lnTo>
                  <a:lnTo>
                    <a:pt x="541502" y="344830"/>
                  </a:lnTo>
                  <a:lnTo>
                    <a:pt x="537349" y="349618"/>
                  </a:lnTo>
                  <a:lnTo>
                    <a:pt x="539788" y="347586"/>
                  </a:lnTo>
                  <a:lnTo>
                    <a:pt x="541629" y="345059"/>
                  </a:lnTo>
                  <a:lnTo>
                    <a:pt x="542709" y="342646"/>
                  </a:lnTo>
                  <a:close/>
                </a:path>
                <a:path w="1085215" h="354964">
                  <a:moveTo>
                    <a:pt x="543229" y="341452"/>
                  </a:moveTo>
                  <a:lnTo>
                    <a:pt x="542874" y="342277"/>
                  </a:lnTo>
                  <a:lnTo>
                    <a:pt x="543001" y="342011"/>
                  </a:lnTo>
                  <a:lnTo>
                    <a:pt x="543229" y="341452"/>
                  </a:lnTo>
                  <a:close/>
                </a:path>
                <a:path w="1085215" h="354964">
                  <a:moveTo>
                    <a:pt x="544576" y="332117"/>
                  </a:moveTo>
                  <a:lnTo>
                    <a:pt x="544550" y="331470"/>
                  </a:lnTo>
                  <a:lnTo>
                    <a:pt x="544461" y="330619"/>
                  </a:lnTo>
                  <a:lnTo>
                    <a:pt x="544347" y="330200"/>
                  </a:lnTo>
                  <a:lnTo>
                    <a:pt x="544309" y="329831"/>
                  </a:lnTo>
                  <a:lnTo>
                    <a:pt x="543915" y="328218"/>
                  </a:lnTo>
                  <a:lnTo>
                    <a:pt x="543636" y="327469"/>
                  </a:lnTo>
                  <a:lnTo>
                    <a:pt x="543877" y="328256"/>
                  </a:lnTo>
                  <a:lnTo>
                    <a:pt x="544271" y="329857"/>
                  </a:lnTo>
                  <a:lnTo>
                    <a:pt x="544512" y="331470"/>
                  </a:lnTo>
                  <a:lnTo>
                    <a:pt x="544576" y="332117"/>
                  </a:lnTo>
                  <a:close/>
                </a:path>
                <a:path w="1085215" h="354964">
                  <a:moveTo>
                    <a:pt x="1044689" y="25273"/>
                  </a:moveTo>
                  <a:lnTo>
                    <a:pt x="1044409" y="23939"/>
                  </a:lnTo>
                  <a:lnTo>
                    <a:pt x="1044206" y="21945"/>
                  </a:lnTo>
                  <a:lnTo>
                    <a:pt x="1044143" y="20815"/>
                  </a:lnTo>
                  <a:lnTo>
                    <a:pt x="1044194" y="22771"/>
                  </a:lnTo>
                  <a:lnTo>
                    <a:pt x="1044524" y="24739"/>
                  </a:lnTo>
                  <a:lnTo>
                    <a:pt x="1044689" y="25273"/>
                  </a:lnTo>
                  <a:close/>
                </a:path>
                <a:path w="1085215" h="354964">
                  <a:moveTo>
                    <a:pt x="1048385" y="32842"/>
                  </a:moveTo>
                  <a:lnTo>
                    <a:pt x="1045705" y="28181"/>
                  </a:lnTo>
                  <a:lnTo>
                    <a:pt x="541921" y="320509"/>
                  </a:lnTo>
                  <a:lnTo>
                    <a:pt x="541921" y="323380"/>
                  </a:lnTo>
                  <a:lnTo>
                    <a:pt x="541413" y="322529"/>
                  </a:lnTo>
                  <a:lnTo>
                    <a:pt x="541896" y="323354"/>
                  </a:lnTo>
                  <a:lnTo>
                    <a:pt x="541921" y="320509"/>
                  </a:lnTo>
                  <a:lnTo>
                    <a:pt x="540486" y="321335"/>
                  </a:lnTo>
                  <a:lnTo>
                    <a:pt x="541248" y="322491"/>
                  </a:lnTo>
                  <a:lnTo>
                    <a:pt x="541997" y="323672"/>
                  </a:lnTo>
                  <a:lnTo>
                    <a:pt x="542582" y="324929"/>
                  </a:lnTo>
                  <a:lnTo>
                    <a:pt x="542772" y="325310"/>
                  </a:lnTo>
                  <a:lnTo>
                    <a:pt x="542925" y="325666"/>
                  </a:lnTo>
                  <a:lnTo>
                    <a:pt x="543128" y="326110"/>
                  </a:lnTo>
                  <a:lnTo>
                    <a:pt x="1048385" y="32842"/>
                  </a:lnTo>
                  <a:close/>
                </a:path>
                <a:path w="1085215" h="354964">
                  <a:moveTo>
                    <a:pt x="1052817" y="37109"/>
                  </a:moveTo>
                  <a:lnTo>
                    <a:pt x="1051941" y="36487"/>
                  </a:lnTo>
                  <a:lnTo>
                    <a:pt x="1051102" y="35788"/>
                  </a:lnTo>
                  <a:lnTo>
                    <a:pt x="1049604" y="34328"/>
                  </a:lnTo>
                  <a:lnTo>
                    <a:pt x="1049032" y="33693"/>
                  </a:lnTo>
                  <a:lnTo>
                    <a:pt x="1049705" y="34544"/>
                  </a:lnTo>
                  <a:lnTo>
                    <a:pt x="1051179" y="35953"/>
                  </a:lnTo>
                  <a:lnTo>
                    <a:pt x="1052817" y="37109"/>
                  </a:lnTo>
                  <a:close/>
                </a:path>
                <a:path w="1085215" h="354964">
                  <a:moveTo>
                    <a:pt x="1059535" y="431"/>
                  </a:moveTo>
                  <a:lnTo>
                    <a:pt x="1058367" y="787"/>
                  </a:lnTo>
                  <a:lnTo>
                    <a:pt x="1059535" y="431"/>
                  </a:lnTo>
                  <a:close/>
                </a:path>
                <a:path w="1085215" h="354964">
                  <a:moveTo>
                    <a:pt x="1060742" y="152"/>
                  </a:moveTo>
                  <a:lnTo>
                    <a:pt x="1060602" y="165"/>
                  </a:lnTo>
                  <a:lnTo>
                    <a:pt x="1059535" y="431"/>
                  </a:lnTo>
                  <a:lnTo>
                    <a:pt x="1060742" y="152"/>
                  </a:lnTo>
                  <a:close/>
                </a:path>
                <a:path w="1085215" h="354964">
                  <a:moveTo>
                    <a:pt x="1067358" y="25"/>
                  </a:moveTo>
                  <a:close/>
                </a:path>
                <a:path w="1085215" h="354964">
                  <a:moveTo>
                    <a:pt x="1071219" y="800"/>
                  </a:moveTo>
                  <a:lnTo>
                    <a:pt x="1069822" y="342"/>
                  </a:lnTo>
                  <a:lnTo>
                    <a:pt x="1071219" y="800"/>
                  </a:lnTo>
                  <a:close/>
                </a:path>
                <a:path w="1085215" h="354964">
                  <a:moveTo>
                    <a:pt x="1077506" y="36245"/>
                  </a:moveTo>
                  <a:lnTo>
                    <a:pt x="1076439" y="37071"/>
                  </a:lnTo>
                  <a:lnTo>
                    <a:pt x="1075334" y="37807"/>
                  </a:lnTo>
                  <a:lnTo>
                    <a:pt x="1074102" y="38506"/>
                  </a:lnTo>
                  <a:lnTo>
                    <a:pt x="1073378" y="38874"/>
                  </a:lnTo>
                  <a:lnTo>
                    <a:pt x="1072476" y="39255"/>
                  </a:lnTo>
                  <a:lnTo>
                    <a:pt x="1070241" y="40182"/>
                  </a:lnTo>
                  <a:lnTo>
                    <a:pt x="1068184" y="40652"/>
                  </a:lnTo>
                  <a:lnTo>
                    <a:pt x="1068019" y="40690"/>
                  </a:lnTo>
                  <a:lnTo>
                    <a:pt x="1067892" y="40716"/>
                  </a:lnTo>
                  <a:lnTo>
                    <a:pt x="1065415" y="40817"/>
                  </a:lnTo>
                  <a:lnTo>
                    <a:pt x="1067625" y="40767"/>
                  </a:lnTo>
                  <a:lnTo>
                    <a:pt x="1064590" y="40843"/>
                  </a:lnTo>
                  <a:lnTo>
                    <a:pt x="1068705" y="40843"/>
                  </a:lnTo>
                  <a:lnTo>
                    <a:pt x="1069276" y="40665"/>
                  </a:lnTo>
                  <a:lnTo>
                    <a:pt x="1070584" y="40601"/>
                  </a:lnTo>
                  <a:lnTo>
                    <a:pt x="1075245" y="38442"/>
                  </a:lnTo>
                  <a:lnTo>
                    <a:pt x="1077506" y="36245"/>
                  </a:lnTo>
                  <a:close/>
                </a:path>
                <a:path w="1085215" h="354964">
                  <a:moveTo>
                    <a:pt x="1080770" y="32893"/>
                  </a:moveTo>
                  <a:lnTo>
                    <a:pt x="1080109" y="33604"/>
                  </a:lnTo>
                  <a:lnTo>
                    <a:pt x="1079474" y="34328"/>
                  </a:lnTo>
                  <a:lnTo>
                    <a:pt x="1077506" y="36245"/>
                  </a:lnTo>
                  <a:lnTo>
                    <a:pt x="1078496" y="35471"/>
                  </a:lnTo>
                  <a:lnTo>
                    <a:pt x="1079715" y="34251"/>
                  </a:lnTo>
                  <a:lnTo>
                    <a:pt x="1080770" y="32893"/>
                  </a:lnTo>
                  <a:close/>
                </a:path>
                <a:path w="1085215" h="354964">
                  <a:moveTo>
                    <a:pt x="1083475" y="12433"/>
                  </a:moveTo>
                  <a:lnTo>
                    <a:pt x="1067358" y="25"/>
                  </a:lnTo>
                  <a:lnTo>
                    <a:pt x="1068654" y="241"/>
                  </a:lnTo>
                  <a:lnTo>
                    <a:pt x="1071156" y="850"/>
                  </a:lnTo>
                  <a:lnTo>
                    <a:pt x="1072781" y="1485"/>
                  </a:lnTo>
                  <a:lnTo>
                    <a:pt x="1074369" y="2374"/>
                  </a:lnTo>
                  <a:lnTo>
                    <a:pt x="1074991" y="2717"/>
                  </a:lnTo>
                  <a:lnTo>
                    <a:pt x="1076350" y="3606"/>
                  </a:lnTo>
                  <a:lnTo>
                    <a:pt x="1077810" y="4648"/>
                  </a:lnTo>
                  <a:lnTo>
                    <a:pt x="1079182" y="5943"/>
                  </a:lnTo>
                  <a:lnTo>
                    <a:pt x="1079969" y="6921"/>
                  </a:lnTo>
                  <a:lnTo>
                    <a:pt x="1080846" y="8001"/>
                  </a:lnTo>
                  <a:lnTo>
                    <a:pt x="1081227" y="8521"/>
                  </a:lnTo>
                  <a:lnTo>
                    <a:pt x="1082890" y="11074"/>
                  </a:lnTo>
                  <a:lnTo>
                    <a:pt x="1083475" y="12433"/>
                  </a:lnTo>
                  <a:close/>
                </a:path>
                <a:path w="1085215" h="354964">
                  <a:moveTo>
                    <a:pt x="1083906" y="13538"/>
                  </a:moveTo>
                  <a:lnTo>
                    <a:pt x="1083856" y="13296"/>
                  </a:lnTo>
                  <a:lnTo>
                    <a:pt x="1083475" y="12433"/>
                  </a:lnTo>
                  <a:lnTo>
                    <a:pt x="1083906" y="13538"/>
                  </a:lnTo>
                  <a:close/>
                </a:path>
                <a:path w="1085215" h="354964">
                  <a:moveTo>
                    <a:pt x="1085037" y="18618"/>
                  </a:moveTo>
                  <a:lnTo>
                    <a:pt x="1084834" y="16954"/>
                  </a:lnTo>
                  <a:lnTo>
                    <a:pt x="1084199" y="14427"/>
                  </a:lnTo>
                  <a:lnTo>
                    <a:pt x="1083906" y="13538"/>
                  </a:lnTo>
                  <a:lnTo>
                    <a:pt x="1084668" y="16827"/>
                  </a:lnTo>
                  <a:lnTo>
                    <a:pt x="1084795" y="17805"/>
                  </a:lnTo>
                  <a:lnTo>
                    <a:pt x="1083411" y="28105"/>
                  </a:lnTo>
                  <a:lnTo>
                    <a:pt x="1084491" y="25730"/>
                  </a:lnTo>
                  <a:lnTo>
                    <a:pt x="1084935" y="23596"/>
                  </a:lnTo>
                  <a:lnTo>
                    <a:pt x="1085037" y="1861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7" name="object 713"/>
            <p:cNvSpPr/>
            <p:nvPr/>
          </p:nvSpPr>
          <p:spPr>
            <a:xfrm>
              <a:off x="8139646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221" y="25"/>
                  </a:moveTo>
                  <a:lnTo>
                    <a:pt x="21056" y="12"/>
                  </a:lnTo>
                  <a:lnTo>
                    <a:pt x="20891" y="0"/>
                  </a:lnTo>
                  <a:lnTo>
                    <a:pt x="20459" y="0"/>
                  </a:lnTo>
                  <a:lnTo>
                    <a:pt x="21221" y="25"/>
                  </a:lnTo>
                  <a:close/>
                </a:path>
                <a:path w="41275" h="41275">
                  <a:moveTo>
                    <a:pt x="21628" y="50"/>
                  </a:moveTo>
                  <a:lnTo>
                    <a:pt x="21297" y="0"/>
                  </a:lnTo>
                  <a:lnTo>
                    <a:pt x="20904" y="0"/>
                  </a:lnTo>
                  <a:lnTo>
                    <a:pt x="21056" y="12"/>
                  </a:lnTo>
                  <a:lnTo>
                    <a:pt x="21221" y="25"/>
                  </a:lnTo>
                  <a:lnTo>
                    <a:pt x="21348" y="25"/>
                  </a:lnTo>
                  <a:lnTo>
                    <a:pt x="21628" y="50"/>
                  </a:lnTo>
                  <a:close/>
                </a:path>
                <a:path w="41275" h="41275">
                  <a:moveTo>
                    <a:pt x="36537" y="7975"/>
                  </a:moveTo>
                  <a:lnTo>
                    <a:pt x="35852" y="7099"/>
                  </a:lnTo>
                  <a:lnTo>
                    <a:pt x="35763" y="6946"/>
                  </a:lnTo>
                  <a:lnTo>
                    <a:pt x="34988" y="5956"/>
                  </a:lnTo>
                  <a:lnTo>
                    <a:pt x="33083" y="4241"/>
                  </a:lnTo>
                  <a:lnTo>
                    <a:pt x="32080" y="3657"/>
                  </a:lnTo>
                  <a:lnTo>
                    <a:pt x="29502" y="2133"/>
                  </a:lnTo>
                  <a:lnTo>
                    <a:pt x="28956" y="1892"/>
                  </a:lnTo>
                  <a:lnTo>
                    <a:pt x="28016" y="1460"/>
                  </a:lnTo>
                  <a:lnTo>
                    <a:pt x="27051" y="1003"/>
                  </a:lnTo>
                  <a:lnTo>
                    <a:pt x="26885" y="965"/>
                  </a:lnTo>
                  <a:lnTo>
                    <a:pt x="25107" y="457"/>
                  </a:lnTo>
                  <a:lnTo>
                    <a:pt x="24714" y="381"/>
                  </a:lnTo>
                  <a:lnTo>
                    <a:pt x="23241" y="101"/>
                  </a:lnTo>
                  <a:lnTo>
                    <a:pt x="23012" y="165"/>
                  </a:lnTo>
                  <a:lnTo>
                    <a:pt x="23190" y="190"/>
                  </a:lnTo>
                  <a:lnTo>
                    <a:pt x="22326" y="76"/>
                  </a:lnTo>
                  <a:lnTo>
                    <a:pt x="22123" y="50"/>
                  </a:lnTo>
                  <a:lnTo>
                    <a:pt x="21628" y="50"/>
                  </a:lnTo>
                  <a:lnTo>
                    <a:pt x="20053" y="12"/>
                  </a:lnTo>
                  <a:lnTo>
                    <a:pt x="20459" y="0"/>
                  </a:lnTo>
                  <a:lnTo>
                    <a:pt x="20015" y="0"/>
                  </a:lnTo>
                  <a:lnTo>
                    <a:pt x="19634" y="0"/>
                  </a:lnTo>
                  <a:lnTo>
                    <a:pt x="19507" y="0"/>
                  </a:lnTo>
                  <a:lnTo>
                    <a:pt x="19367" y="25"/>
                  </a:lnTo>
                  <a:lnTo>
                    <a:pt x="18313" y="127"/>
                  </a:lnTo>
                  <a:lnTo>
                    <a:pt x="18630" y="76"/>
                  </a:lnTo>
                  <a:lnTo>
                    <a:pt x="19215" y="25"/>
                  </a:lnTo>
                  <a:lnTo>
                    <a:pt x="18427" y="76"/>
                  </a:lnTo>
                  <a:lnTo>
                    <a:pt x="18034" y="139"/>
                  </a:lnTo>
                  <a:lnTo>
                    <a:pt x="17411" y="215"/>
                  </a:lnTo>
                  <a:lnTo>
                    <a:pt x="17272" y="241"/>
                  </a:lnTo>
                  <a:lnTo>
                    <a:pt x="16586" y="330"/>
                  </a:lnTo>
                  <a:lnTo>
                    <a:pt x="15709" y="431"/>
                  </a:lnTo>
                  <a:lnTo>
                    <a:pt x="15201" y="584"/>
                  </a:lnTo>
                  <a:lnTo>
                    <a:pt x="14732" y="723"/>
                  </a:lnTo>
                  <a:lnTo>
                    <a:pt x="14528" y="787"/>
                  </a:lnTo>
                  <a:lnTo>
                    <a:pt x="13614" y="1054"/>
                  </a:lnTo>
                  <a:lnTo>
                    <a:pt x="13462" y="1117"/>
                  </a:lnTo>
                  <a:lnTo>
                    <a:pt x="13068" y="1320"/>
                  </a:lnTo>
                  <a:lnTo>
                    <a:pt x="12928" y="1384"/>
                  </a:lnTo>
                  <a:lnTo>
                    <a:pt x="11391" y="2120"/>
                  </a:lnTo>
                  <a:lnTo>
                    <a:pt x="11557" y="2019"/>
                  </a:lnTo>
                  <a:lnTo>
                    <a:pt x="10896" y="2349"/>
                  </a:lnTo>
                  <a:lnTo>
                    <a:pt x="10680" y="2476"/>
                  </a:lnTo>
                  <a:lnTo>
                    <a:pt x="10528" y="2565"/>
                  </a:lnTo>
                  <a:lnTo>
                    <a:pt x="10401" y="2628"/>
                  </a:lnTo>
                  <a:lnTo>
                    <a:pt x="10147" y="2781"/>
                  </a:lnTo>
                  <a:lnTo>
                    <a:pt x="10020" y="2857"/>
                  </a:lnTo>
                  <a:lnTo>
                    <a:pt x="9779" y="2984"/>
                  </a:lnTo>
                  <a:lnTo>
                    <a:pt x="8674" y="3530"/>
                  </a:lnTo>
                  <a:lnTo>
                    <a:pt x="8343" y="3797"/>
                  </a:lnTo>
                  <a:lnTo>
                    <a:pt x="8013" y="3975"/>
                  </a:lnTo>
                  <a:lnTo>
                    <a:pt x="6604" y="5207"/>
                  </a:lnTo>
                  <a:lnTo>
                    <a:pt x="6286" y="5473"/>
                  </a:lnTo>
                  <a:lnTo>
                    <a:pt x="4356" y="7975"/>
                  </a:lnTo>
                  <a:lnTo>
                    <a:pt x="6235" y="5524"/>
                  </a:lnTo>
                  <a:lnTo>
                    <a:pt x="5956" y="5778"/>
                  </a:lnTo>
                  <a:lnTo>
                    <a:pt x="4279" y="7924"/>
                  </a:lnTo>
                  <a:lnTo>
                    <a:pt x="20396" y="17335"/>
                  </a:lnTo>
                  <a:lnTo>
                    <a:pt x="36537" y="7975"/>
                  </a:lnTo>
                  <a:close/>
                </a:path>
                <a:path w="41275" h="41275">
                  <a:moveTo>
                    <a:pt x="37642" y="9550"/>
                  </a:moveTo>
                  <a:lnTo>
                    <a:pt x="37122" y="8763"/>
                  </a:lnTo>
                  <a:lnTo>
                    <a:pt x="37033" y="8597"/>
                  </a:lnTo>
                  <a:lnTo>
                    <a:pt x="36779" y="8267"/>
                  </a:lnTo>
                  <a:lnTo>
                    <a:pt x="37642" y="9550"/>
                  </a:lnTo>
                  <a:close/>
                </a:path>
                <a:path w="41275" h="41275">
                  <a:moveTo>
                    <a:pt x="38430" y="10922"/>
                  </a:moveTo>
                  <a:lnTo>
                    <a:pt x="38366" y="10782"/>
                  </a:lnTo>
                  <a:lnTo>
                    <a:pt x="38138" y="10261"/>
                  </a:lnTo>
                  <a:lnTo>
                    <a:pt x="37388" y="9080"/>
                  </a:lnTo>
                  <a:lnTo>
                    <a:pt x="37122" y="8763"/>
                  </a:lnTo>
                  <a:lnTo>
                    <a:pt x="37490" y="9283"/>
                  </a:lnTo>
                  <a:lnTo>
                    <a:pt x="37642" y="9550"/>
                  </a:lnTo>
                  <a:lnTo>
                    <a:pt x="38430" y="10922"/>
                  </a:lnTo>
                  <a:close/>
                </a:path>
                <a:path w="41275" h="41275">
                  <a:moveTo>
                    <a:pt x="39014" y="12103"/>
                  </a:moveTo>
                  <a:lnTo>
                    <a:pt x="38912" y="11861"/>
                  </a:lnTo>
                  <a:lnTo>
                    <a:pt x="38468" y="10960"/>
                  </a:lnTo>
                  <a:lnTo>
                    <a:pt x="39014" y="12103"/>
                  </a:lnTo>
                  <a:close/>
                </a:path>
                <a:path w="41275" h="41275">
                  <a:moveTo>
                    <a:pt x="40792" y="20485"/>
                  </a:moveTo>
                  <a:lnTo>
                    <a:pt x="40754" y="21170"/>
                  </a:lnTo>
                  <a:lnTo>
                    <a:pt x="40779" y="19697"/>
                  </a:lnTo>
                  <a:lnTo>
                    <a:pt x="40741" y="18923"/>
                  </a:lnTo>
                  <a:lnTo>
                    <a:pt x="40627" y="17945"/>
                  </a:lnTo>
                  <a:lnTo>
                    <a:pt x="40627" y="23063"/>
                  </a:lnTo>
                  <a:lnTo>
                    <a:pt x="40627" y="17945"/>
                  </a:lnTo>
                  <a:lnTo>
                    <a:pt x="40449" y="16421"/>
                  </a:lnTo>
                  <a:lnTo>
                    <a:pt x="40055" y="14808"/>
                  </a:lnTo>
                  <a:lnTo>
                    <a:pt x="39268" y="12700"/>
                  </a:lnTo>
                  <a:lnTo>
                    <a:pt x="23228" y="22009"/>
                  </a:lnTo>
                  <a:lnTo>
                    <a:pt x="22288" y="22542"/>
                  </a:lnTo>
                  <a:lnTo>
                    <a:pt x="21755" y="22860"/>
                  </a:lnTo>
                  <a:lnTo>
                    <a:pt x="21348" y="23101"/>
                  </a:lnTo>
                  <a:lnTo>
                    <a:pt x="20891" y="23202"/>
                  </a:lnTo>
                  <a:lnTo>
                    <a:pt x="20497" y="23215"/>
                  </a:lnTo>
                  <a:lnTo>
                    <a:pt x="19926" y="23215"/>
                  </a:lnTo>
                  <a:lnTo>
                    <a:pt x="19469" y="23101"/>
                  </a:lnTo>
                  <a:lnTo>
                    <a:pt x="17792" y="22148"/>
                  </a:lnTo>
                  <a:lnTo>
                    <a:pt x="15849" y="21018"/>
                  </a:lnTo>
                  <a:lnTo>
                    <a:pt x="15849" y="40474"/>
                  </a:lnTo>
                  <a:lnTo>
                    <a:pt x="14897" y="40208"/>
                  </a:lnTo>
                  <a:lnTo>
                    <a:pt x="15100" y="40259"/>
                  </a:lnTo>
                  <a:lnTo>
                    <a:pt x="15849" y="40474"/>
                  </a:lnTo>
                  <a:lnTo>
                    <a:pt x="15849" y="21018"/>
                  </a:lnTo>
                  <a:lnTo>
                    <a:pt x="14820" y="20421"/>
                  </a:lnTo>
                  <a:lnTo>
                    <a:pt x="14820" y="40182"/>
                  </a:lnTo>
                  <a:lnTo>
                    <a:pt x="13271" y="39738"/>
                  </a:lnTo>
                  <a:lnTo>
                    <a:pt x="14820" y="40182"/>
                  </a:lnTo>
                  <a:lnTo>
                    <a:pt x="14820" y="20421"/>
                  </a:lnTo>
                  <a:lnTo>
                    <a:pt x="11480" y="18478"/>
                  </a:lnTo>
                  <a:lnTo>
                    <a:pt x="11480" y="38938"/>
                  </a:lnTo>
                  <a:lnTo>
                    <a:pt x="9817" y="37960"/>
                  </a:lnTo>
                  <a:lnTo>
                    <a:pt x="7861" y="36703"/>
                  </a:lnTo>
                  <a:lnTo>
                    <a:pt x="10312" y="38239"/>
                  </a:lnTo>
                  <a:lnTo>
                    <a:pt x="11480" y="38938"/>
                  </a:lnTo>
                  <a:lnTo>
                    <a:pt x="11480" y="18478"/>
                  </a:lnTo>
                  <a:lnTo>
                    <a:pt x="1638" y="12750"/>
                  </a:lnTo>
                  <a:lnTo>
                    <a:pt x="1219" y="13462"/>
                  </a:lnTo>
                  <a:lnTo>
                    <a:pt x="1219" y="13741"/>
                  </a:lnTo>
                  <a:lnTo>
                    <a:pt x="1003" y="14439"/>
                  </a:lnTo>
                  <a:lnTo>
                    <a:pt x="1219" y="13741"/>
                  </a:lnTo>
                  <a:lnTo>
                    <a:pt x="1219" y="13462"/>
                  </a:lnTo>
                  <a:lnTo>
                    <a:pt x="1092" y="13779"/>
                  </a:lnTo>
                  <a:lnTo>
                    <a:pt x="901" y="14401"/>
                  </a:lnTo>
                  <a:lnTo>
                    <a:pt x="901" y="14757"/>
                  </a:lnTo>
                  <a:lnTo>
                    <a:pt x="647" y="15798"/>
                  </a:lnTo>
                  <a:lnTo>
                    <a:pt x="901" y="14757"/>
                  </a:lnTo>
                  <a:lnTo>
                    <a:pt x="901" y="14401"/>
                  </a:lnTo>
                  <a:lnTo>
                    <a:pt x="749" y="14897"/>
                  </a:lnTo>
                  <a:lnTo>
                    <a:pt x="266" y="17068"/>
                  </a:lnTo>
                  <a:lnTo>
                    <a:pt x="190" y="17411"/>
                  </a:lnTo>
                  <a:lnTo>
                    <a:pt x="25" y="18770"/>
                  </a:lnTo>
                  <a:lnTo>
                    <a:pt x="0" y="19964"/>
                  </a:lnTo>
                  <a:lnTo>
                    <a:pt x="12" y="19583"/>
                  </a:lnTo>
                  <a:lnTo>
                    <a:pt x="25" y="19456"/>
                  </a:lnTo>
                  <a:lnTo>
                    <a:pt x="38" y="19227"/>
                  </a:lnTo>
                  <a:lnTo>
                    <a:pt x="127" y="18122"/>
                  </a:lnTo>
                  <a:lnTo>
                    <a:pt x="101" y="18694"/>
                  </a:lnTo>
                  <a:lnTo>
                    <a:pt x="177" y="17868"/>
                  </a:lnTo>
                  <a:lnTo>
                    <a:pt x="165" y="18516"/>
                  </a:lnTo>
                  <a:lnTo>
                    <a:pt x="127" y="18884"/>
                  </a:lnTo>
                  <a:lnTo>
                    <a:pt x="127" y="20828"/>
                  </a:lnTo>
                  <a:lnTo>
                    <a:pt x="127" y="21158"/>
                  </a:lnTo>
                  <a:lnTo>
                    <a:pt x="127" y="21488"/>
                  </a:lnTo>
                  <a:lnTo>
                    <a:pt x="203" y="22479"/>
                  </a:lnTo>
                  <a:lnTo>
                    <a:pt x="381" y="24892"/>
                  </a:lnTo>
                  <a:lnTo>
                    <a:pt x="50" y="20561"/>
                  </a:lnTo>
                  <a:lnTo>
                    <a:pt x="25" y="21501"/>
                  </a:lnTo>
                  <a:lnTo>
                    <a:pt x="152" y="24028"/>
                  </a:lnTo>
                  <a:lnTo>
                    <a:pt x="749" y="26504"/>
                  </a:lnTo>
                  <a:lnTo>
                    <a:pt x="1066" y="27254"/>
                  </a:lnTo>
                  <a:lnTo>
                    <a:pt x="1155" y="27533"/>
                  </a:lnTo>
                  <a:lnTo>
                    <a:pt x="1409" y="28041"/>
                  </a:lnTo>
                  <a:lnTo>
                    <a:pt x="2070" y="29514"/>
                  </a:lnTo>
                  <a:lnTo>
                    <a:pt x="3022" y="31254"/>
                  </a:lnTo>
                  <a:lnTo>
                    <a:pt x="3327" y="31699"/>
                  </a:lnTo>
                  <a:lnTo>
                    <a:pt x="4025" y="33045"/>
                  </a:lnTo>
                  <a:lnTo>
                    <a:pt x="4597" y="33718"/>
                  </a:lnTo>
                  <a:lnTo>
                    <a:pt x="5105" y="34290"/>
                  </a:lnTo>
                  <a:lnTo>
                    <a:pt x="5245" y="34467"/>
                  </a:lnTo>
                  <a:lnTo>
                    <a:pt x="5384" y="34620"/>
                  </a:lnTo>
                  <a:lnTo>
                    <a:pt x="6388" y="35737"/>
                  </a:lnTo>
                  <a:lnTo>
                    <a:pt x="6921" y="36093"/>
                  </a:lnTo>
                  <a:lnTo>
                    <a:pt x="7213" y="36360"/>
                  </a:lnTo>
                  <a:lnTo>
                    <a:pt x="8420" y="37134"/>
                  </a:lnTo>
                  <a:lnTo>
                    <a:pt x="9956" y="38100"/>
                  </a:lnTo>
                  <a:lnTo>
                    <a:pt x="10579" y="38468"/>
                  </a:lnTo>
                  <a:lnTo>
                    <a:pt x="11087" y="38785"/>
                  </a:lnTo>
                  <a:lnTo>
                    <a:pt x="12903" y="39624"/>
                  </a:lnTo>
                  <a:lnTo>
                    <a:pt x="13068" y="39687"/>
                  </a:lnTo>
                  <a:lnTo>
                    <a:pt x="13589" y="39916"/>
                  </a:lnTo>
                  <a:lnTo>
                    <a:pt x="15595" y="40525"/>
                  </a:lnTo>
                  <a:lnTo>
                    <a:pt x="17678" y="40805"/>
                  </a:lnTo>
                  <a:lnTo>
                    <a:pt x="18110" y="40855"/>
                  </a:lnTo>
                  <a:lnTo>
                    <a:pt x="18656" y="40932"/>
                  </a:lnTo>
                  <a:lnTo>
                    <a:pt x="19037" y="40957"/>
                  </a:lnTo>
                  <a:lnTo>
                    <a:pt x="19189" y="40970"/>
                  </a:lnTo>
                  <a:lnTo>
                    <a:pt x="19723" y="40995"/>
                  </a:lnTo>
                  <a:lnTo>
                    <a:pt x="20205" y="40995"/>
                  </a:lnTo>
                  <a:lnTo>
                    <a:pt x="20789" y="40982"/>
                  </a:lnTo>
                  <a:lnTo>
                    <a:pt x="21158" y="40982"/>
                  </a:lnTo>
                  <a:lnTo>
                    <a:pt x="28651" y="39243"/>
                  </a:lnTo>
                  <a:lnTo>
                    <a:pt x="29286" y="38963"/>
                  </a:lnTo>
                  <a:lnTo>
                    <a:pt x="29489" y="38849"/>
                  </a:lnTo>
                  <a:lnTo>
                    <a:pt x="31419" y="37731"/>
                  </a:lnTo>
                  <a:lnTo>
                    <a:pt x="30772" y="38150"/>
                  </a:lnTo>
                  <a:lnTo>
                    <a:pt x="31750" y="37566"/>
                  </a:lnTo>
                  <a:lnTo>
                    <a:pt x="32346" y="37134"/>
                  </a:lnTo>
                  <a:lnTo>
                    <a:pt x="32524" y="37007"/>
                  </a:lnTo>
                  <a:lnTo>
                    <a:pt x="32753" y="36855"/>
                  </a:lnTo>
                  <a:lnTo>
                    <a:pt x="34010" y="36029"/>
                  </a:lnTo>
                  <a:lnTo>
                    <a:pt x="39382" y="28003"/>
                  </a:lnTo>
                  <a:lnTo>
                    <a:pt x="39852" y="26962"/>
                  </a:lnTo>
                  <a:lnTo>
                    <a:pt x="39992" y="26416"/>
                  </a:lnTo>
                  <a:lnTo>
                    <a:pt x="40424" y="24892"/>
                  </a:lnTo>
                  <a:lnTo>
                    <a:pt x="40449" y="24650"/>
                  </a:lnTo>
                  <a:lnTo>
                    <a:pt x="40500" y="24498"/>
                  </a:lnTo>
                  <a:lnTo>
                    <a:pt x="40792" y="22491"/>
                  </a:lnTo>
                  <a:lnTo>
                    <a:pt x="40792" y="204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8" name="object 714"/>
            <p:cNvSpPr/>
            <p:nvPr/>
          </p:nvSpPr>
          <p:spPr>
            <a:xfrm>
              <a:off x="7599400" y="3439810"/>
              <a:ext cx="1623060" cy="1249680"/>
            </a:xfrm>
            <a:custGeom>
              <a:avLst/>
              <a:gdLst/>
              <a:ahLst/>
              <a:cxnLst/>
              <a:rect l="l" t="t" r="r" b="b"/>
              <a:pathLst>
                <a:path w="1623059" h="1249679">
                  <a:moveTo>
                    <a:pt x="40627" y="933475"/>
                  </a:moveTo>
                  <a:lnTo>
                    <a:pt x="23774" y="912431"/>
                  </a:lnTo>
                  <a:lnTo>
                    <a:pt x="13309" y="912444"/>
                  </a:lnTo>
                  <a:lnTo>
                    <a:pt x="20320" y="912418"/>
                  </a:lnTo>
                  <a:lnTo>
                    <a:pt x="13220" y="912418"/>
                  </a:lnTo>
                  <a:lnTo>
                    <a:pt x="6362" y="916101"/>
                  </a:lnTo>
                  <a:lnTo>
                    <a:pt x="2578" y="922680"/>
                  </a:lnTo>
                  <a:lnTo>
                    <a:pt x="0" y="930389"/>
                  </a:lnTo>
                  <a:lnTo>
                    <a:pt x="546" y="938225"/>
                  </a:lnTo>
                  <a:lnTo>
                    <a:pt x="3975" y="945286"/>
                  </a:lnTo>
                  <a:lnTo>
                    <a:pt x="10045" y="950671"/>
                  </a:lnTo>
                  <a:lnTo>
                    <a:pt x="13258" y="952538"/>
                  </a:lnTo>
                  <a:lnTo>
                    <a:pt x="16764" y="953427"/>
                  </a:lnTo>
                  <a:lnTo>
                    <a:pt x="20281" y="953427"/>
                  </a:lnTo>
                  <a:lnTo>
                    <a:pt x="26441" y="953414"/>
                  </a:lnTo>
                  <a:lnTo>
                    <a:pt x="32461" y="950569"/>
                  </a:lnTo>
                  <a:lnTo>
                    <a:pt x="36385" y="945438"/>
                  </a:lnTo>
                  <a:lnTo>
                    <a:pt x="39103" y="940727"/>
                  </a:lnTo>
                  <a:lnTo>
                    <a:pt x="40627" y="933475"/>
                  </a:lnTo>
                  <a:close/>
                </a:path>
                <a:path w="1623059" h="1249679">
                  <a:moveTo>
                    <a:pt x="577392" y="1234821"/>
                  </a:moveTo>
                  <a:lnTo>
                    <a:pt x="576999" y="1234249"/>
                  </a:lnTo>
                  <a:lnTo>
                    <a:pt x="576783" y="1233982"/>
                  </a:lnTo>
                  <a:lnTo>
                    <a:pt x="577392" y="1234821"/>
                  </a:lnTo>
                  <a:close/>
                </a:path>
                <a:path w="1623059" h="1249679">
                  <a:moveTo>
                    <a:pt x="579513" y="1238707"/>
                  </a:moveTo>
                  <a:lnTo>
                    <a:pt x="579158" y="1237869"/>
                  </a:lnTo>
                  <a:lnTo>
                    <a:pt x="578764" y="1237056"/>
                  </a:lnTo>
                  <a:lnTo>
                    <a:pt x="577710" y="1235290"/>
                  </a:lnTo>
                  <a:lnTo>
                    <a:pt x="576783" y="1233982"/>
                  </a:lnTo>
                  <a:lnTo>
                    <a:pt x="563245" y="1241844"/>
                  </a:lnTo>
                  <a:lnTo>
                    <a:pt x="563245" y="1245273"/>
                  </a:lnTo>
                  <a:lnTo>
                    <a:pt x="562889" y="1244866"/>
                  </a:lnTo>
                  <a:lnTo>
                    <a:pt x="563206" y="1245616"/>
                  </a:lnTo>
                  <a:lnTo>
                    <a:pt x="562876" y="1244866"/>
                  </a:lnTo>
                  <a:lnTo>
                    <a:pt x="563245" y="1245273"/>
                  </a:lnTo>
                  <a:lnTo>
                    <a:pt x="563245" y="1241844"/>
                  </a:lnTo>
                  <a:lnTo>
                    <a:pt x="561098" y="1243088"/>
                  </a:lnTo>
                  <a:lnTo>
                    <a:pt x="561098" y="1243774"/>
                  </a:lnTo>
                  <a:lnTo>
                    <a:pt x="560692" y="1243761"/>
                  </a:lnTo>
                  <a:lnTo>
                    <a:pt x="561098" y="1243774"/>
                  </a:lnTo>
                  <a:lnTo>
                    <a:pt x="561098" y="1243088"/>
                  </a:lnTo>
                  <a:lnTo>
                    <a:pt x="560692" y="1243317"/>
                  </a:lnTo>
                  <a:lnTo>
                    <a:pt x="558101" y="1241869"/>
                  </a:lnTo>
                  <a:lnTo>
                    <a:pt x="558101" y="1247482"/>
                  </a:lnTo>
                  <a:lnTo>
                    <a:pt x="558038" y="1247267"/>
                  </a:lnTo>
                  <a:lnTo>
                    <a:pt x="558038" y="1248079"/>
                  </a:lnTo>
                  <a:lnTo>
                    <a:pt x="557923" y="1245933"/>
                  </a:lnTo>
                  <a:lnTo>
                    <a:pt x="558038" y="1245565"/>
                  </a:lnTo>
                  <a:lnTo>
                    <a:pt x="558101" y="1247482"/>
                  </a:lnTo>
                  <a:lnTo>
                    <a:pt x="558101" y="1241869"/>
                  </a:lnTo>
                  <a:lnTo>
                    <a:pt x="544576" y="1234020"/>
                  </a:lnTo>
                  <a:lnTo>
                    <a:pt x="544207" y="1234338"/>
                  </a:lnTo>
                  <a:lnTo>
                    <a:pt x="542061" y="1238046"/>
                  </a:lnTo>
                  <a:lnTo>
                    <a:pt x="541972" y="1238262"/>
                  </a:lnTo>
                  <a:lnTo>
                    <a:pt x="541883" y="1238453"/>
                  </a:lnTo>
                  <a:lnTo>
                    <a:pt x="541794" y="1238656"/>
                  </a:lnTo>
                  <a:lnTo>
                    <a:pt x="557923" y="1248079"/>
                  </a:lnTo>
                  <a:lnTo>
                    <a:pt x="559079" y="1248752"/>
                  </a:lnTo>
                  <a:lnTo>
                    <a:pt x="559358" y="1248981"/>
                  </a:lnTo>
                  <a:lnTo>
                    <a:pt x="559993" y="1249222"/>
                  </a:lnTo>
                  <a:lnTo>
                    <a:pt x="560171" y="1249222"/>
                  </a:lnTo>
                  <a:lnTo>
                    <a:pt x="560641" y="1249222"/>
                  </a:lnTo>
                  <a:lnTo>
                    <a:pt x="561149" y="1249210"/>
                  </a:lnTo>
                  <a:lnTo>
                    <a:pt x="561606" y="1249197"/>
                  </a:lnTo>
                  <a:lnTo>
                    <a:pt x="562495" y="1248714"/>
                  </a:lnTo>
                  <a:lnTo>
                    <a:pt x="562610" y="1248511"/>
                  </a:lnTo>
                  <a:lnTo>
                    <a:pt x="563270" y="1248130"/>
                  </a:lnTo>
                  <a:lnTo>
                    <a:pt x="563359" y="1247279"/>
                  </a:lnTo>
                  <a:lnTo>
                    <a:pt x="563295" y="1247482"/>
                  </a:lnTo>
                  <a:lnTo>
                    <a:pt x="563333" y="1247267"/>
                  </a:lnTo>
                  <a:lnTo>
                    <a:pt x="563473" y="1246886"/>
                  </a:lnTo>
                  <a:lnTo>
                    <a:pt x="563473" y="1248016"/>
                  </a:lnTo>
                  <a:lnTo>
                    <a:pt x="579513" y="1238707"/>
                  </a:lnTo>
                  <a:close/>
                </a:path>
                <a:path w="1623059" h="1249679">
                  <a:moveTo>
                    <a:pt x="1081925" y="940371"/>
                  </a:moveTo>
                  <a:lnTo>
                    <a:pt x="1081697" y="939787"/>
                  </a:lnTo>
                  <a:lnTo>
                    <a:pt x="1081087" y="937933"/>
                  </a:lnTo>
                  <a:lnTo>
                    <a:pt x="1080808" y="936561"/>
                  </a:lnTo>
                  <a:lnTo>
                    <a:pt x="1080858" y="937044"/>
                  </a:lnTo>
                  <a:lnTo>
                    <a:pt x="1081328" y="938936"/>
                  </a:lnTo>
                  <a:lnTo>
                    <a:pt x="1081925" y="940371"/>
                  </a:lnTo>
                  <a:close/>
                </a:path>
                <a:path w="1623059" h="1249679">
                  <a:moveTo>
                    <a:pt x="1082090" y="297942"/>
                  </a:moveTo>
                  <a:lnTo>
                    <a:pt x="1081354" y="299707"/>
                  </a:lnTo>
                  <a:lnTo>
                    <a:pt x="1081062" y="300850"/>
                  </a:lnTo>
                  <a:lnTo>
                    <a:pt x="1080884" y="301548"/>
                  </a:lnTo>
                  <a:lnTo>
                    <a:pt x="1080655" y="303631"/>
                  </a:lnTo>
                  <a:lnTo>
                    <a:pt x="1080973" y="301548"/>
                  </a:lnTo>
                  <a:lnTo>
                    <a:pt x="1081963" y="298488"/>
                  </a:lnTo>
                  <a:lnTo>
                    <a:pt x="1082090" y="297942"/>
                  </a:lnTo>
                  <a:close/>
                </a:path>
                <a:path w="1623059" h="1249679">
                  <a:moveTo>
                    <a:pt x="1082459" y="941692"/>
                  </a:moveTo>
                  <a:lnTo>
                    <a:pt x="1082090" y="940777"/>
                  </a:lnTo>
                  <a:lnTo>
                    <a:pt x="1082459" y="941692"/>
                  </a:lnTo>
                  <a:close/>
                </a:path>
                <a:path w="1623059" h="1249679">
                  <a:moveTo>
                    <a:pt x="1083919" y="944232"/>
                  </a:moveTo>
                  <a:lnTo>
                    <a:pt x="1083246" y="943140"/>
                  </a:lnTo>
                  <a:lnTo>
                    <a:pt x="1082865" y="942479"/>
                  </a:lnTo>
                  <a:lnTo>
                    <a:pt x="1082459" y="941692"/>
                  </a:lnTo>
                  <a:lnTo>
                    <a:pt x="1082586" y="941997"/>
                  </a:lnTo>
                  <a:lnTo>
                    <a:pt x="1083221" y="943178"/>
                  </a:lnTo>
                  <a:lnTo>
                    <a:pt x="1083919" y="944232"/>
                  </a:lnTo>
                  <a:close/>
                </a:path>
                <a:path w="1623059" h="1249679">
                  <a:moveTo>
                    <a:pt x="1084211" y="317512"/>
                  </a:moveTo>
                  <a:lnTo>
                    <a:pt x="1083525" y="316293"/>
                  </a:lnTo>
                  <a:lnTo>
                    <a:pt x="1083525" y="316496"/>
                  </a:lnTo>
                  <a:lnTo>
                    <a:pt x="1082395" y="314515"/>
                  </a:lnTo>
                  <a:lnTo>
                    <a:pt x="1083170" y="315861"/>
                  </a:lnTo>
                  <a:lnTo>
                    <a:pt x="1083525" y="316496"/>
                  </a:lnTo>
                  <a:lnTo>
                    <a:pt x="1083525" y="316293"/>
                  </a:lnTo>
                  <a:lnTo>
                    <a:pt x="1083297" y="315874"/>
                  </a:lnTo>
                  <a:lnTo>
                    <a:pt x="1080655" y="303631"/>
                  </a:lnTo>
                  <a:lnTo>
                    <a:pt x="1080528" y="307695"/>
                  </a:lnTo>
                  <a:lnTo>
                    <a:pt x="1080579" y="304330"/>
                  </a:lnTo>
                  <a:lnTo>
                    <a:pt x="1080490" y="307695"/>
                  </a:lnTo>
                  <a:lnTo>
                    <a:pt x="1080579" y="308775"/>
                  </a:lnTo>
                  <a:lnTo>
                    <a:pt x="1080795" y="309575"/>
                  </a:lnTo>
                  <a:lnTo>
                    <a:pt x="1081735" y="312940"/>
                  </a:lnTo>
                  <a:lnTo>
                    <a:pt x="1081900" y="313524"/>
                  </a:lnTo>
                  <a:lnTo>
                    <a:pt x="1082852" y="315544"/>
                  </a:lnTo>
                  <a:lnTo>
                    <a:pt x="1084097" y="317360"/>
                  </a:lnTo>
                  <a:lnTo>
                    <a:pt x="1084211" y="317512"/>
                  </a:lnTo>
                  <a:close/>
                </a:path>
                <a:path w="1623059" h="1249679">
                  <a:moveTo>
                    <a:pt x="1084643" y="318135"/>
                  </a:moveTo>
                  <a:lnTo>
                    <a:pt x="1084211" y="317512"/>
                  </a:lnTo>
                  <a:lnTo>
                    <a:pt x="1084402" y="317842"/>
                  </a:lnTo>
                  <a:lnTo>
                    <a:pt x="1084643" y="318135"/>
                  </a:lnTo>
                  <a:close/>
                </a:path>
                <a:path w="1623059" h="1249679">
                  <a:moveTo>
                    <a:pt x="1089825" y="288569"/>
                  </a:moveTo>
                  <a:lnTo>
                    <a:pt x="1088390" y="289407"/>
                  </a:lnTo>
                  <a:lnTo>
                    <a:pt x="1087043" y="290588"/>
                  </a:lnTo>
                  <a:lnTo>
                    <a:pt x="1086408" y="291147"/>
                  </a:lnTo>
                  <a:lnTo>
                    <a:pt x="1086307" y="291287"/>
                  </a:lnTo>
                  <a:lnTo>
                    <a:pt x="1084795" y="293217"/>
                  </a:lnTo>
                  <a:lnTo>
                    <a:pt x="1085519" y="292442"/>
                  </a:lnTo>
                  <a:lnTo>
                    <a:pt x="1086205" y="291668"/>
                  </a:lnTo>
                  <a:lnTo>
                    <a:pt x="1088402" y="289572"/>
                  </a:lnTo>
                  <a:lnTo>
                    <a:pt x="1089825" y="288569"/>
                  </a:lnTo>
                  <a:close/>
                </a:path>
                <a:path w="1623059" h="1249679">
                  <a:moveTo>
                    <a:pt x="1089875" y="950188"/>
                  </a:moveTo>
                  <a:lnTo>
                    <a:pt x="1089202" y="949706"/>
                  </a:lnTo>
                  <a:lnTo>
                    <a:pt x="1088326" y="949083"/>
                  </a:lnTo>
                  <a:lnTo>
                    <a:pt x="1087488" y="948385"/>
                  </a:lnTo>
                  <a:lnTo>
                    <a:pt x="1086713" y="947648"/>
                  </a:lnTo>
                  <a:lnTo>
                    <a:pt x="1087894" y="948791"/>
                  </a:lnTo>
                  <a:lnTo>
                    <a:pt x="1089240" y="949820"/>
                  </a:lnTo>
                  <a:lnTo>
                    <a:pt x="1089875" y="950188"/>
                  </a:lnTo>
                  <a:close/>
                </a:path>
                <a:path w="1623059" h="1249679">
                  <a:moveTo>
                    <a:pt x="1093216" y="286816"/>
                  </a:moveTo>
                  <a:lnTo>
                    <a:pt x="1092555" y="287058"/>
                  </a:lnTo>
                  <a:lnTo>
                    <a:pt x="1092098" y="287286"/>
                  </a:lnTo>
                  <a:lnTo>
                    <a:pt x="1091653" y="287502"/>
                  </a:lnTo>
                  <a:lnTo>
                    <a:pt x="1090739" y="288023"/>
                  </a:lnTo>
                  <a:lnTo>
                    <a:pt x="1090117" y="288391"/>
                  </a:lnTo>
                  <a:lnTo>
                    <a:pt x="1091552" y="287629"/>
                  </a:lnTo>
                  <a:lnTo>
                    <a:pt x="1092377" y="287197"/>
                  </a:lnTo>
                  <a:lnTo>
                    <a:pt x="1093216" y="286816"/>
                  </a:lnTo>
                  <a:close/>
                </a:path>
                <a:path w="1623059" h="1249679">
                  <a:moveTo>
                    <a:pt x="1096949" y="912787"/>
                  </a:moveTo>
                  <a:lnTo>
                    <a:pt x="1095324" y="913003"/>
                  </a:lnTo>
                  <a:lnTo>
                    <a:pt x="1092530" y="914019"/>
                  </a:lnTo>
                  <a:lnTo>
                    <a:pt x="1091488" y="914679"/>
                  </a:lnTo>
                  <a:lnTo>
                    <a:pt x="1091323" y="914755"/>
                  </a:lnTo>
                  <a:lnTo>
                    <a:pt x="1089799" y="915746"/>
                  </a:lnTo>
                  <a:lnTo>
                    <a:pt x="1090726" y="915162"/>
                  </a:lnTo>
                  <a:lnTo>
                    <a:pt x="1092022" y="914425"/>
                  </a:lnTo>
                  <a:lnTo>
                    <a:pt x="1093330" y="913841"/>
                  </a:lnTo>
                  <a:lnTo>
                    <a:pt x="1095984" y="913003"/>
                  </a:lnTo>
                  <a:lnTo>
                    <a:pt x="1096949" y="912787"/>
                  </a:lnTo>
                  <a:close/>
                </a:path>
                <a:path w="1623059" h="1249679">
                  <a:moveTo>
                    <a:pt x="1098207" y="326085"/>
                  </a:moveTo>
                  <a:lnTo>
                    <a:pt x="1084643" y="318135"/>
                  </a:lnTo>
                  <a:lnTo>
                    <a:pt x="1085913" y="320027"/>
                  </a:lnTo>
                  <a:lnTo>
                    <a:pt x="1087348" y="321335"/>
                  </a:lnTo>
                  <a:lnTo>
                    <a:pt x="1088351" y="322237"/>
                  </a:lnTo>
                  <a:lnTo>
                    <a:pt x="1093368" y="324980"/>
                  </a:lnTo>
                  <a:lnTo>
                    <a:pt x="1094117" y="325234"/>
                  </a:lnTo>
                  <a:lnTo>
                    <a:pt x="1095692" y="325755"/>
                  </a:lnTo>
                  <a:lnTo>
                    <a:pt x="1098207" y="326085"/>
                  </a:lnTo>
                  <a:close/>
                </a:path>
                <a:path w="1623059" h="1249679">
                  <a:moveTo>
                    <a:pt x="1098270" y="326110"/>
                  </a:moveTo>
                  <a:close/>
                </a:path>
                <a:path w="1623059" h="1249679">
                  <a:moveTo>
                    <a:pt x="1100391" y="326275"/>
                  </a:moveTo>
                  <a:lnTo>
                    <a:pt x="1100112" y="326263"/>
                  </a:lnTo>
                  <a:lnTo>
                    <a:pt x="1099515" y="326237"/>
                  </a:lnTo>
                  <a:lnTo>
                    <a:pt x="1098918" y="326186"/>
                  </a:lnTo>
                  <a:lnTo>
                    <a:pt x="1098334" y="326110"/>
                  </a:lnTo>
                  <a:lnTo>
                    <a:pt x="1099185" y="326224"/>
                  </a:lnTo>
                  <a:lnTo>
                    <a:pt x="1100061" y="326275"/>
                  </a:lnTo>
                  <a:lnTo>
                    <a:pt x="1100391" y="326275"/>
                  </a:lnTo>
                  <a:close/>
                </a:path>
                <a:path w="1623059" h="1249679">
                  <a:moveTo>
                    <a:pt x="1100607" y="912418"/>
                  </a:moveTo>
                  <a:lnTo>
                    <a:pt x="1100048" y="912418"/>
                  </a:lnTo>
                  <a:lnTo>
                    <a:pt x="1099807" y="912444"/>
                  </a:lnTo>
                  <a:lnTo>
                    <a:pt x="1100607" y="912418"/>
                  </a:lnTo>
                  <a:close/>
                </a:path>
                <a:path w="1623059" h="1249679">
                  <a:moveTo>
                    <a:pt x="1100696" y="285267"/>
                  </a:moveTo>
                  <a:lnTo>
                    <a:pt x="1098486" y="285267"/>
                  </a:lnTo>
                  <a:lnTo>
                    <a:pt x="1097889" y="285381"/>
                  </a:lnTo>
                  <a:lnTo>
                    <a:pt x="1096035" y="285711"/>
                  </a:lnTo>
                  <a:lnTo>
                    <a:pt x="1095705" y="285851"/>
                  </a:lnTo>
                  <a:lnTo>
                    <a:pt x="1093216" y="286816"/>
                  </a:lnTo>
                  <a:lnTo>
                    <a:pt x="1096149" y="285775"/>
                  </a:lnTo>
                  <a:lnTo>
                    <a:pt x="1098156" y="285381"/>
                  </a:lnTo>
                  <a:lnTo>
                    <a:pt x="1100696" y="285267"/>
                  </a:lnTo>
                  <a:close/>
                </a:path>
                <a:path w="1623059" h="1249679">
                  <a:moveTo>
                    <a:pt x="1101166" y="953427"/>
                  </a:moveTo>
                  <a:lnTo>
                    <a:pt x="1101166" y="953427"/>
                  </a:lnTo>
                  <a:lnTo>
                    <a:pt x="1100353" y="953427"/>
                  </a:lnTo>
                  <a:lnTo>
                    <a:pt x="1098092" y="953363"/>
                  </a:lnTo>
                  <a:lnTo>
                    <a:pt x="1095794" y="952919"/>
                  </a:lnTo>
                  <a:lnTo>
                    <a:pt x="1092047" y="951458"/>
                  </a:lnTo>
                  <a:lnTo>
                    <a:pt x="1092568" y="951649"/>
                  </a:lnTo>
                  <a:lnTo>
                    <a:pt x="1091666" y="951217"/>
                  </a:lnTo>
                  <a:lnTo>
                    <a:pt x="1089977" y="950239"/>
                  </a:lnTo>
                  <a:lnTo>
                    <a:pt x="1090574" y="950671"/>
                  </a:lnTo>
                  <a:lnTo>
                    <a:pt x="1089888" y="950201"/>
                  </a:lnTo>
                  <a:lnTo>
                    <a:pt x="1092530" y="952055"/>
                  </a:lnTo>
                  <a:lnTo>
                    <a:pt x="1096568" y="953439"/>
                  </a:lnTo>
                  <a:lnTo>
                    <a:pt x="1100975" y="953439"/>
                  </a:lnTo>
                  <a:lnTo>
                    <a:pt x="1101166" y="953427"/>
                  </a:lnTo>
                  <a:close/>
                </a:path>
                <a:path w="1623059" h="1249679">
                  <a:moveTo>
                    <a:pt x="1101331" y="912431"/>
                  </a:moveTo>
                  <a:lnTo>
                    <a:pt x="1101166" y="912418"/>
                  </a:lnTo>
                  <a:lnTo>
                    <a:pt x="1101001" y="912418"/>
                  </a:lnTo>
                  <a:lnTo>
                    <a:pt x="1101331" y="912431"/>
                  </a:lnTo>
                  <a:close/>
                </a:path>
                <a:path w="1623059" h="1249679">
                  <a:moveTo>
                    <a:pt x="1103642" y="326326"/>
                  </a:moveTo>
                  <a:lnTo>
                    <a:pt x="1098321" y="326326"/>
                  </a:lnTo>
                  <a:lnTo>
                    <a:pt x="1098321" y="911796"/>
                  </a:lnTo>
                  <a:lnTo>
                    <a:pt x="1098321" y="912596"/>
                  </a:lnTo>
                  <a:lnTo>
                    <a:pt x="1098321" y="913066"/>
                  </a:lnTo>
                  <a:lnTo>
                    <a:pt x="1099807" y="913066"/>
                  </a:lnTo>
                  <a:lnTo>
                    <a:pt x="1099807" y="912444"/>
                  </a:lnTo>
                  <a:lnTo>
                    <a:pt x="1099807" y="911796"/>
                  </a:lnTo>
                  <a:lnTo>
                    <a:pt x="1102106" y="911796"/>
                  </a:lnTo>
                  <a:lnTo>
                    <a:pt x="1102106" y="912431"/>
                  </a:lnTo>
                  <a:lnTo>
                    <a:pt x="1101826" y="912431"/>
                  </a:lnTo>
                  <a:lnTo>
                    <a:pt x="1101686" y="912431"/>
                  </a:lnTo>
                  <a:lnTo>
                    <a:pt x="1101509" y="912431"/>
                  </a:lnTo>
                  <a:lnTo>
                    <a:pt x="1102106" y="912469"/>
                  </a:lnTo>
                  <a:lnTo>
                    <a:pt x="1102106" y="913066"/>
                  </a:lnTo>
                  <a:lnTo>
                    <a:pt x="1103642" y="913066"/>
                  </a:lnTo>
                  <a:lnTo>
                    <a:pt x="1103642" y="912609"/>
                  </a:lnTo>
                  <a:lnTo>
                    <a:pt x="1103642" y="911796"/>
                  </a:lnTo>
                  <a:lnTo>
                    <a:pt x="1103642" y="326326"/>
                  </a:lnTo>
                  <a:close/>
                </a:path>
                <a:path w="1623059" h="1249679">
                  <a:moveTo>
                    <a:pt x="1103642" y="326110"/>
                  </a:moveTo>
                  <a:lnTo>
                    <a:pt x="1102779" y="326224"/>
                  </a:lnTo>
                  <a:lnTo>
                    <a:pt x="1101915" y="326275"/>
                  </a:lnTo>
                  <a:lnTo>
                    <a:pt x="1103642" y="326275"/>
                  </a:lnTo>
                  <a:lnTo>
                    <a:pt x="1103642" y="326110"/>
                  </a:lnTo>
                  <a:close/>
                </a:path>
                <a:path w="1623059" h="1249679">
                  <a:moveTo>
                    <a:pt x="1104201" y="953325"/>
                  </a:moveTo>
                  <a:lnTo>
                    <a:pt x="1101801" y="953414"/>
                  </a:lnTo>
                  <a:lnTo>
                    <a:pt x="1102067" y="953427"/>
                  </a:lnTo>
                  <a:lnTo>
                    <a:pt x="1103744" y="953414"/>
                  </a:lnTo>
                  <a:lnTo>
                    <a:pt x="1104201" y="953325"/>
                  </a:lnTo>
                  <a:close/>
                </a:path>
                <a:path w="1623059" h="1249679">
                  <a:moveTo>
                    <a:pt x="1105801" y="913028"/>
                  </a:moveTo>
                  <a:close/>
                </a:path>
                <a:path w="1623059" h="1249679">
                  <a:moveTo>
                    <a:pt x="1106500" y="952830"/>
                  </a:moveTo>
                  <a:lnTo>
                    <a:pt x="1104633" y="953223"/>
                  </a:lnTo>
                  <a:lnTo>
                    <a:pt x="1106500" y="952830"/>
                  </a:lnTo>
                  <a:close/>
                </a:path>
                <a:path w="1623059" h="1249679">
                  <a:moveTo>
                    <a:pt x="1108278" y="913752"/>
                  </a:moveTo>
                  <a:lnTo>
                    <a:pt x="1107541" y="913447"/>
                  </a:lnTo>
                  <a:lnTo>
                    <a:pt x="1107059" y="913333"/>
                  </a:lnTo>
                  <a:lnTo>
                    <a:pt x="1108278" y="913752"/>
                  </a:lnTo>
                  <a:close/>
                </a:path>
                <a:path w="1623059" h="1249679">
                  <a:moveTo>
                    <a:pt x="1110272" y="914692"/>
                  </a:moveTo>
                  <a:lnTo>
                    <a:pt x="1109167" y="914082"/>
                  </a:lnTo>
                  <a:lnTo>
                    <a:pt x="1108278" y="913752"/>
                  </a:lnTo>
                  <a:lnTo>
                    <a:pt x="1110272" y="914692"/>
                  </a:lnTo>
                  <a:close/>
                </a:path>
                <a:path w="1623059" h="1249679">
                  <a:moveTo>
                    <a:pt x="1114742" y="948004"/>
                  </a:moveTo>
                  <a:lnTo>
                    <a:pt x="1113053" y="949591"/>
                  </a:lnTo>
                  <a:lnTo>
                    <a:pt x="1111097" y="950836"/>
                  </a:lnTo>
                  <a:lnTo>
                    <a:pt x="1109002" y="951750"/>
                  </a:lnTo>
                  <a:lnTo>
                    <a:pt x="1108748" y="951865"/>
                  </a:lnTo>
                  <a:lnTo>
                    <a:pt x="1108621" y="951915"/>
                  </a:lnTo>
                  <a:lnTo>
                    <a:pt x="1106462" y="952855"/>
                  </a:lnTo>
                  <a:lnTo>
                    <a:pt x="1104290" y="953300"/>
                  </a:lnTo>
                  <a:lnTo>
                    <a:pt x="1106970" y="953198"/>
                  </a:lnTo>
                  <a:lnTo>
                    <a:pt x="1111631" y="951039"/>
                  </a:lnTo>
                  <a:lnTo>
                    <a:pt x="1114742" y="948004"/>
                  </a:lnTo>
                  <a:close/>
                </a:path>
                <a:path w="1623059" h="1249679">
                  <a:moveTo>
                    <a:pt x="1115860" y="946924"/>
                  </a:moveTo>
                  <a:lnTo>
                    <a:pt x="1115110" y="947661"/>
                  </a:lnTo>
                  <a:lnTo>
                    <a:pt x="1115580" y="947229"/>
                  </a:lnTo>
                  <a:lnTo>
                    <a:pt x="1115860" y="946924"/>
                  </a:lnTo>
                  <a:close/>
                </a:path>
                <a:path w="1623059" h="1249679">
                  <a:moveTo>
                    <a:pt x="1120521" y="938669"/>
                  </a:moveTo>
                  <a:lnTo>
                    <a:pt x="1120190" y="939698"/>
                  </a:lnTo>
                  <a:lnTo>
                    <a:pt x="1119809" y="940663"/>
                  </a:lnTo>
                  <a:lnTo>
                    <a:pt x="1120254" y="939571"/>
                  </a:lnTo>
                  <a:lnTo>
                    <a:pt x="1120521" y="938669"/>
                  </a:lnTo>
                  <a:close/>
                </a:path>
                <a:path w="1623059" h="1249679">
                  <a:moveTo>
                    <a:pt x="1120787" y="937615"/>
                  </a:moveTo>
                  <a:lnTo>
                    <a:pt x="1120521" y="938669"/>
                  </a:lnTo>
                  <a:lnTo>
                    <a:pt x="1120787" y="937615"/>
                  </a:lnTo>
                  <a:close/>
                </a:path>
                <a:path w="1623059" h="1249679">
                  <a:moveTo>
                    <a:pt x="1121206" y="930465"/>
                  </a:moveTo>
                  <a:lnTo>
                    <a:pt x="1121105" y="928776"/>
                  </a:lnTo>
                  <a:lnTo>
                    <a:pt x="1120305" y="925931"/>
                  </a:lnTo>
                  <a:lnTo>
                    <a:pt x="1120013" y="925385"/>
                  </a:lnTo>
                  <a:lnTo>
                    <a:pt x="1119276" y="923671"/>
                  </a:lnTo>
                  <a:lnTo>
                    <a:pt x="1118336" y="922223"/>
                  </a:lnTo>
                  <a:lnTo>
                    <a:pt x="1118958" y="923340"/>
                  </a:lnTo>
                  <a:lnTo>
                    <a:pt x="1119797" y="924941"/>
                  </a:lnTo>
                  <a:lnTo>
                    <a:pt x="1120394" y="926592"/>
                  </a:lnTo>
                  <a:lnTo>
                    <a:pt x="1121054" y="929386"/>
                  </a:lnTo>
                  <a:lnTo>
                    <a:pt x="1121206" y="930465"/>
                  </a:lnTo>
                  <a:close/>
                </a:path>
                <a:path w="1623059" h="1249679">
                  <a:moveTo>
                    <a:pt x="1622463" y="0"/>
                  </a:moveTo>
                  <a:lnTo>
                    <a:pt x="1117168" y="293217"/>
                  </a:lnTo>
                  <a:lnTo>
                    <a:pt x="1622463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29" name="object 715"/>
            <p:cNvSpPr/>
            <p:nvPr/>
          </p:nvSpPr>
          <p:spPr>
            <a:xfrm>
              <a:off x="8679929" y="3415032"/>
              <a:ext cx="1122680" cy="1292225"/>
            </a:xfrm>
            <a:custGeom>
              <a:avLst/>
              <a:gdLst/>
              <a:ahLst/>
              <a:cxnLst/>
              <a:rect l="l" t="t" r="r" b="b"/>
              <a:pathLst>
                <a:path w="1122679" h="1292225">
                  <a:moveTo>
                    <a:pt x="1562" y="322719"/>
                  </a:moveTo>
                  <a:lnTo>
                    <a:pt x="825" y="324485"/>
                  </a:lnTo>
                  <a:lnTo>
                    <a:pt x="355" y="326364"/>
                  </a:lnTo>
                  <a:lnTo>
                    <a:pt x="127" y="328409"/>
                  </a:lnTo>
                  <a:lnTo>
                    <a:pt x="444" y="326326"/>
                  </a:lnTo>
                  <a:lnTo>
                    <a:pt x="1435" y="323265"/>
                  </a:lnTo>
                  <a:lnTo>
                    <a:pt x="1562" y="322719"/>
                  </a:lnTo>
                  <a:close/>
                </a:path>
                <a:path w="1122679" h="1292225">
                  <a:moveTo>
                    <a:pt x="3683" y="342290"/>
                  </a:moveTo>
                  <a:lnTo>
                    <a:pt x="2768" y="340652"/>
                  </a:lnTo>
                  <a:lnTo>
                    <a:pt x="1841" y="339039"/>
                  </a:lnTo>
                  <a:lnTo>
                    <a:pt x="2743" y="340626"/>
                  </a:lnTo>
                  <a:lnTo>
                    <a:pt x="2336" y="339890"/>
                  </a:lnTo>
                  <a:lnTo>
                    <a:pt x="1943" y="339039"/>
                  </a:lnTo>
                  <a:lnTo>
                    <a:pt x="1231" y="337324"/>
                  </a:lnTo>
                  <a:lnTo>
                    <a:pt x="965" y="336473"/>
                  </a:lnTo>
                  <a:lnTo>
                    <a:pt x="723" y="335495"/>
                  </a:lnTo>
                  <a:lnTo>
                    <a:pt x="1155" y="337324"/>
                  </a:lnTo>
                  <a:lnTo>
                    <a:pt x="342" y="333997"/>
                  </a:lnTo>
                  <a:lnTo>
                    <a:pt x="152" y="332473"/>
                  </a:lnTo>
                  <a:lnTo>
                    <a:pt x="127" y="328409"/>
                  </a:lnTo>
                  <a:lnTo>
                    <a:pt x="0" y="332473"/>
                  </a:lnTo>
                  <a:lnTo>
                    <a:pt x="266" y="334352"/>
                  </a:lnTo>
                  <a:lnTo>
                    <a:pt x="1206" y="337718"/>
                  </a:lnTo>
                  <a:lnTo>
                    <a:pt x="1866" y="339293"/>
                  </a:lnTo>
                  <a:lnTo>
                    <a:pt x="2641" y="340639"/>
                  </a:lnTo>
                  <a:lnTo>
                    <a:pt x="2997" y="341274"/>
                  </a:lnTo>
                  <a:lnTo>
                    <a:pt x="3683" y="342290"/>
                  </a:lnTo>
                  <a:close/>
                </a:path>
                <a:path w="1122679" h="1292225">
                  <a:moveTo>
                    <a:pt x="4114" y="342912"/>
                  </a:moveTo>
                  <a:lnTo>
                    <a:pt x="3683" y="342290"/>
                  </a:lnTo>
                  <a:lnTo>
                    <a:pt x="3873" y="342620"/>
                  </a:lnTo>
                  <a:lnTo>
                    <a:pt x="4114" y="342912"/>
                  </a:lnTo>
                  <a:close/>
                </a:path>
                <a:path w="1122679" h="1292225">
                  <a:moveTo>
                    <a:pt x="9296" y="313347"/>
                  </a:moveTo>
                  <a:lnTo>
                    <a:pt x="7861" y="314185"/>
                  </a:lnTo>
                  <a:lnTo>
                    <a:pt x="5880" y="315925"/>
                  </a:lnTo>
                  <a:lnTo>
                    <a:pt x="4279" y="318008"/>
                  </a:lnTo>
                  <a:lnTo>
                    <a:pt x="4991" y="317220"/>
                  </a:lnTo>
                  <a:lnTo>
                    <a:pt x="5676" y="316445"/>
                  </a:lnTo>
                  <a:lnTo>
                    <a:pt x="7874" y="314350"/>
                  </a:lnTo>
                  <a:lnTo>
                    <a:pt x="9296" y="313347"/>
                  </a:lnTo>
                  <a:close/>
                </a:path>
                <a:path w="1122679" h="1292225">
                  <a:moveTo>
                    <a:pt x="12903" y="349605"/>
                  </a:moveTo>
                  <a:lnTo>
                    <a:pt x="11976" y="349161"/>
                  </a:lnTo>
                  <a:lnTo>
                    <a:pt x="12903" y="349605"/>
                  </a:lnTo>
                  <a:close/>
                </a:path>
                <a:path w="1122679" h="1292225">
                  <a:moveTo>
                    <a:pt x="17627" y="310159"/>
                  </a:moveTo>
                  <a:lnTo>
                    <a:pt x="17360" y="310159"/>
                  </a:lnTo>
                  <a:lnTo>
                    <a:pt x="15176" y="310629"/>
                  </a:lnTo>
                  <a:lnTo>
                    <a:pt x="12687" y="311594"/>
                  </a:lnTo>
                  <a:lnTo>
                    <a:pt x="12026" y="311835"/>
                  </a:lnTo>
                  <a:lnTo>
                    <a:pt x="11112" y="312280"/>
                  </a:lnTo>
                  <a:lnTo>
                    <a:pt x="9588" y="313169"/>
                  </a:lnTo>
                  <a:lnTo>
                    <a:pt x="11023" y="312407"/>
                  </a:lnTo>
                  <a:lnTo>
                    <a:pt x="12255" y="311797"/>
                  </a:lnTo>
                  <a:lnTo>
                    <a:pt x="12903" y="311531"/>
                  </a:lnTo>
                  <a:lnTo>
                    <a:pt x="13550" y="311289"/>
                  </a:lnTo>
                  <a:lnTo>
                    <a:pt x="15621" y="310553"/>
                  </a:lnTo>
                  <a:lnTo>
                    <a:pt x="17627" y="310159"/>
                  </a:lnTo>
                  <a:close/>
                </a:path>
                <a:path w="1122679" h="1292225">
                  <a:moveTo>
                    <a:pt x="17678" y="350862"/>
                  </a:moveTo>
                  <a:lnTo>
                    <a:pt x="16764" y="350735"/>
                  </a:lnTo>
                  <a:lnTo>
                    <a:pt x="16357" y="350647"/>
                  </a:lnTo>
                  <a:lnTo>
                    <a:pt x="15760" y="350520"/>
                  </a:lnTo>
                  <a:lnTo>
                    <a:pt x="14833" y="350240"/>
                  </a:lnTo>
                  <a:lnTo>
                    <a:pt x="13868" y="349961"/>
                  </a:lnTo>
                  <a:lnTo>
                    <a:pt x="12915" y="349605"/>
                  </a:lnTo>
                  <a:lnTo>
                    <a:pt x="11366" y="348881"/>
                  </a:lnTo>
                  <a:lnTo>
                    <a:pt x="10401" y="348373"/>
                  </a:lnTo>
                  <a:lnTo>
                    <a:pt x="10198" y="348246"/>
                  </a:lnTo>
                  <a:lnTo>
                    <a:pt x="9055" y="347560"/>
                  </a:lnTo>
                  <a:lnTo>
                    <a:pt x="8013" y="346824"/>
                  </a:lnTo>
                  <a:lnTo>
                    <a:pt x="5321" y="344436"/>
                  </a:lnTo>
                  <a:lnTo>
                    <a:pt x="4114" y="342912"/>
                  </a:lnTo>
                  <a:lnTo>
                    <a:pt x="5384" y="344805"/>
                  </a:lnTo>
                  <a:lnTo>
                    <a:pt x="7823" y="347014"/>
                  </a:lnTo>
                  <a:lnTo>
                    <a:pt x="12839" y="349758"/>
                  </a:lnTo>
                  <a:lnTo>
                    <a:pt x="15227" y="350532"/>
                  </a:lnTo>
                  <a:lnTo>
                    <a:pt x="17678" y="350862"/>
                  </a:lnTo>
                  <a:close/>
                </a:path>
                <a:path w="1122679" h="1292225">
                  <a:moveTo>
                    <a:pt x="17805" y="350888"/>
                  </a:moveTo>
                  <a:close/>
                </a:path>
                <a:path w="1122679" h="1292225">
                  <a:moveTo>
                    <a:pt x="541629" y="24015"/>
                  </a:moveTo>
                  <a:lnTo>
                    <a:pt x="541248" y="22872"/>
                  </a:lnTo>
                  <a:lnTo>
                    <a:pt x="540664" y="20701"/>
                  </a:lnTo>
                  <a:lnTo>
                    <a:pt x="540512" y="19558"/>
                  </a:lnTo>
                  <a:lnTo>
                    <a:pt x="540410" y="17780"/>
                  </a:lnTo>
                  <a:lnTo>
                    <a:pt x="540435" y="19558"/>
                  </a:lnTo>
                  <a:lnTo>
                    <a:pt x="540842" y="21831"/>
                  </a:lnTo>
                  <a:lnTo>
                    <a:pt x="541629" y="24015"/>
                  </a:lnTo>
                  <a:close/>
                </a:path>
                <a:path w="1122679" h="1292225">
                  <a:moveTo>
                    <a:pt x="546633" y="1955"/>
                  </a:moveTo>
                  <a:lnTo>
                    <a:pt x="544703" y="3987"/>
                  </a:lnTo>
                  <a:lnTo>
                    <a:pt x="541286" y="9956"/>
                  </a:lnTo>
                  <a:lnTo>
                    <a:pt x="544728" y="3987"/>
                  </a:lnTo>
                  <a:lnTo>
                    <a:pt x="546633" y="1955"/>
                  </a:lnTo>
                  <a:close/>
                </a:path>
                <a:path w="1122679" h="1292225">
                  <a:moveTo>
                    <a:pt x="547725" y="32766"/>
                  </a:moveTo>
                  <a:lnTo>
                    <a:pt x="547293" y="32385"/>
                  </a:lnTo>
                  <a:lnTo>
                    <a:pt x="547725" y="32778"/>
                  </a:lnTo>
                  <a:close/>
                </a:path>
                <a:path w="1122679" h="1292225">
                  <a:moveTo>
                    <a:pt x="549363" y="0"/>
                  </a:moveTo>
                  <a:lnTo>
                    <a:pt x="546887" y="1676"/>
                  </a:lnTo>
                  <a:lnTo>
                    <a:pt x="549363" y="0"/>
                  </a:lnTo>
                  <a:close/>
                </a:path>
                <a:path w="1122679" h="1292225">
                  <a:moveTo>
                    <a:pt x="561543" y="1291767"/>
                  </a:moveTo>
                  <a:lnTo>
                    <a:pt x="561327" y="1291767"/>
                  </a:lnTo>
                  <a:lnTo>
                    <a:pt x="561086" y="1291780"/>
                  </a:lnTo>
                  <a:lnTo>
                    <a:pt x="561543" y="1291767"/>
                  </a:lnTo>
                  <a:close/>
                </a:path>
                <a:path w="1122679" h="1292225">
                  <a:moveTo>
                    <a:pt x="563511" y="1291590"/>
                  </a:moveTo>
                  <a:lnTo>
                    <a:pt x="561987" y="1291742"/>
                  </a:lnTo>
                  <a:lnTo>
                    <a:pt x="562864" y="1291691"/>
                  </a:lnTo>
                  <a:lnTo>
                    <a:pt x="563511" y="1291590"/>
                  </a:lnTo>
                  <a:close/>
                </a:path>
                <a:path w="1122679" h="1292225">
                  <a:moveTo>
                    <a:pt x="564756" y="1291424"/>
                  </a:moveTo>
                  <a:lnTo>
                    <a:pt x="563626" y="1291577"/>
                  </a:lnTo>
                  <a:lnTo>
                    <a:pt x="564756" y="1291424"/>
                  </a:lnTo>
                  <a:close/>
                </a:path>
                <a:path w="1122679" h="1292225">
                  <a:moveTo>
                    <a:pt x="565810" y="1291183"/>
                  </a:moveTo>
                  <a:lnTo>
                    <a:pt x="565302" y="1291297"/>
                  </a:lnTo>
                  <a:lnTo>
                    <a:pt x="565810" y="1291183"/>
                  </a:lnTo>
                  <a:close/>
                </a:path>
                <a:path w="1122679" h="1292225">
                  <a:moveTo>
                    <a:pt x="994511" y="1016406"/>
                  </a:moveTo>
                  <a:lnTo>
                    <a:pt x="577037" y="1258709"/>
                  </a:lnTo>
                  <a:lnTo>
                    <a:pt x="577735" y="1259789"/>
                  </a:lnTo>
                  <a:lnTo>
                    <a:pt x="578421" y="1260881"/>
                  </a:lnTo>
                  <a:lnTo>
                    <a:pt x="579005" y="1262049"/>
                  </a:lnTo>
                  <a:lnTo>
                    <a:pt x="579361" y="1262786"/>
                  </a:lnTo>
                  <a:lnTo>
                    <a:pt x="579462" y="1262989"/>
                  </a:lnTo>
                  <a:lnTo>
                    <a:pt x="579653" y="1263484"/>
                  </a:lnTo>
                  <a:lnTo>
                    <a:pt x="994511" y="1022705"/>
                  </a:lnTo>
                  <a:lnTo>
                    <a:pt x="994511" y="1016469"/>
                  </a:lnTo>
                  <a:close/>
                </a:path>
                <a:path w="1122679" h="1292225">
                  <a:moveTo>
                    <a:pt x="1081786" y="324154"/>
                  </a:moveTo>
                  <a:lnTo>
                    <a:pt x="1081506" y="325043"/>
                  </a:lnTo>
                  <a:lnTo>
                    <a:pt x="1081786" y="324154"/>
                  </a:lnTo>
                  <a:close/>
                </a:path>
                <a:path w="1122679" h="1292225">
                  <a:moveTo>
                    <a:pt x="1082332" y="322757"/>
                  </a:moveTo>
                  <a:lnTo>
                    <a:pt x="1081874" y="323875"/>
                  </a:lnTo>
                  <a:lnTo>
                    <a:pt x="1082332" y="322770"/>
                  </a:lnTo>
                  <a:close/>
                </a:path>
                <a:path w="1122679" h="1292225">
                  <a:moveTo>
                    <a:pt x="1083144" y="340131"/>
                  </a:moveTo>
                  <a:lnTo>
                    <a:pt x="1082802" y="339445"/>
                  </a:lnTo>
                  <a:lnTo>
                    <a:pt x="1082014" y="337629"/>
                  </a:lnTo>
                  <a:lnTo>
                    <a:pt x="1081646" y="336511"/>
                  </a:lnTo>
                  <a:lnTo>
                    <a:pt x="1081366" y="335381"/>
                  </a:lnTo>
                  <a:lnTo>
                    <a:pt x="1081836" y="337312"/>
                  </a:lnTo>
                  <a:lnTo>
                    <a:pt x="1082573" y="339140"/>
                  </a:lnTo>
                  <a:lnTo>
                    <a:pt x="1083144" y="340131"/>
                  </a:lnTo>
                  <a:close/>
                </a:path>
                <a:path w="1122679" h="1292225">
                  <a:moveTo>
                    <a:pt x="1090968" y="348297"/>
                  </a:moveTo>
                  <a:close/>
                </a:path>
                <a:path w="1122679" h="1292225">
                  <a:moveTo>
                    <a:pt x="1093050" y="311759"/>
                  </a:moveTo>
                  <a:lnTo>
                    <a:pt x="1092377" y="312064"/>
                  </a:lnTo>
                  <a:lnTo>
                    <a:pt x="1091780" y="312369"/>
                  </a:lnTo>
                  <a:lnTo>
                    <a:pt x="1093050" y="311759"/>
                  </a:lnTo>
                  <a:close/>
                </a:path>
                <a:path w="1122679" h="1292225">
                  <a:moveTo>
                    <a:pt x="1094206" y="349834"/>
                  </a:moveTo>
                  <a:lnTo>
                    <a:pt x="1093660" y="349631"/>
                  </a:lnTo>
                  <a:lnTo>
                    <a:pt x="1093470" y="349554"/>
                  </a:lnTo>
                  <a:lnTo>
                    <a:pt x="1092479" y="349084"/>
                  </a:lnTo>
                  <a:lnTo>
                    <a:pt x="1091907" y="348818"/>
                  </a:lnTo>
                  <a:lnTo>
                    <a:pt x="1091018" y="348322"/>
                  </a:lnTo>
                  <a:lnTo>
                    <a:pt x="1092314" y="349072"/>
                  </a:lnTo>
                  <a:lnTo>
                    <a:pt x="1093711" y="349681"/>
                  </a:lnTo>
                  <a:lnTo>
                    <a:pt x="1094054" y="349796"/>
                  </a:lnTo>
                  <a:lnTo>
                    <a:pt x="1094206" y="349834"/>
                  </a:lnTo>
                  <a:close/>
                </a:path>
                <a:path w="1122679" h="1292225">
                  <a:moveTo>
                    <a:pt x="1094270" y="349872"/>
                  </a:moveTo>
                  <a:lnTo>
                    <a:pt x="1094117" y="349821"/>
                  </a:lnTo>
                  <a:lnTo>
                    <a:pt x="1094270" y="349872"/>
                  </a:lnTo>
                  <a:close/>
                </a:path>
                <a:path w="1122679" h="1292225">
                  <a:moveTo>
                    <a:pt x="1095222" y="350164"/>
                  </a:moveTo>
                  <a:close/>
                </a:path>
                <a:path w="1122679" h="1292225">
                  <a:moveTo>
                    <a:pt x="1095260" y="350164"/>
                  </a:moveTo>
                  <a:close/>
                </a:path>
                <a:path w="1122679" h="1292225">
                  <a:moveTo>
                    <a:pt x="1096327" y="350494"/>
                  </a:moveTo>
                  <a:lnTo>
                    <a:pt x="1095286" y="350177"/>
                  </a:lnTo>
                  <a:lnTo>
                    <a:pt x="1096327" y="350494"/>
                  </a:lnTo>
                  <a:close/>
                </a:path>
                <a:path w="1122679" h="1292225">
                  <a:moveTo>
                    <a:pt x="1097394" y="350735"/>
                  </a:moveTo>
                  <a:lnTo>
                    <a:pt x="1096340" y="350494"/>
                  </a:lnTo>
                  <a:lnTo>
                    <a:pt x="1097394" y="350735"/>
                  </a:lnTo>
                  <a:close/>
                </a:path>
                <a:path w="1122679" h="1292225">
                  <a:moveTo>
                    <a:pt x="1098486" y="350888"/>
                  </a:moveTo>
                  <a:lnTo>
                    <a:pt x="1097419" y="350735"/>
                  </a:lnTo>
                  <a:lnTo>
                    <a:pt x="1098486" y="350888"/>
                  </a:lnTo>
                  <a:close/>
                </a:path>
                <a:path w="1122679" h="1292225">
                  <a:moveTo>
                    <a:pt x="1103909" y="350888"/>
                  </a:moveTo>
                  <a:lnTo>
                    <a:pt x="1103007" y="351002"/>
                  </a:lnTo>
                  <a:lnTo>
                    <a:pt x="1102118" y="351053"/>
                  </a:lnTo>
                  <a:lnTo>
                    <a:pt x="1100264" y="351053"/>
                  </a:lnTo>
                  <a:lnTo>
                    <a:pt x="1099375" y="351002"/>
                  </a:lnTo>
                  <a:lnTo>
                    <a:pt x="1098486" y="350888"/>
                  </a:lnTo>
                  <a:lnTo>
                    <a:pt x="1098473" y="913180"/>
                  </a:lnTo>
                  <a:lnTo>
                    <a:pt x="1103896" y="910018"/>
                  </a:lnTo>
                  <a:lnTo>
                    <a:pt x="1103909" y="351053"/>
                  </a:lnTo>
                  <a:lnTo>
                    <a:pt x="1103909" y="350888"/>
                  </a:lnTo>
                  <a:close/>
                </a:path>
                <a:path w="1122679" h="1292225">
                  <a:moveTo>
                    <a:pt x="1108456" y="311404"/>
                  </a:moveTo>
                  <a:close/>
                </a:path>
                <a:path w="1122679" h="1292225">
                  <a:moveTo>
                    <a:pt x="1108506" y="311429"/>
                  </a:moveTo>
                  <a:lnTo>
                    <a:pt x="1106093" y="310489"/>
                  </a:lnTo>
                  <a:lnTo>
                    <a:pt x="1103693" y="310070"/>
                  </a:lnTo>
                  <a:lnTo>
                    <a:pt x="1106081" y="310502"/>
                  </a:lnTo>
                  <a:lnTo>
                    <a:pt x="1108506" y="311429"/>
                  </a:lnTo>
                  <a:close/>
                </a:path>
                <a:path w="1122679" h="1292225">
                  <a:moveTo>
                    <a:pt x="1109611" y="311886"/>
                  </a:moveTo>
                  <a:lnTo>
                    <a:pt x="1109281" y="311721"/>
                  </a:lnTo>
                  <a:lnTo>
                    <a:pt x="1108989" y="311607"/>
                  </a:lnTo>
                  <a:lnTo>
                    <a:pt x="1108798" y="311543"/>
                  </a:lnTo>
                  <a:lnTo>
                    <a:pt x="1109611" y="311886"/>
                  </a:lnTo>
                  <a:close/>
                </a:path>
                <a:path w="1122679" h="1292225">
                  <a:moveTo>
                    <a:pt x="1110665" y="348716"/>
                  </a:moveTo>
                  <a:lnTo>
                    <a:pt x="1109421" y="349338"/>
                  </a:lnTo>
                  <a:lnTo>
                    <a:pt x="1109802" y="349161"/>
                  </a:lnTo>
                  <a:lnTo>
                    <a:pt x="1110665" y="348716"/>
                  </a:lnTo>
                  <a:close/>
                </a:path>
                <a:path w="1122679" h="1292225">
                  <a:moveTo>
                    <a:pt x="1119797" y="949274"/>
                  </a:moveTo>
                  <a:lnTo>
                    <a:pt x="1118120" y="945349"/>
                  </a:lnTo>
                  <a:lnTo>
                    <a:pt x="1116558" y="943648"/>
                  </a:lnTo>
                  <a:lnTo>
                    <a:pt x="1119797" y="949274"/>
                  </a:lnTo>
                  <a:close/>
                </a:path>
                <a:path w="1122679" h="1292225">
                  <a:moveTo>
                    <a:pt x="1120457" y="323761"/>
                  </a:moveTo>
                  <a:lnTo>
                    <a:pt x="1120063" y="322757"/>
                  </a:lnTo>
                  <a:lnTo>
                    <a:pt x="1120457" y="323773"/>
                  </a:lnTo>
                  <a:close/>
                </a:path>
                <a:path w="1122679" h="1292225">
                  <a:moveTo>
                    <a:pt x="1120597" y="336956"/>
                  </a:moveTo>
                  <a:lnTo>
                    <a:pt x="1120305" y="337794"/>
                  </a:lnTo>
                  <a:lnTo>
                    <a:pt x="1119746" y="339102"/>
                  </a:lnTo>
                  <a:lnTo>
                    <a:pt x="1119276" y="340042"/>
                  </a:lnTo>
                  <a:lnTo>
                    <a:pt x="1119924" y="338810"/>
                  </a:lnTo>
                  <a:lnTo>
                    <a:pt x="1120457" y="337489"/>
                  </a:lnTo>
                  <a:lnTo>
                    <a:pt x="1120597" y="336956"/>
                  </a:lnTo>
                  <a:close/>
                </a:path>
                <a:path w="1122679" h="1292225">
                  <a:moveTo>
                    <a:pt x="1122260" y="959777"/>
                  </a:moveTo>
                  <a:lnTo>
                    <a:pt x="1122019" y="953160"/>
                  </a:lnTo>
                  <a:lnTo>
                    <a:pt x="1119797" y="949274"/>
                  </a:lnTo>
                  <a:lnTo>
                    <a:pt x="1116545" y="943648"/>
                  </a:lnTo>
                  <a:lnTo>
                    <a:pt x="1115479" y="941768"/>
                  </a:lnTo>
                  <a:lnTo>
                    <a:pt x="1109903" y="938250"/>
                  </a:lnTo>
                  <a:lnTo>
                    <a:pt x="1106487" y="937768"/>
                  </a:lnTo>
                  <a:lnTo>
                    <a:pt x="1106360" y="937717"/>
                  </a:lnTo>
                  <a:lnTo>
                    <a:pt x="1103972" y="937412"/>
                  </a:lnTo>
                  <a:lnTo>
                    <a:pt x="1103972" y="958532"/>
                  </a:lnTo>
                  <a:lnTo>
                    <a:pt x="1103896" y="958684"/>
                  </a:lnTo>
                  <a:lnTo>
                    <a:pt x="1103960" y="958456"/>
                  </a:lnTo>
                  <a:lnTo>
                    <a:pt x="1103972" y="937412"/>
                  </a:lnTo>
                  <a:lnTo>
                    <a:pt x="1103896" y="937196"/>
                  </a:lnTo>
                  <a:lnTo>
                    <a:pt x="1103896" y="916343"/>
                  </a:lnTo>
                  <a:lnTo>
                    <a:pt x="1103884" y="957135"/>
                  </a:lnTo>
                  <a:lnTo>
                    <a:pt x="1103426" y="956348"/>
                  </a:lnTo>
                  <a:lnTo>
                    <a:pt x="1103884" y="957135"/>
                  </a:lnTo>
                  <a:lnTo>
                    <a:pt x="1103884" y="916355"/>
                  </a:lnTo>
                  <a:lnTo>
                    <a:pt x="1103172" y="916774"/>
                  </a:lnTo>
                  <a:lnTo>
                    <a:pt x="1103172" y="937298"/>
                  </a:lnTo>
                  <a:lnTo>
                    <a:pt x="1103045" y="937285"/>
                  </a:lnTo>
                  <a:lnTo>
                    <a:pt x="1103172" y="937298"/>
                  </a:lnTo>
                  <a:lnTo>
                    <a:pt x="1103172" y="916774"/>
                  </a:lnTo>
                  <a:lnTo>
                    <a:pt x="1102360" y="917244"/>
                  </a:lnTo>
                  <a:lnTo>
                    <a:pt x="1102360" y="960183"/>
                  </a:lnTo>
                  <a:lnTo>
                    <a:pt x="1101204" y="960856"/>
                  </a:lnTo>
                  <a:lnTo>
                    <a:pt x="1102321" y="960196"/>
                  </a:lnTo>
                  <a:lnTo>
                    <a:pt x="1102360" y="917244"/>
                  </a:lnTo>
                  <a:lnTo>
                    <a:pt x="1101877" y="917524"/>
                  </a:lnTo>
                  <a:lnTo>
                    <a:pt x="1101877" y="937221"/>
                  </a:lnTo>
                  <a:lnTo>
                    <a:pt x="1101140" y="937221"/>
                  </a:lnTo>
                  <a:lnTo>
                    <a:pt x="1101140" y="960831"/>
                  </a:lnTo>
                  <a:lnTo>
                    <a:pt x="1099058" y="959650"/>
                  </a:lnTo>
                  <a:lnTo>
                    <a:pt x="1099921" y="960120"/>
                  </a:lnTo>
                  <a:lnTo>
                    <a:pt x="1099210" y="959700"/>
                  </a:lnTo>
                  <a:lnTo>
                    <a:pt x="1099845" y="960069"/>
                  </a:lnTo>
                  <a:lnTo>
                    <a:pt x="1101140" y="960831"/>
                  </a:lnTo>
                  <a:lnTo>
                    <a:pt x="1101140" y="937221"/>
                  </a:lnTo>
                  <a:lnTo>
                    <a:pt x="1100048" y="937221"/>
                  </a:lnTo>
                  <a:lnTo>
                    <a:pt x="1099883" y="937234"/>
                  </a:lnTo>
                  <a:lnTo>
                    <a:pt x="1099337" y="937285"/>
                  </a:lnTo>
                  <a:lnTo>
                    <a:pt x="1100201" y="937196"/>
                  </a:lnTo>
                  <a:lnTo>
                    <a:pt x="1100048" y="937221"/>
                  </a:lnTo>
                  <a:lnTo>
                    <a:pt x="1100493" y="937209"/>
                  </a:lnTo>
                  <a:lnTo>
                    <a:pt x="1101661" y="937209"/>
                  </a:lnTo>
                  <a:lnTo>
                    <a:pt x="1101877" y="937221"/>
                  </a:lnTo>
                  <a:lnTo>
                    <a:pt x="1101877" y="917524"/>
                  </a:lnTo>
                  <a:lnTo>
                    <a:pt x="1098473" y="919492"/>
                  </a:lnTo>
                  <a:lnTo>
                    <a:pt x="1098473" y="937374"/>
                  </a:lnTo>
                  <a:lnTo>
                    <a:pt x="1098067" y="937437"/>
                  </a:lnTo>
                  <a:lnTo>
                    <a:pt x="1098473" y="937387"/>
                  </a:lnTo>
                  <a:lnTo>
                    <a:pt x="1098473" y="956068"/>
                  </a:lnTo>
                  <a:lnTo>
                    <a:pt x="1098473" y="937387"/>
                  </a:lnTo>
                  <a:lnTo>
                    <a:pt x="1098042" y="937450"/>
                  </a:lnTo>
                  <a:lnTo>
                    <a:pt x="1097407" y="937539"/>
                  </a:lnTo>
                  <a:lnTo>
                    <a:pt x="1095883" y="937704"/>
                  </a:lnTo>
                  <a:lnTo>
                    <a:pt x="1095756" y="937755"/>
                  </a:lnTo>
                  <a:lnTo>
                    <a:pt x="1095540" y="937780"/>
                  </a:lnTo>
                  <a:lnTo>
                    <a:pt x="1094790" y="938060"/>
                  </a:lnTo>
                  <a:lnTo>
                    <a:pt x="1093292" y="938542"/>
                  </a:lnTo>
                  <a:lnTo>
                    <a:pt x="1092962" y="938733"/>
                  </a:lnTo>
                  <a:lnTo>
                    <a:pt x="1092695" y="938834"/>
                  </a:lnTo>
                  <a:lnTo>
                    <a:pt x="1091844" y="939380"/>
                  </a:lnTo>
                  <a:lnTo>
                    <a:pt x="1090879" y="939939"/>
                  </a:lnTo>
                  <a:lnTo>
                    <a:pt x="1090599" y="940181"/>
                  </a:lnTo>
                  <a:lnTo>
                    <a:pt x="1090091" y="940523"/>
                  </a:lnTo>
                  <a:lnTo>
                    <a:pt x="1088758" y="941387"/>
                  </a:lnTo>
                  <a:lnTo>
                    <a:pt x="1088047" y="941971"/>
                  </a:lnTo>
                  <a:lnTo>
                    <a:pt x="1087577" y="942365"/>
                  </a:lnTo>
                  <a:lnTo>
                    <a:pt x="1087374" y="942543"/>
                  </a:lnTo>
                  <a:lnTo>
                    <a:pt x="1087005" y="942949"/>
                  </a:lnTo>
                  <a:lnTo>
                    <a:pt x="1087005" y="972439"/>
                  </a:lnTo>
                  <a:lnTo>
                    <a:pt x="1086307" y="971753"/>
                  </a:lnTo>
                  <a:lnTo>
                    <a:pt x="1087005" y="972439"/>
                  </a:lnTo>
                  <a:lnTo>
                    <a:pt x="1087005" y="942949"/>
                  </a:lnTo>
                  <a:lnTo>
                    <a:pt x="1086383" y="943610"/>
                  </a:lnTo>
                  <a:lnTo>
                    <a:pt x="1086294" y="971740"/>
                  </a:lnTo>
                  <a:lnTo>
                    <a:pt x="1085634" y="970991"/>
                  </a:lnTo>
                  <a:lnTo>
                    <a:pt x="1086294" y="971740"/>
                  </a:lnTo>
                  <a:lnTo>
                    <a:pt x="1086294" y="943711"/>
                  </a:lnTo>
                  <a:lnTo>
                    <a:pt x="1086078" y="943940"/>
                  </a:lnTo>
                  <a:lnTo>
                    <a:pt x="1085761" y="944295"/>
                  </a:lnTo>
                  <a:lnTo>
                    <a:pt x="1085634" y="944435"/>
                  </a:lnTo>
                  <a:lnTo>
                    <a:pt x="1085215" y="944816"/>
                  </a:lnTo>
                  <a:lnTo>
                    <a:pt x="1085024" y="945159"/>
                  </a:lnTo>
                  <a:lnTo>
                    <a:pt x="1084834" y="945426"/>
                  </a:lnTo>
                  <a:lnTo>
                    <a:pt x="1084554" y="945807"/>
                  </a:lnTo>
                  <a:lnTo>
                    <a:pt x="1083894" y="946835"/>
                  </a:lnTo>
                  <a:lnTo>
                    <a:pt x="1083754" y="947077"/>
                  </a:lnTo>
                  <a:lnTo>
                    <a:pt x="1082243" y="949591"/>
                  </a:lnTo>
                  <a:lnTo>
                    <a:pt x="1082243" y="965530"/>
                  </a:lnTo>
                  <a:lnTo>
                    <a:pt x="1082243" y="949591"/>
                  </a:lnTo>
                  <a:lnTo>
                    <a:pt x="1081773" y="950366"/>
                  </a:lnTo>
                  <a:lnTo>
                    <a:pt x="1081697" y="950658"/>
                  </a:lnTo>
                  <a:lnTo>
                    <a:pt x="1081379" y="951826"/>
                  </a:lnTo>
                  <a:lnTo>
                    <a:pt x="1081290" y="952169"/>
                  </a:lnTo>
                  <a:lnTo>
                    <a:pt x="1080757" y="954138"/>
                  </a:lnTo>
                  <a:lnTo>
                    <a:pt x="1080757" y="954341"/>
                  </a:lnTo>
                  <a:lnTo>
                    <a:pt x="1080782" y="957643"/>
                  </a:lnTo>
                  <a:lnTo>
                    <a:pt x="1080795" y="958811"/>
                  </a:lnTo>
                  <a:lnTo>
                    <a:pt x="1080795" y="958024"/>
                  </a:lnTo>
                  <a:lnTo>
                    <a:pt x="1080795" y="957694"/>
                  </a:lnTo>
                  <a:lnTo>
                    <a:pt x="1080808" y="957567"/>
                  </a:lnTo>
                  <a:lnTo>
                    <a:pt x="1080846" y="959104"/>
                  </a:lnTo>
                  <a:lnTo>
                    <a:pt x="1080808" y="958875"/>
                  </a:lnTo>
                  <a:lnTo>
                    <a:pt x="1080795" y="960450"/>
                  </a:lnTo>
                  <a:lnTo>
                    <a:pt x="1081328" y="963053"/>
                  </a:lnTo>
                  <a:lnTo>
                    <a:pt x="1082078" y="964946"/>
                  </a:lnTo>
                  <a:lnTo>
                    <a:pt x="1082217" y="965504"/>
                  </a:lnTo>
                  <a:lnTo>
                    <a:pt x="999998" y="1013218"/>
                  </a:lnTo>
                  <a:lnTo>
                    <a:pt x="999998" y="1019517"/>
                  </a:lnTo>
                  <a:lnTo>
                    <a:pt x="1084935" y="970216"/>
                  </a:lnTo>
                  <a:lnTo>
                    <a:pt x="1088758" y="975182"/>
                  </a:lnTo>
                  <a:lnTo>
                    <a:pt x="1092060" y="976807"/>
                  </a:lnTo>
                  <a:lnTo>
                    <a:pt x="1094130" y="977950"/>
                  </a:lnTo>
                  <a:lnTo>
                    <a:pt x="1094409" y="977963"/>
                  </a:lnTo>
                  <a:lnTo>
                    <a:pt x="1097991" y="978103"/>
                  </a:lnTo>
                  <a:lnTo>
                    <a:pt x="1098511" y="978204"/>
                  </a:lnTo>
                  <a:lnTo>
                    <a:pt x="1100378" y="978204"/>
                  </a:lnTo>
                  <a:lnTo>
                    <a:pt x="1100607" y="978204"/>
                  </a:lnTo>
                  <a:lnTo>
                    <a:pt x="1100912" y="978217"/>
                  </a:lnTo>
                  <a:lnTo>
                    <a:pt x="1105230" y="978217"/>
                  </a:lnTo>
                  <a:lnTo>
                    <a:pt x="1109014" y="977011"/>
                  </a:lnTo>
                  <a:lnTo>
                    <a:pt x="1111161" y="975626"/>
                  </a:lnTo>
                  <a:lnTo>
                    <a:pt x="1111910" y="975156"/>
                  </a:lnTo>
                  <a:lnTo>
                    <a:pt x="1112253" y="974953"/>
                  </a:lnTo>
                  <a:lnTo>
                    <a:pt x="1112824" y="974559"/>
                  </a:lnTo>
                  <a:lnTo>
                    <a:pt x="1113675" y="974064"/>
                  </a:lnTo>
                  <a:lnTo>
                    <a:pt x="1115060" y="972820"/>
                  </a:lnTo>
                  <a:lnTo>
                    <a:pt x="1115187" y="972705"/>
                  </a:lnTo>
                  <a:lnTo>
                    <a:pt x="1115682" y="972261"/>
                  </a:lnTo>
                  <a:lnTo>
                    <a:pt x="1115885" y="971994"/>
                  </a:lnTo>
                  <a:lnTo>
                    <a:pt x="1116317" y="971562"/>
                  </a:lnTo>
                  <a:lnTo>
                    <a:pt x="1120724" y="963549"/>
                  </a:lnTo>
                  <a:lnTo>
                    <a:pt x="1122260" y="95977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0" name="object 716"/>
            <p:cNvSpPr/>
            <p:nvPr/>
          </p:nvSpPr>
          <p:spPr>
            <a:xfrm>
              <a:off x="8716480" y="4380537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444" y="4127"/>
                  </a:moveTo>
                  <a:lnTo>
                    <a:pt x="25" y="4673"/>
                  </a:lnTo>
                  <a:lnTo>
                    <a:pt x="444" y="4127"/>
                  </a:lnTo>
                  <a:close/>
                </a:path>
                <a:path w="544829" h="326389">
                  <a:moveTo>
                    <a:pt x="505129" y="312928"/>
                  </a:moveTo>
                  <a:lnTo>
                    <a:pt x="504812" y="311988"/>
                  </a:lnTo>
                  <a:lnTo>
                    <a:pt x="504596" y="311353"/>
                  </a:lnTo>
                  <a:lnTo>
                    <a:pt x="503834" y="306514"/>
                  </a:lnTo>
                  <a:lnTo>
                    <a:pt x="503821" y="307670"/>
                  </a:lnTo>
                  <a:lnTo>
                    <a:pt x="504126" y="309854"/>
                  </a:lnTo>
                  <a:lnTo>
                    <a:pt x="504393" y="310718"/>
                  </a:lnTo>
                  <a:lnTo>
                    <a:pt x="504736" y="311988"/>
                  </a:lnTo>
                  <a:lnTo>
                    <a:pt x="505129" y="312928"/>
                  </a:lnTo>
                  <a:close/>
                </a:path>
                <a:path w="544829" h="326389">
                  <a:moveTo>
                    <a:pt x="505383" y="297980"/>
                  </a:moveTo>
                  <a:lnTo>
                    <a:pt x="504786" y="299440"/>
                  </a:lnTo>
                  <a:lnTo>
                    <a:pt x="504621" y="300012"/>
                  </a:lnTo>
                  <a:lnTo>
                    <a:pt x="504304" y="300901"/>
                  </a:lnTo>
                  <a:lnTo>
                    <a:pt x="503910" y="303110"/>
                  </a:lnTo>
                  <a:lnTo>
                    <a:pt x="503847" y="305308"/>
                  </a:lnTo>
                  <a:lnTo>
                    <a:pt x="503936" y="303809"/>
                  </a:lnTo>
                  <a:lnTo>
                    <a:pt x="503974" y="303466"/>
                  </a:lnTo>
                  <a:lnTo>
                    <a:pt x="504063" y="302806"/>
                  </a:lnTo>
                  <a:lnTo>
                    <a:pt x="504101" y="302564"/>
                  </a:lnTo>
                  <a:lnTo>
                    <a:pt x="504317" y="301244"/>
                  </a:lnTo>
                  <a:lnTo>
                    <a:pt x="504647" y="299974"/>
                  </a:lnTo>
                  <a:lnTo>
                    <a:pt x="504812" y="299478"/>
                  </a:lnTo>
                  <a:lnTo>
                    <a:pt x="505079" y="298742"/>
                  </a:lnTo>
                  <a:lnTo>
                    <a:pt x="505383" y="297980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6310" y="315556"/>
                  </a:moveTo>
                  <a:lnTo>
                    <a:pt x="506209" y="315366"/>
                  </a:lnTo>
                  <a:lnTo>
                    <a:pt x="506310" y="315569"/>
                  </a:lnTo>
                  <a:close/>
                </a:path>
                <a:path w="544829" h="326389">
                  <a:moveTo>
                    <a:pt x="506336" y="315620"/>
                  </a:moveTo>
                  <a:close/>
                </a:path>
                <a:path w="544829" h="326389">
                  <a:moveTo>
                    <a:pt x="508101" y="293255"/>
                  </a:moveTo>
                  <a:lnTo>
                    <a:pt x="2806" y="50"/>
                  </a:lnTo>
                  <a:lnTo>
                    <a:pt x="2349" y="863"/>
                  </a:lnTo>
                  <a:lnTo>
                    <a:pt x="1968" y="1638"/>
                  </a:lnTo>
                  <a:lnTo>
                    <a:pt x="2222" y="1155"/>
                  </a:lnTo>
                  <a:lnTo>
                    <a:pt x="1968" y="1638"/>
                  </a:lnTo>
                  <a:lnTo>
                    <a:pt x="1270" y="2857"/>
                  </a:lnTo>
                  <a:lnTo>
                    <a:pt x="1003" y="3276"/>
                  </a:lnTo>
                  <a:lnTo>
                    <a:pt x="444" y="4127"/>
                  </a:lnTo>
                  <a:lnTo>
                    <a:pt x="38" y="4686"/>
                  </a:lnTo>
                  <a:lnTo>
                    <a:pt x="482" y="4229"/>
                  </a:lnTo>
                  <a:lnTo>
                    <a:pt x="114" y="4711"/>
                  </a:lnTo>
                  <a:lnTo>
                    <a:pt x="505396" y="297929"/>
                  </a:lnTo>
                  <a:lnTo>
                    <a:pt x="505498" y="297713"/>
                  </a:lnTo>
                  <a:lnTo>
                    <a:pt x="506742" y="295249"/>
                  </a:lnTo>
                  <a:lnTo>
                    <a:pt x="507504" y="294030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09524" y="291579"/>
                  </a:moveTo>
                  <a:lnTo>
                    <a:pt x="509371" y="291706"/>
                  </a:lnTo>
                  <a:lnTo>
                    <a:pt x="508850" y="292290"/>
                  </a:lnTo>
                  <a:lnTo>
                    <a:pt x="508723" y="292430"/>
                  </a:lnTo>
                  <a:lnTo>
                    <a:pt x="508508" y="292722"/>
                  </a:lnTo>
                  <a:lnTo>
                    <a:pt x="508863" y="292290"/>
                  </a:lnTo>
                  <a:lnTo>
                    <a:pt x="509524" y="291579"/>
                  </a:lnTo>
                  <a:close/>
                </a:path>
                <a:path w="544829" h="326389">
                  <a:moveTo>
                    <a:pt x="511187" y="321525"/>
                  </a:moveTo>
                  <a:lnTo>
                    <a:pt x="507911" y="318135"/>
                  </a:lnTo>
                  <a:lnTo>
                    <a:pt x="508660" y="319062"/>
                  </a:lnTo>
                  <a:lnTo>
                    <a:pt x="507847" y="317969"/>
                  </a:lnTo>
                  <a:lnTo>
                    <a:pt x="507606" y="317639"/>
                  </a:lnTo>
                  <a:lnTo>
                    <a:pt x="507377" y="317322"/>
                  </a:lnTo>
                  <a:lnTo>
                    <a:pt x="507276" y="317169"/>
                  </a:lnTo>
                  <a:lnTo>
                    <a:pt x="506984" y="316699"/>
                  </a:lnTo>
                  <a:lnTo>
                    <a:pt x="506793" y="316395"/>
                  </a:lnTo>
                  <a:lnTo>
                    <a:pt x="506653" y="316166"/>
                  </a:lnTo>
                  <a:lnTo>
                    <a:pt x="506336" y="315620"/>
                  </a:lnTo>
                  <a:lnTo>
                    <a:pt x="507022" y="316979"/>
                  </a:lnTo>
                  <a:lnTo>
                    <a:pt x="508381" y="318871"/>
                  </a:lnTo>
                  <a:lnTo>
                    <a:pt x="508901" y="319379"/>
                  </a:lnTo>
                  <a:lnTo>
                    <a:pt x="509955" y="320484"/>
                  </a:lnTo>
                  <a:lnTo>
                    <a:pt x="511187" y="321525"/>
                  </a:lnTo>
                  <a:close/>
                </a:path>
                <a:path w="544829" h="326389">
                  <a:moveTo>
                    <a:pt x="514083" y="323545"/>
                  </a:moveTo>
                  <a:lnTo>
                    <a:pt x="513041" y="322910"/>
                  </a:lnTo>
                  <a:lnTo>
                    <a:pt x="512394" y="322465"/>
                  </a:lnTo>
                  <a:lnTo>
                    <a:pt x="511822" y="322059"/>
                  </a:lnTo>
                  <a:lnTo>
                    <a:pt x="512102" y="322287"/>
                  </a:lnTo>
                  <a:lnTo>
                    <a:pt x="513067" y="322961"/>
                  </a:lnTo>
                  <a:lnTo>
                    <a:pt x="514083" y="323545"/>
                  </a:lnTo>
                  <a:close/>
                </a:path>
                <a:path w="544829" h="326389">
                  <a:moveTo>
                    <a:pt x="514781" y="287616"/>
                  </a:moveTo>
                  <a:lnTo>
                    <a:pt x="513372" y="288315"/>
                  </a:lnTo>
                  <a:lnTo>
                    <a:pt x="511721" y="289471"/>
                  </a:lnTo>
                  <a:lnTo>
                    <a:pt x="511302" y="289864"/>
                  </a:lnTo>
                  <a:lnTo>
                    <a:pt x="512457" y="288975"/>
                  </a:lnTo>
                  <a:lnTo>
                    <a:pt x="513892" y="288112"/>
                  </a:lnTo>
                  <a:lnTo>
                    <a:pt x="514210" y="287921"/>
                  </a:lnTo>
                  <a:lnTo>
                    <a:pt x="514781" y="287616"/>
                  </a:lnTo>
                  <a:close/>
                </a:path>
                <a:path w="544829" h="326389">
                  <a:moveTo>
                    <a:pt x="514832" y="323951"/>
                  </a:moveTo>
                  <a:lnTo>
                    <a:pt x="513740" y="323329"/>
                  </a:lnTo>
                  <a:lnTo>
                    <a:pt x="514083" y="323545"/>
                  </a:lnTo>
                  <a:lnTo>
                    <a:pt x="514515" y="323799"/>
                  </a:lnTo>
                  <a:lnTo>
                    <a:pt x="514832" y="323951"/>
                  </a:lnTo>
                  <a:close/>
                </a:path>
                <a:path w="544829" h="326389">
                  <a:moveTo>
                    <a:pt x="515200" y="287401"/>
                  </a:moveTo>
                  <a:lnTo>
                    <a:pt x="514972" y="287515"/>
                  </a:lnTo>
                  <a:lnTo>
                    <a:pt x="514781" y="287616"/>
                  </a:lnTo>
                  <a:lnTo>
                    <a:pt x="513930" y="288099"/>
                  </a:lnTo>
                  <a:lnTo>
                    <a:pt x="515200" y="287401"/>
                  </a:lnTo>
                  <a:close/>
                </a:path>
                <a:path w="544829" h="326389">
                  <a:moveTo>
                    <a:pt x="520496" y="325958"/>
                  </a:moveTo>
                  <a:lnTo>
                    <a:pt x="519709" y="325780"/>
                  </a:lnTo>
                  <a:lnTo>
                    <a:pt x="518807" y="325526"/>
                  </a:lnTo>
                  <a:lnTo>
                    <a:pt x="517740" y="325221"/>
                  </a:lnTo>
                  <a:lnTo>
                    <a:pt x="516864" y="324916"/>
                  </a:lnTo>
                  <a:lnTo>
                    <a:pt x="516153" y="324586"/>
                  </a:lnTo>
                  <a:lnTo>
                    <a:pt x="517410" y="325196"/>
                  </a:lnTo>
                  <a:lnTo>
                    <a:pt x="517639" y="325259"/>
                  </a:lnTo>
                  <a:lnTo>
                    <a:pt x="517880" y="325335"/>
                  </a:lnTo>
                  <a:lnTo>
                    <a:pt x="519455" y="325805"/>
                  </a:lnTo>
                  <a:lnTo>
                    <a:pt x="519620" y="325831"/>
                  </a:lnTo>
                  <a:lnTo>
                    <a:pt x="520496" y="325958"/>
                  </a:lnTo>
                  <a:close/>
                </a:path>
                <a:path w="544829" h="326389">
                  <a:moveTo>
                    <a:pt x="520598" y="325958"/>
                  </a:moveTo>
                  <a:close/>
                </a:path>
                <a:path w="544829" h="326389">
                  <a:moveTo>
                    <a:pt x="521601" y="326110"/>
                  </a:move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8998" y="285889"/>
                  </a:lnTo>
                  <a:lnTo>
                    <a:pt x="517677" y="286258"/>
                  </a:lnTo>
                  <a:lnTo>
                    <a:pt x="515835" y="287096"/>
                  </a:lnTo>
                  <a:lnTo>
                    <a:pt x="516851" y="286677"/>
                  </a:lnTo>
                  <a:lnTo>
                    <a:pt x="518299" y="286143"/>
                  </a:lnTo>
                  <a:lnTo>
                    <a:pt x="518858" y="285953"/>
                  </a:lnTo>
                  <a:lnTo>
                    <a:pt x="520103" y="285648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3570" y="326275"/>
                  </a:moveTo>
                  <a:lnTo>
                    <a:pt x="522249" y="326174"/>
                  </a:lnTo>
                  <a:lnTo>
                    <a:pt x="521639" y="326110"/>
                  </a:lnTo>
                  <a:lnTo>
                    <a:pt x="522503" y="326224"/>
                  </a:lnTo>
                  <a:lnTo>
                    <a:pt x="523367" y="326275"/>
                  </a:lnTo>
                  <a:lnTo>
                    <a:pt x="523570" y="326275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611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5437" y="326237"/>
                  </a:lnTo>
                  <a:lnTo>
                    <a:pt x="526313" y="326186"/>
                  </a:lnTo>
                  <a:lnTo>
                    <a:pt x="526961" y="326085"/>
                  </a:lnTo>
                  <a:close/>
                </a:path>
                <a:path w="544829" h="326389">
                  <a:moveTo>
                    <a:pt x="531939" y="324764"/>
                  </a:moveTo>
                  <a:lnTo>
                    <a:pt x="531177" y="325069"/>
                  </a:lnTo>
                  <a:lnTo>
                    <a:pt x="530415" y="325323"/>
                  </a:lnTo>
                  <a:lnTo>
                    <a:pt x="529259" y="325678"/>
                  </a:lnTo>
                  <a:lnTo>
                    <a:pt x="528269" y="325907"/>
                  </a:lnTo>
                  <a:lnTo>
                    <a:pt x="529005" y="325793"/>
                  </a:lnTo>
                  <a:lnTo>
                    <a:pt x="530885" y="325247"/>
                  </a:lnTo>
                  <a:lnTo>
                    <a:pt x="531939" y="324764"/>
                  </a:lnTo>
                  <a:close/>
                </a:path>
                <a:path w="544829" h="326389">
                  <a:moveTo>
                    <a:pt x="532701" y="324421"/>
                  </a:moveTo>
                  <a:close/>
                </a:path>
                <a:path w="544829" h="326389">
                  <a:moveTo>
                    <a:pt x="533984" y="323786"/>
                  </a:moveTo>
                  <a:lnTo>
                    <a:pt x="532790" y="324383"/>
                  </a:lnTo>
                  <a:lnTo>
                    <a:pt x="533336" y="324129"/>
                  </a:lnTo>
                  <a:lnTo>
                    <a:pt x="533984" y="323786"/>
                  </a:lnTo>
                  <a:close/>
                </a:path>
                <a:path w="544829" h="326389">
                  <a:moveTo>
                    <a:pt x="535520" y="288645"/>
                  </a:moveTo>
                  <a:lnTo>
                    <a:pt x="534936" y="288251"/>
                  </a:lnTo>
                  <a:lnTo>
                    <a:pt x="534073" y="287820"/>
                  </a:lnTo>
                  <a:lnTo>
                    <a:pt x="535520" y="288645"/>
                  </a:lnTo>
                  <a:close/>
                </a:path>
                <a:path w="544829" h="326389">
                  <a:moveTo>
                    <a:pt x="536536" y="289356"/>
                  </a:moveTo>
                  <a:lnTo>
                    <a:pt x="536244" y="289115"/>
                  </a:lnTo>
                  <a:lnTo>
                    <a:pt x="535533" y="288658"/>
                  </a:lnTo>
                  <a:lnTo>
                    <a:pt x="536536" y="289356"/>
                  </a:lnTo>
                  <a:close/>
                </a:path>
                <a:path w="544829" h="326389">
                  <a:moveTo>
                    <a:pt x="536930" y="321881"/>
                  </a:moveTo>
                  <a:lnTo>
                    <a:pt x="536003" y="322567"/>
                  </a:lnTo>
                  <a:lnTo>
                    <a:pt x="534098" y="323735"/>
                  </a:lnTo>
                  <a:lnTo>
                    <a:pt x="535139" y="323189"/>
                  </a:lnTo>
                  <a:lnTo>
                    <a:pt x="536549" y="322211"/>
                  </a:lnTo>
                  <a:lnTo>
                    <a:pt x="536930" y="321881"/>
                  </a:lnTo>
                  <a:close/>
                </a:path>
                <a:path w="544829" h="326389">
                  <a:moveTo>
                    <a:pt x="539559" y="292163"/>
                  </a:moveTo>
                  <a:lnTo>
                    <a:pt x="538607" y="291147"/>
                  </a:lnTo>
                  <a:lnTo>
                    <a:pt x="539559" y="292163"/>
                  </a:lnTo>
                  <a:close/>
                </a:path>
                <a:path w="544829" h="326389">
                  <a:moveTo>
                    <a:pt x="540918" y="293954"/>
                  </a:moveTo>
                  <a:lnTo>
                    <a:pt x="540410" y="293255"/>
                  </a:lnTo>
                  <a:lnTo>
                    <a:pt x="540918" y="293954"/>
                  </a:lnTo>
                  <a:close/>
                </a:path>
                <a:path w="544829" h="326389">
                  <a:moveTo>
                    <a:pt x="542302" y="296252"/>
                  </a:moveTo>
                  <a:lnTo>
                    <a:pt x="542061" y="295757"/>
                  </a:lnTo>
                  <a:lnTo>
                    <a:pt x="541870" y="295376"/>
                  </a:lnTo>
                  <a:lnTo>
                    <a:pt x="541616" y="294995"/>
                  </a:lnTo>
                  <a:lnTo>
                    <a:pt x="541185" y="294284"/>
                  </a:lnTo>
                  <a:lnTo>
                    <a:pt x="540918" y="293954"/>
                  </a:lnTo>
                  <a:lnTo>
                    <a:pt x="541134" y="294284"/>
                  </a:lnTo>
                  <a:lnTo>
                    <a:pt x="541794" y="295325"/>
                  </a:lnTo>
                  <a:lnTo>
                    <a:pt x="542302" y="296252"/>
                  </a:lnTo>
                  <a:close/>
                </a:path>
                <a:path w="544829" h="326389">
                  <a:moveTo>
                    <a:pt x="542582" y="314782"/>
                  </a:moveTo>
                  <a:lnTo>
                    <a:pt x="542328" y="315252"/>
                  </a:lnTo>
                  <a:lnTo>
                    <a:pt x="542137" y="315607"/>
                  </a:lnTo>
                  <a:lnTo>
                    <a:pt x="541362" y="316928"/>
                  </a:lnTo>
                  <a:lnTo>
                    <a:pt x="541832" y="316179"/>
                  </a:lnTo>
                  <a:lnTo>
                    <a:pt x="541464" y="316788"/>
                  </a:lnTo>
                  <a:lnTo>
                    <a:pt x="541362" y="316928"/>
                  </a:lnTo>
                  <a:lnTo>
                    <a:pt x="540169" y="318668"/>
                  </a:lnTo>
                  <a:lnTo>
                    <a:pt x="539229" y="319747"/>
                  </a:lnTo>
                  <a:lnTo>
                    <a:pt x="538200" y="320725"/>
                  </a:lnTo>
                  <a:lnTo>
                    <a:pt x="539851" y="319265"/>
                  </a:lnTo>
                  <a:lnTo>
                    <a:pt x="541451" y="317093"/>
                  </a:lnTo>
                  <a:lnTo>
                    <a:pt x="542302" y="315328"/>
                  </a:lnTo>
                  <a:lnTo>
                    <a:pt x="542391" y="315150"/>
                  </a:lnTo>
                  <a:lnTo>
                    <a:pt x="542582" y="314782"/>
                  </a:lnTo>
                  <a:close/>
                </a:path>
                <a:path w="544829" h="326389">
                  <a:moveTo>
                    <a:pt x="542671" y="297027"/>
                  </a:moveTo>
                  <a:lnTo>
                    <a:pt x="542467" y="296545"/>
                  </a:lnTo>
                  <a:lnTo>
                    <a:pt x="542302" y="296252"/>
                  </a:lnTo>
                  <a:lnTo>
                    <a:pt x="542671" y="297027"/>
                  </a:lnTo>
                  <a:close/>
                </a:path>
                <a:path w="544829" h="326389">
                  <a:moveTo>
                    <a:pt x="543090" y="313601"/>
                  </a:moveTo>
                  <a:lnTo>
                    <a:pt x="542937" y="313956"/>
                  </a:lnTo>
                  <a:lnTo>
                    <a:pt x="542734" y="314413"/>
                  </a:lnTo>
                  <a:lnTo>
                    <a:pt x="542264" y="315353"/>
                  </a:lnTo>
                  <a:lnTo>
                    <a:pt x="542582" y="314782"/>
                  </a:lnTo>
                  <a:lnTo>
                    <a:pt x="542759" y="314426"/>
                  </a:lnTo>
                  <a:lnTo>
                    <a:pt x="542848" y="314198"/>
                  </a:lnTo>
                  <a:lnTo>
                    <a:pt x="543090" y="313601"/>
                  </a:lnTo>
                  <a:close/>
                </a:path>
                <a:path w="544829" h="326389">
                  <a:moveTo>
                    <a:pt x="543102" y="297967"/>
                  </a:moveTo>
                  <a:close/>
                </a:path>
                <a:path w="544829" h="326389">
                  <a:moveTo>
                    <a:pt x="544652" y="306260"/>
                  </a:moveTo>
                  <a:lnTo>
                    <a:pt x="543648" y="312153"/>
                  </a:lnTo>
                  <a:lnTo>
                    <a:pt x="543928" y="311404"/>
                  </a:lnTo>
                  <a:lnTo>
                    <a:pt x="544322" y="309765"/>
                  </a:lnTo>
                  <a:lnTo>
                    <a:pt x="544360" y="309372"/>
                  </a:lnTo>
                  <a:lnTo>
                    <a:pt x="544436" y="309092"/>
                  </a:lnTo>
                  <a:lnTo>
                    <a:pt x="544601" y="307670"/>
                  </a:lnTo>
                  <a:lnTo>
                    <a:pt x="544652" y="306260"/>
                  </a:lnTo>
                  <a:close/>
                </a:path>
                <a:path w="544829" h="326389">
                  <a:moveTo>
                    <a:pt x="544652" y="304076"/>
                  </a:moveTo>
                  <a:lnTo>
                    <a:pt x="544449" y="302374"/>
                  </a:lnTo>
                  <a:lnTo>
                    <a:pt x="544385" y="302209"/>
                  </a:lnTo>
                  <a:lnTo>
                    <a:pt x="544347" y="301752"/>
                  </a:lnTo>
                  <a:lnTo>
                    <a:pt x="543890" y="299885"/>
                  </a:lnTo>
                  <a:lnTo>
                    <a:pt x="543496" y="298919"/>
                  </a:lnTo>
                  <a:lnTo>
                    <a:pt x="543801" y="299885"/>
                  </a:lnTo>
                  <a:lnTo>
                    <a:pt x="544258" y="301739"/>
                  </a:lnTo>
                  <a:lnTo>
                    <a:pt x="544436" y="302755"/>
                  </a:lnTo>
                  <a:lnTo>
                    <a:pt x="544487" y="303288"/>
                  </a:lnTo>
                  <a:lnTo>
                    <a:pt x="544652" y="305155"/>
                  </a:lnTo>
                  <a:lnTo>
                    <a:pt x="544652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1" name="object 717"/>
            <p:cNvSpPr/>
            <p:nvPr/>
          </p:nvSpPr>
          <p:spPr>
            <a:xfrm>
              <a:off x="9220390" y="46658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2674" y="1485"/>
                  </a:moveTo>
                  <a:lnTo>
                    <a:pt x="11277" y="2120"/>
                  </a:lnTo>
                  <a:lnTo>
                    <a:pt x="11087" y="2209"/>
                  </a:lnTo>
                  <a:lnTo>
                    <a:pt x="10147" y="2743"/>
                  </a:lnTo>
                  <a:lnTo>
                    <a:pt x="12674" y="1485"/>
                  </a:lnTo>
                  <a:close/>
                </a:path>
                <a:path w="41275" h="41275">
                  <a:moveTo>
                    <a:pt x="19088" y="25"/>
                  </a:moveTo>
                  <a:lnTo>
                    <a:pt x="18618" y="50"/>
                  </a:lnTo>
                  <a:lnTo>
                    <a:pt x="18427" y="76"/>
                  </a:lnTo>
                  <a:lnTo>
                    <a:pt x="18630" y="63"/>
                  </a:lnTo>
                  <a:lnTo>
                    <a:pt x="19088" y="25"/>
                  </a:lnTo>
                  <a:close/>
                </a:path>
                <a:path w="41275" h="41275">
                  <a:moveTo>
                    <a:pt x="21031" y="12"/>
                  </a:moveTo>
                  <a:lnTo>
                    <a:pt x="20815" y="0"/>
                  </a:lnTo>
                  <a:lnTo>
                    <a:pt x="20396" y="0"/>
                  </a:lnTo>
                  <a:lnTo>
                    <a:pt x="21031" y="12"/>
                  </a:lnTo>
                  <a:close/>
                </a:path>
                <a:path w="41275" h="41275">
                  <a:moveTo>
                    <a:pt x="21310" y="25"/>
                  </a:moveTo>
                  <a:lnTo>
                    <a:pt x="20840" y="0"/>
                  </a:lnTo>
                  <a:lnTo>
                    <a:pt x="21031" y="12"/>
                  </a:lnTo>
                  <a:lnTo>
                    <a:pt x="21310" y="25"/>
                  </a:lnTo>
                  <a:close/>
                </a:path>
                <a:path w="41275" h="41275">
                  <a:moveTo>
                    <a:pt x="21678" y="38"/>
                  </a:moveTo>
                  <a:lnTo>
                    <a:pt x="21310" y="25"/>
                  </a:lnTo>
                  <a:lnTo>
                    <a:pt x="21678" y="38"/>
                  </a:lnTo>
                  <a:close/>
                </a:path>
                <a:path w="41275" h="41275">
                  <a:moveTo>
                    <a:pt x="38557" y="11264"/>
                  </a:moveTo>
                  <a:lnTo>
                    <a:pt x="38188" y="10591"/>
                  </a:lnTo>
                  <a:lnTo>
                    <a:pt x="38557" y="11277"/>
                  </a:lnTo>
                  <a:close/>
                </a:path>
                <a:path w="41275" h="41275">
                  <a:moveTo>
                    <a:pt x="40678" y="22009"/>
                  </a:moveTo>
                  <a:lnTo>
                    <a:pt x="38887" y="11963"/>
                  </a:lnTo>
                  <a:lnTo>
                    <a:pt x="38557" y="11277"/>
                  </a:lnTo>
                  <a:lnTo>
                    <a:pt x="37363" y="9207"/>
                  </a:lnTo>
                  <a:lnTo>
                    <a:pt x="36487" y="7975"/>
                  </a:lnTo>
                  <a:lnTo>
                    <a:pt x="35547" y="6769"/>
                  </a:lnTo>
                  <a:lnTo>
                    <a:pt x="34772" y="5765"/>
                  </a:lnTo>
                  <a:lnTo>
                    <a:pt x="32626" y="3898"/>
                  </a:lnTo>
                  <a:lnTo>
                    <a:pt x="31127" y="3086"/>
                  </a:lnTo>
                  <a:lnTo>
                    <a:pt x="29476" y="2184"/>
                  </a:lnTo>
                  <a:lnTo>
                    <a:pt x="29349" y="2095"/>
                  </a:lnTo>
                  <a:lnTo>
                    <a:pt x="28486" y="1676"/>
                  </a:lnTo>
                  <a:lnTo>
                    <a:pt x="28232" y="1562"/>
                  </a:lnTo>
                  <a:lnTo>
                    <a:pt x="27406" y="1130"/>
                  </a:lnTo>
                  <a:lnTo>
                    <a:pt x="26225" y="787"/>
                  </a:lnTo>
                  <a:lnTo>
                    <a:pt x="26047" y="723"/>
                  </a:lnTo>
                  <a:lnTo>
                    <a:pt x="25869" y="673"/>
                  </a:lnTo>
                  <a:lnTo>
                    <a:pt x="25679" y="584"/>
                  </a:lnTo>
                  <a:lnTo>
                    <a:pt x="25552" y="571"/>
                  </a:lnTo>
                  <a:lnTo>
                    <a:pt x="25412" y="533"/>
                  </a:lnTo>
                  <a:lnTo>
                    <a:pt x="25184" y="457"/>
                  </a:lnTo>
                  <a:lnTo>
                    <a:pt x="24574" y="381"/>
                  </a:lnTo>
                  <a:lnTo>
                    <a:pt x="23482" y="114"/>
                  </a:lnTo>
                  <a:lnTo>
                    <a:pt x="23164" y="114"/>
                  </a:lnTo>
                  <a:lnTo>
                    <a:pt x="23164" y="22009"/>
                  </a:lnTo>
                  <a:lnTo>
                    <a:pt x="22974" y="22123"/>
                  </a:lnTo>
                  <a:lnTo>
                    <a:pt x="23050" y="21259"/>
                  </a:lnTo>
                  <a:lnTo>
                    <a:pt x="22352" y="22453"/>
                  </a:lnTo>
                  <a:lnTo>
                    <a:pt x="21691" y="22860"/>
                  </a:lnTo>
                  <a:lnTo>
                    <a:pt x="21285" y="23101"/>
                  </a:lnTo>
                  <a:lnTo>
                    <a:pt x="20840" y="23202"/>
                  </a:lnTo>
                  <a:lnTo>
                    <a:pt x="20434" y="23215"/>
                  </a:lnTo>
                  <a:lnTo>
                    <a:pt x="19939" y="23202"/>
                  </a:lnTo>
                  <a:lnTo>
                    <a:pt x="19494" y="23088"/>
                  </a:lnTo>
                  <a:lnTo>
                    <a:pt x="19100" y="22860"/>
                  </a:lnTo>
                  <a:lnTo>
                    <a:pt x="18821" y="22707"/>
                  </a:lnTo>
                  <a:lnTo>
                    <a:pt x="17729" y="22148"/>
                  </a:lnTo>
                  <a:lnTo>
                    <a:pt x="18808" y="22758"/>
                  </a:lnTo>
                  <a:lnTo>
                    <a:pt x="17805" y="21475"/>
                  </a:lnTo>
                  <a:lnTo>
                    <a:pt x="17729" y="21272"/>
                  </a:lnTo>
                  <a:lnTo>
                    <a:pt x="17729" y="22072"/>
                  </a:lnTo>
                  <a:lnTo>
                    <a:pt x="17627" y="19875"/>
                  </a:lnTo>
                  <a:lnTo>
                    <a:pt x="17729" y="19583"/>
                  </a:lnTo>
                  <a:lnTo>
                    <a:pt x="17830" y="19304"/>
                  </a:lnTo>
                  <a:lnTo>
                    <a:pt x="18173" y="18846"/>
                  </a:lnTo>
                  <a:lnTo>
                    <a:pt x="18376" y="18567"/>
                  </a:lnTo>
                  <a:lnTo>
                    <a:pt x="18656" y="18313"/>
                  </a:lnTo>
                  <a:lnTo>
                    <a:pt x="18973" y="18135"/>
                  </a:lnTo>
                  <a:lnTo>
                    <a:pt x="19558" y="17792"/>
                  </a:lnTo>
                  <a:lnTo>
                    <a:pt x="20396" y="17754"/>
                  </a:lnTo>
                  <a:lnTo>
                    <a:pt x="20840" y="17780"/>
                  </a:lnTo>
                  <a:lnTo>
                    <a:pt x="21043" y="17818"/>
                  </a:lnTo>
                  <a:lnTo>
                    <a:pt x="21310" y="17907"/>
                  </a:lnTo>
                  <a:lnTo>
                    <a:pt x="21996" y="18300"/>
                  </a:lnTo>
                  <a:lnTo>
                    <a:pt x="22263" y="18529"/>
                  </a:lnTo>
                  <a:lnTo>
                    <a:pt x="22834" y="19265"/>
                  </a:lnTo>
                  <a:lnTo>
                    <a:pt x="22936" y="19532"/>
                  </a:lnTo>
                  <a:lnTo>
                    <a:pt x="22987" y="19799"/>
                  </a:lnTo>
                  <a:lnTo>
                    <a:pt x="23050" y="21209"/>
                  </a:lnTo>
                  <a:lnTo>
                    <a:pt x="23126" y="20218"/>
                  </a:lnTo>
                  <a:lnTo>
                    <a:pt x="23164" y="22009"/>
                  </a:lnTo>
                  <a:lnTo>
                    <a:pt x="23164" y="114"/>
                  </a:lnTo>
                  <a:lnTo>
                    <a:pt x="22961" y="101"/>
                  </a:lnTo>
                  <a:lnTo>
                    <a:pt x="22961" y="19443"/>
                  </a:lnTo>
                  <a:lnTo>
                    <a:pt x="22733" y="18910"/>
                  </a:lnTo>
                  <a:lnTo>
                    <a:pt x="22961" y="19443"/>
                  </a:lnTo>
                  <a:lnTo>
                    <a:pt x="22961" y="101"/>
                  </a:lnTo>
                  <a:lnTo>
                    <a:pt x="22110" y="63"/>
                  </a:lnTo>
                  <a:lnTo>
                    <a:pt x="21882" y="50"/>
                  </a:lnTo>
                  <a:lnTo>
                    <a:pt x="21742" y="50"/>
                  </a:lnTo>
                  <a:lnTo>
                    <a:pt x="20027" y="12"/>
                  </a:lnTo>
                  <a:lnTo>
                    <a:pt x="20396" y="0"/>
                  </a:lnTo>
                  <a:lnTo>
                    <a:pt x="19964" y="0"/>
                  </a:lnTo>
                  <a:lnTo>
                    <a:pt x="19507" y="0"/>
                  </a:lnTo>
                  <a:lnTo>
                    <a:pt x="19151" y="25"/>
                  </a:lnTo>
                  <a:lnTo>
                    <a:pt x="18656" y="88"/>
                  </a:lnTo>
                  <a:lnTo>
                    <a:pt x="19088" y="38"/>
                  </a:lnTo>
                  <a:lnTo>
                    <a:pt x="18630" y="63"/>
                  </a:lnTo>
                  <a:lnTo>
                    <a:pt x="18326" y="101"/>
                  </a:lnTo>
                  <a:lnTo>
                    <a:pt x="17767" y="165"/>
                  </a:lnTo>
                  <a:lnTo>
                    <a:pt x="15722" y="419"/>
                  </a:lnTo>
                  <a:lnTo>
                    <a:pt x="15595" y="457"/>
                  </a:lnTo>
                  <a:lnTo>
                    <a:pt x="15049" y="609"/>
                  </a:lnTo>
                  <a:lnTo>
                    <a:pt x="13766" y="977"/>
                  </a:lnTo>
                  <a:lnTo>
                    <a:pt x="13576" y="1079"/>
                  </a:lnTo>
                  <a:lnTo>
                    <a:pt x="13360" y="1143"/>
                  </a:lnTo>
                  <a:lnTo>
                    <a:pt x="12674" y="1485"/>
                  </a:lnTo>
                  <a:lnTo>
                    <a:pt x="11315" y="2171"/>
                  </a:lnTo>
                  <a:lnTo>
                    <a:pt x="11315" y="38874"/>
                  </a:lnTo>
                  <a:lnTo>
                    <a:pt x="9817" y="37985"/>
                  </a:lnTo>
                  <a:lnTo>
                    <a:pt x="10883" y="38646"/>
                  </a:lnTo>
                  <a:lnTo>
                    <a:pt x="8483" y="37185"/>
                  </a:lnTo>
                  <a:lnTo>
                    <a:pt x="8318" y="37071"/>
                  </a:lnTo>
                  <a:lnTo>
                    <a:pt x="8051" y="36880"/>
                  </a:lnTo>
                  <a:lnTo>
                    <a:pt x="11315" y="38874"/>
                  </a:lnTo>
                  <a:lnTo>
                    <a:pt x="11315" y="2171"/>
                  </a:lnTo>
                  <a:lnTo>
                    <a:pt x="9906" y="2870"/>
                  </a:lnTo>
                  <a:lnTo>
                    <a:pt x="8636" y="3505"/>
                  </a:lnTo>
                  <a:lnTo>
                    <a:pt x="7937" y="4076"/>
                  </a:lnTo>
                  <a:lnTo>
                    <a:pt x="7683" y="4229"/>
                  </a:lnTo>
                  <a:lnTo>
                    <a:pt x="7035" y="4800"/>
                  </a:lnTo>
                  <a:lnTo>
                    <a:pt x="6235" y="5448"/>
                  </a:lnTo>
                  <a:lnTo>
                    <a:pt x="6083" y="5651"/>
                  </a:lnTo>
                  <a:lnTo>
                    <a:pt x="5765" y="5930"/>
                  </a:lnTo>
                  <a:lnTo>
                    <a:pt x="4965" y="6985"/>
                  </a:lnTo>
                  <a:lnTo>
                    <a:pt x="4813" y="7150"/>
                  </a:lnTo>
                  <a:lnTo>
                    <a:pt x="4216" y="7924"/>
                  </a:lnTo>
                  <a:lnTo>
                    <a:pt x="3683" y="8610"/>
                  </a:lnTo>
                  <a:lnTo>
                    <a:pt x="1473" y="12687"/>
                  </a:lnTo>
                  <a:lnTo>
                    <a:pt x="838" y="14262"/>
                  </a:lnTo>
                  <a:lnTo>
                    <a:pt x="406" y="15887"/>
                  </a:lnTo>
                  <a:lnTo>
                    <a:pt x="101" y="17932"/>
                  </a:lnTo>
                  <a:lnTo>
                    <a:pt x="76" y="18681"/>
                  </a:lnTo>
                  <a:lnTo>
                    <a:pt x="50" y="18961"/>
                  </a:lnTo>
                  <a:lnTo>
                    <a:pt x="50" y="19621"/>
                  </a:lnTo>
                  <a:lnTo>
                    <a:pt x="0" y="22301"/>
                  </a:lnTo>
                  <a:lnTo>
                    <a:pt x="228" y="24053"/>
                  </a:lnTo>
                  <a:lnTo>
                    <a:pt x="76" y="21412"/>
                  </a:lnTo>
                  <a:lnTo>
                    <a:pt x="76" y="20853"/>
                  </a:lnTo>
                  <a:lnTo>
                    <a:pt x="101" y="21805"/>
                  </a:lnTo>
                  <a:lnTo>
                    <a:pt x="228" y="24053"/>
                  </a:lnTo>
                  <a:lnTo>
                    <a:pt x="228" y="24180"/>
                  </a:lnTo>
                  <a:lnTo>
                    <a:pt x="977" y="27178"/>
                  </a:lnTo>
                  <a:lnTo>
                    <a:pt x="1041" y="27406"/>
                  </a:lnTo>
                  <a:lnTo>
                    <a:pt x="1104" y="27609"/>
                  </a:lnTo>
                  <a:lnTo>
                    <a:pt x="1524" y="28422"/>
                  </a:lnTo>
                  <a:lnTo>
                    <a:pt x="1816" y="29133"/>
                  </a:lnTo>
                  <a:lnTo>
                    <a:pt x="2222" y="29946"/>
                  </a:lnTo>
                  <a:lnTo>
                    <a:pt x="3060" y="31419"/>
                  </a:lnTo>
                  <a:lnTo>
                    <a:pt x="3479" y="32067"/>
                  </a:lnTo>
                  <a:lnTo>
                    <a:pt x="4152" y="33312"/>
                  </a:lnTo>
                  <a:lnTo>
                    <a:pt x="5143" y="34404"/>
                  </a:lnTo>
                  <a:lnTo>
                    <a:pt x="6629" y="36029"/>
                  </a:lnTo>
                  <a:lnTo>
                    <a:pt x="7937" y="36842"/>
                  </a:lnTo>
                  <a:lnTo>
                    <a:pt x="8915" y="37490"/>
                  </a:lnTo>
                  <a:lnTo>
                    <a:pt x="9131" y="37630"/>
                  </a:lnTo>
                  <a:lnTo>
                    <a:pt x="9461" y="37846"/>
                  </a:lnTo>
                  <a:lnTo>
                    <a:pt x="10591" y="38506"/>
                  </a:lnTo>
                  <a:lnTo>
                    <a:pt x="10972" y="38696"/>
                  </a:lnTo>
                  <a:lnTo>
                    <a:pt x="11214" y="38836"/>
                  </a:lnTo>
                  <a:lnTo>
                    <a:pt x="11518" y="38989"/>
                  </a:lnTo>
                  <a:lnTo>
                    <a:pt x="11696" y="39065"/>
                  </a:lnTo>
                  <a:lnTo>
                    <a:pt x="12700" y="39535"/>
                  </a:lnTo>
                  <a:lnTo>
                    <a:pt x="13766" y="39865"/>
                  </a:lnTo>
                  <a:lnTo>
                    <a:pt x="14389" y="40068"/>
                  </a:lnTo>
                  <a:lnTo>
                    <a:pt x="12738" y="39547"/>
                  </a:lnTo>
                  <a:lnTo>
                    <a:pt x="13500" y="39916"/>
                  </a:lnTo>
                  <a:lnTo>
                    <a:pt x="15544" y="40525"/>
                  </a:lnTo>
                  <a:lnTo>
                    <a:pt x="17627" y="40805"/>
                  </a:lnTo>
                  <a:lnTo>
                    <a:pt x="18059" y="40855"/>
                  </a:lnTo>
                  <a:lnTo>
                    <a:pt x="18402" y="40906"/>
                  </a:lnTo>
                  <a:lnTo>
                    <a:pt x="18605" y="40932"/>
                  </a:lnTo>
                  <a:lnTo>
                    <a:pt x="19011" y="40957"/>
                  </a:lnTo>
                  <a:lnTo>
                    <a:pt x="19659" y="40995"/>
                  </a:lnTo>
                  <a:lnTo>
                    <a:pt x="20154" y="40995"/>
                  </a:lnTo>
                  <a:lnTo>
                    <a:pt x="20713" y="40982"/>
                  </a:lnTo>
                  <a:lnTo>
                    <a:pt x="21107" y="40982"/>
                  </a:lnTo>
                  <a:lnTo>
                    <a:pt x="32385" y="37096"/>
                  </a:lnTo>
                  <a:lnTo>
                    <a:pt x="33477" y="36398"/>
                  </a:lnTo>
                  <a:lnTo>
                    <a:pt x="35496" y="34467"/>
                  </a:lnTo>
                  <a:lnTo>
                    <a:pt x="36207" y="33439"/>
                  </a:lnTo>
                  <a:lnTo>
                    <a:pt x="37401" y="31724"/>
                  </a:lnTo>
                  <a:lnTo>
                    <a:pt x="38455" y="29946"/>
                  </a:lnTo>
                  <a:lnTo>
                    <a:pt x="38849" y="29146"/>
                  </a:lnTo>
                  <a:lnTo>
                    <a:pt x="39433" y="27711"/>
                  </a:lnTo>
                  <a:lnTo>
                    <a:pt x="39979" y="26403"/>
                  </a:lnTo>
                  <a:lnTo>
                    <a:pt x="40474" y="24345"/>
                  </a:lnTo>
                  <a:lnTo>
                    <a:pt x="40652" y="22275"/>
                  </a:lnTo>
                  <a:lnTo>
                    <a:pt x="40678" y="220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2" name="object 718"/>
            <p:cNvSpPr/>
            <p:nvPr/>
          </p:nvSpPr>
          <p:spPr>
            <a:xfrm>
              <a:off x="8679891" y="4352228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20180" y="12"/>
                  </a:moveTo>
                  <a:lnTo>
                    <a:pt x="19494" y="12"/>
                  </a:lnTo>
                  <a:lnTo>
                    <a:pt x="20180" y="12"/>
                  </a:lnTo>
                  <a:close/>
                </a:path>
                <a:path w="563879" h="337185">
                  <a:moveTo>
                    <a:pt x="40830" y="20916"/>
                  </a:moveTo>
                  <a:lnTo>
                    <a:pt x="40779" y="21678"/>
                  </a:lnTo>
                  <a:lnTo>
                    <a:pt x="40767" y="18923"/>
                  </a:lnTo>
                  <a:lnTo>
                    <a:pt x="40754" y="18719"/>
                  </a:lnTo>
                  <a:lnTo>
                    <a:pt x="40754" y="22174"/>
                  </a:lnTo>
                  <a:lnTo>
                    <a:pt x="40754" y="22352"/>
                  </a:lnTo>
                  <a:lnTo>
                    <a:pt x="40640" y="23469"/>
                  </a:lnTo>
                  <a:lnTo>
                    <a:pt x="40754" y="22174"/>
                  </a:lnTo>
                  <a:lnTo>
                    <a:pt x="40754" y="18719"/>
                  </a:lnTo>
                  <a:lnTo>
                    <a:pt x="40614" y="16357"/>
                  </a:lnTo>
                  <a:lnTo>
                    <a:pt x="39814" y="13512"/>
                  </a:lnTo>
                  <a:lnTo>
                    <a:pt x="38252" y="10566"/>
                  </a:lnTo>
                  <a:lnTo>
                    <a:pt x="38100" y="10261"/>
                  </a:lnTo>
                  <a:lnTo>
                    <a:pt x="37846" y="9804"/>
                  </a:lnTo>
                  <a:lnTo>
                    <a:pt x="37642" y="9512"/>
                  </a:lnTo>
                  <a:lnTo>
                    <a:pt x="37503" y="9258"/>
                  </a:lnTo>
                  <a:lnTo>
                    <a:pt x="37172" y="8788"/>
                  </a:lnTo>
                  <a:lnTo>
                    <a:pt x="37045" y="8623"/>
                  </a:lnTo>
                  <a:lnTo>
                    <a:pt x="36918" y="8445"/>
                  </a:lnTo>
                  <a:lnTo>
                    <a:pt x="36741" y="8178"/>
                  </a:lnTo>
                  <a:lnTo>
                    <a:pt x="35801" y="6819"/>
                  </a:lnTo>
                  <a:lnTo>
                    <a:pt x="34086" y="5105"/>
                  </a:lnTo>
                  <a:lnTo>
                    <a:pt x="33743" y="4864"/>
                  </a:lnTo>
                  <a:lnTo>
                    <a:pt x="31610" y="3352"/>
                  </a:lnTo>
                  <a:lnTo>
                    <a:pt x="30632" y="2743"/>
                  </a:lnTo>
                  <a:lnTo>
                    <a:pt x="29540" y="2146"/>
                  </a:lnTo>
                  <a:lnTo>
                    <a:pt x="27698" y="1308"/>
                  </a:lnTo>
                  <a:lnTo>
                    <a:pt x="27165" y="1054"/>
                  </a:lnTo>
                  <a:lnTo>
                    <a:pt x="25234" y="482"/>
                  </a:lnTo>
                  <a:lnTo>
                    <a:pt x="23914" y="304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23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90" y="190"/>
                  </a:lnTo>
                  <a:lnTo>
                    <a:pt x="23139" y="19989"/>
                  </a:lnTo>
                  <a:lnTo>
                    <a:pt x="23088" y="21132"/>
                  </a:lnTo>
                  <a:lnTo>
                    <a:pt x="21323" y="23126"/>
                  </a:lnTo>
                  <a:lnTo>
                    <a:pt x="20548" y="23660"/>
                  </a:lnTo>
                  <a:lnTo>
                    <a:pt x="21297" y="23215"/>
                  </a:lnTo>
                  <a:lnTo>
                    <a:pt x="21132" y="23190"/>
                  </a:lnTo>
                  <a:lnTo>
                    <a:pt x="20942" y="23215"/>
                  </a:lnTo>
                  <a:lnTo>
                    <a:pt x="20129" y="23228"/>
                  </a:lnTo>
                  <a:lnTo>
                    <a:pt x="19850" y="23190"/>
                  </a:lnTo>
                  <a:lnTo>
                    <a:pt x="19570" y="23088"/>
                  </a:lnTo>
                  <a:lnTo>
                    <a:pt x="19316" y="22999"/>
                  </a:lnTo>
                  <a:lnTo>
                    <a:pt x="20434" y="23660"/>
                  </a:lnTo>
                  <a:lnTo>
                    <a:pt x="19291" y="22999"/>
                  </a:lnTo>
                  <a:lnTo>
                    <a:pt x="18592" y="22580"/>
                  </a:lnTo>
                  <a:lnTo>
                    <a:pt x="17716" y="18999"/>
                  </a:lnTo>
                  <a:lnTo>
                    <a:pt x="17830" y="19748"/>
                  </a:lnTo>
                  <a:lnTo>
                    <a:pt x="17894" y="19545"/>
                  </a:lnTo>
                  <a:lnTo>
                    <a:pt x="17970" y="19342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472" y="17805"/>
                  </a:lnTo>
                  <a:lnTo>
                    <a:pt x="22796" y="19151"/>
                  </a:lnTo>
                  <a:lnTo>
                    <a:pt x="23025" y="19545"/>
                  </a:lnTo>
                  <a:lnTo>
                    <a:pt x="23139" y="19989"/>
                  </a:lnTo>
                  <a:lnTo>
                    <a:pt x="23139" y="190"/>
                  </a:lnTo>
                  <a:lnTo>
                    <a:pt x="22212" y="88"/>
                  </a:lnTo>
                  <a:lnTo>
                    <a:pt x="22085" y="76"/>
                  </a:lnTo>
                  <a:lnTo>
                    <a:pt x="21818" y="50"/>
                  </a:lnTo>
                  <a:lnTo>
                    <a:pt x="21666" y="50"/>
                  </a:lnTo>
                  <a:lnTo>
                    <a:pt x="21297" y="12"/>
                  </a:lnTo>
                  <a:lnTo>
                    <a:pt x="21145" y="0"/>
                  </a:lnTo>
                  <a:lnTo>
                    <a:pt x="20675" y="0"/>
                  </a:lnTo>
                  <a:lnTo>
                    <a:pt x="20866" y="12"/>
                  </a:lnTo>
                  <a:lnTo>
                    <a:pt x="19405" y="25"/>
                  </a:lnTo>
                  <a:lnTo>
                    <a:pt x="18605" y="88"/>
                  </a:lnTo>
                  <a:lnTo>
                    <a:pt x="17830" y="177"/>
                  </a:lnTo>
                  <a:lnTo>
                    <a:pt x="17665" y="203"/>
                  </a:lnTo>
                  <a:lnTo>
                    <a:pt x="17462" y="241"/>
                  </a:lnTo>
                  <a:lnTo>
                    <a:pt x="16979" y="317"/>
                  </a:lnTo>
                  <a:lnTo>
                    <a:pt x="14833" y="584"/>
                  </a:lnTo>
                  <a:lnTo>
                    <a:pt x="14274" y="787"/>
                  </a:lnTo>
                  <a:lnTo>
                    <a:pt x="14274" y="40093"/>
                  </a:lnTo>
                  <a:lnTo>
                    <a:pt x="11176" y="38798"/>
                  </a:lnTo>
                  <a:lnTo>
                    <a:pt x="11938" y="39116"/>
                  </a:lnTo>
                  <a:lnTo>
                    <a:pt x="14274" y="40093"/>
                  </a:lnTo>
                  <a:lnTo>
                    <a:pt x="14274" y="787"/>
                  </a:lnTo>
                  <a:lnTo>
                    <a:pt x="12039" y="1600"/>
                  </a:lnTo>
                  <a:lnTo>
                    <a:pt x="9131" y="3441"/>
                  </a:lnTo>
                  <a:lnTo>
                    <a:pt x="8991" y="3530"/>
                  </a:lnTo>
                  <a:lnTo>
                    <a:pt x="7594" y="4432"/>
                  </a:lnTo>
                  <a:lnTo>
                    <a:pt x="7366" y="4635"/>
                  </a:lnTo>
                  <a:lnTo>
                    <a:pt x="6769" y="5041"/>
                  </a:lnTo>
                  <a:lnTo>
                    <a:pt x="5308" y="6540"/>
                  </a:lnTo>
                  <a:lnTo>
                    <a:pt x="5308" y="6946"/>
                  </a:lnTo>
                  <a:lnTo>
                    <a:pt x="4889" y="7467"/>
                  </a:lnTo>
                  <a:lnTo>
                    <a:pt x="5080" y="7150"/>
                  </a:lnTo>
                  <a:lnTo>
                    <a:pt x="5308" y="6946"/>
                  </a:lnTo>
                  <a:lnTo>
                    <a:pt x="5308" y="6540"/>
                  </a:lnTo>
                  <a:lnTo>
                    <a:pt x="4749" y="7112"/>
                  </a:lnTo>
                  <a:lnTo>
                    <a:pt x="3492" y="9080"/>
                  </a:lnTo>
                  <a:lnTo>
                    <a:pt x="3390" y="9232"/>
                  </a:lnTo>
                  <a:lnTo>
                    <a:pt x="3149" y="9601"/>
                  </a:lnTo>
                  <a:lnTo>
                    <a:pt x="2997" y="9867"/>
                  </a:lnTo>
                  <a:lnTo>
                    <a:pt x="2908" y="10020"/>
                  </a:lnTo>
                  <a:lnTo>
                    <a:pt x="2413" y="10807"/>
                  </a:lnTo>
                  <a:lnTo>
                    <a:pt x="2413" y="29908"/>
                  </a:lnTo>
                  <a:lnTo>
                    <a:pt x="1828" y="28676"/>
                  </a:lnTo>
                  <a:lnTo>
                    <a:pt x="2133" y="29286"/>
                  </a:lnTo>
                  <a:lnTo>
                    <a:pt x="2387" y="29845"/>
                  </a:lnTo>
                  <a:lnTo>
                    <a:pt x="2413" y="10807"/>
                  </a:lnTo>
                  <a:lnTo>
                    <a:pt x="1841" y="11696"/>
                  </a:lnTo>
                  <a:lnTo>
                    <a:pt x="1676" y="11950"/>
                  </a:lnTo>
                  <a:lnTo>
                    <a:pt x="1676" y="28244"/>
                  </a:lnTo>
                  <a:lnTo>
                    <a:pt x="1092" y="26809"/>
                  </a:lnTo>
                  <a:lnTo>
                    <a:pt x="1676" y="28244"/>
                  </a:lnTo>
                  <a:lnTo>
                    <a:pt x="1676" y="11950"/>
                  </a:lnTo>
                  <a:lnTo>
                    <a:pt x="1384" y="12382"/>
                  </a:lnTo>
                  <a:lnTo>
                    <a:pt x="1117" y="13246"/>
                  </a:lnTo>
                  <a:lnTo>
                    <a:pt x="1041" y="13487"/>
                  </a:lnTo>
                  <a:lnTo>
                    <a:pt x="304" y="15748"/>
                  </a:lnTo>
                  <a:lnTo>
                    <a:pt x="279" y="16040"/>
                  </a:lnTo>
                  <a:lnTo>
                    <a:pt x="165" y="16421"/>
                  </a:lnTo>
                  <a:lnTo>
                    <a:pt x="165" y="16967"/>
                  </a:lnTo>
                  <a:lnTo>
                    <a:pt x="152" y="17526"/>
                  </a:lnTo>
                  <a:lnTo>
                    <a:pt x="0" y="18630"/>
                  </a:lnTo>
                  <a:lnTo>
                    <a:pt x="25" y="20358"/>
                  </a:lnTo>
                  <a:lnTo>
                    <a:pt x="38" y="20116"/>
                  </a:lnTo>
                  <a:lnTo>
                    <a:pt x="152" y="22567"/>
                  </a:lnTo>
                  <a:lnTo>
                    <a:pt x="152" y="22250"/>
                  </a:lnTo>
                  <a:lnTo>
                    <a:pt x="165" y="21818"/>
                  </a:lnTo>
                  <a:lnTo>
                    <a:pt x="165" y="22821"/>
                  </a:lnTo>
                  <a:lnTo>
                    <a:pt x="152" y="22682"/>
                  </a:lnTo>
                  <a:lnTo>
                    <a:pt x="152" y="23114"/>
                  </a:lnTo>
                  <a:lnTo>
                    <a:pt x="152" y="23253"/>
                  </a:lnTo>
                  <a:lnTo>
                    <a:pt x="279" y="23926"/>
                  </a:lnTo>
                  <a:lnTo>
                    <a:pt x="368" y="24625"/>
                  </a:lnTo>
                  <a:lnTo>
                    <a:pt x="647" y="25755"/>
                  </a:lnTo>
                  <a:lnTo>
                    <a:pt x="838" y="26517"/>
                  </a:lnTo>
                  <a:lnTo>
                    <a:pt x="1587" y="28308"/>
                  </a:lnTo>
                  <a:lnTo>
                    <a:pt x="1993" y="29311"/>
                  </a:lnTo>
                  <a:lnTo>
                    <a:pt x="2451" y="30226"/>
                  </a:lnTo>
                  <a:lnTo>
                    <a:pt x="3124" y="31305"/>
                  </a:lnTo>
                  <a:lnTo>
                    <a:pt x="3276" y="31559"/>
                  </a:lnTo>
                  <a:lnTo>
                    <a:pt x="3746" y="32296"/>
                  </a:lnTo>
                  <a:lnTo>
                    <a:pt x="4279" y="33020"/>
                  </a:lnTo>
                  <a:lnTo>
                    <a:pt x="4876" y="33807"/>
                  </a:lnTo>
                  <a:lnTo>
                    <a:pt x="5499" y="34505"/>
                  </a:lnTo>
                  <a:lnTo>
                    <a:pt x="4711" y="33451"/>
                  </a:lnTo>
                  <a:lnTo>
                    <a:pt x="4826" y="33591"/>
                  </a:lnTo>
                  <a:lnTo>
                    <a:pt x="5041" y="33832"/>
                  </a:lnTo>
                  <a:lnTo>
                    <a:pt x="4851" y="33629"/>
                  </a:lnTo>
                  <a:lnTo>
                    <a:pt x="5499" y="34505"/>
                  </a:lnTo>
                  <a:lnTo>
                    <a:pt x="7962" y="37693"/>
                  </a:lnTo>
                  <a:lnTo>
                    <a:pt x="13500" y="40754"/>
                  </a:lnTo>
                  <a:lnTo>
                    <a:pt x="17348" y="40906"/>
                  </a:lnTo>
                  <a:lnTo>
                    <a:pt x="17894" y="41008"/>
                  </a:lnTo>
                  <a:lnTo>
                    <a:pt x="19697" y="41008"/>
                  </a:lnTo>
                  <a:lnTo>
                    <a:pt x="19367" y="40995"/>
                  </a:lnTo>
                  <a:lnTo>
                    <a:pt x="23253" y="40995"/>
                  </a:lnTo>
                  <a:lnTo>
                    <a:pt x="33172" y="36588"/>
                  </a:lnTo>
                  <a:lnTo>
                    <a:pt x="35090" y="34810"/>
                  </a:lnTo>
                  <a:lnTo>
                    <a:pt x="35877" y="33947"/>
                  </a:lnTo>
                  <a:lnTo>
                    <a:pt x="36588" y="33020"/>
                  </a:lnTo>
                  <a:lnTo>
                    <a:pt x="37147" y="32283"/>
                  </a:lnTo>
                  <a:lnTo>
                    <a:pt x="39319" y="28244"/>
                  </a:lnTo>
                  <a:lnTo>
                    <a:pt x="39776" y="27076"/>
                  </a:lnTo>
                  <a:lnTo>
                    <a:pt x="40068" y="26339"/>
                  </a:lnTo>
                  <a:lnTo>
                    <a:pt x="40538" y="24460"/>
                  </a:lnTo>
                  <a:lnTo>
                    <a:pt x="40589" y="23901"/>
                  </a:lnTo>
                  <a:lnTo>
                    <a:pt x="40627" y="23774"/>
                  </a:lnTo>
                  <a:lnTo>
                    <a:pt x="40792" y="22352"/>
                  </a:lnTo>
                  <a:lnTo>
                    <a:pt x="40792" y="21882"/>
                  </a:lnTo>
                  <a:lnTo>
                    <a:pt x="40830" y="20916"/>
                  </a:lnTo>
                  <a:close/>
                </a:path>
                <a:path w="563879" h="337185">
                  <a:moveTo>
                    <a:pt x="563753" y="334454"/>
                  </a:moveTo>
                  <a:lnTo>
                    <a:pt x="563638" y="333235"/>
                  </a:lnTo>
                  <a:lnTo>
                    <a:pt x="562483" y="331774"/>
                  </a:lnTo>
                  <a:lnTo>
                    <a:pt x="561733" y="331381"/>
                  </a:lnTo>
                  <a:lnTo>
                    <a:pt x="560895" y="331343"/>
                  </a:lnTo>
                  <a:lnTo>
                    <a:pt x="559422" y="331393"/>
                  </a:lnTo>
                  <a:lnTo>
                    <a:pt x="558228" y="332587"/>
                  </a:lnTo>
                  <a:lnTo>
                    <a:pt x="558228" y="334860"/>
                  </a:lnTo>
                  <a:lnTo>
                    <a:pt x="558380" y="335267"/>
                  </a:lnTo>
                  <a:lnTo>
                    <a:pt x="558647" y="335711"/>
                  </a:lnTo>
                  <a:lnTo>
                    <a:pt x="558825" y="335940"/>
                  </a:lnTo>
                  <a:lnTo>
                    <a:pt x="559054" y="336130"/>
                  </a:lnTo>
                  <a:lnTo>
                    <a:pt x="559562" y="336562"/>
                  </a:lnTo>
                  <a:lnTo>
                    <a:pt x="560184" y="336804"/>
                  </a:lnTo>
                  <a:lnTo>
                    <a:pt x="560832" y="336804"/>
                  </a:lnTo>
                  <a:lnTo>
                    <a:pt x="561809" y="336778"/>
                  </a:lnTo>
                  <a:lnTo>
                    <a:pt x="562698" y="336296"/>
                  </a:lnTo>
                  <a:lnTo>
                    <a:pt x="563753" y="3344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3" name="object 719"/>
            <p:cNvSpPr/>
            <p:nvPr/>
          </p:nvSpPr>
          <p:spPr>
            <a:xfrm>
              <a:off x="8139659" y="2474025"/>
              <a:ext cx="1122045" cy="1901825"/>
            </a:xfrm>
            <a:custGeom>
              <a:avLst/>
              <a:gdLst/>
              <a:ahLst/>
              <a:cxnLst/>
              <a:rect l="l" t="t" r="r" b="b"/>
              <a:pathLst>
                <a:path w="1122045" h="1901825">
                  <a:moveTo>
                    <a:pt x="1003" y="965250"/>
                  </a:moveTo>
                  <a:lnTo>
                    <a:pt x="152" y="962634"/>
                  </a:lnTo>
                  <a:lnTo>
                    <a:pt x="0" y="958748"/>
                  </a:lnTo>
                  <a:lnTo>
                    <a:pt x="152" y="962787"/>
                  </a:lnTo>
                  <a:lnTo>
                    <a:pt x="1003" y="965250"/>
                  </a:lnTo>
                  <a:close/>
                </a:path>
                <a:path w="1122045" h="1901825">
                  <a:moveTo>
                    <a:pt x="1447" y="966495"/>
                  </a:moveTo>
                  <a:lnTo>
                    <a:pt x="1003" y="965250"/>
                  </a:lnTo>
                  <a:lnTo>
                    <a:pt x="1397" y="966431"/>
                  </a:lnTo>
                  <a:close/>
                </a:path>
                <a:path w="1122045" h="1901825">
                  <a:moveTo>
                    <a:pt x="1460" y="322783"/>
                  </a:moveTo>
                  <a:lnTo>
                    <a:pt x="1181" y="323265"/>
                  </a:lnTo>
                  <a:lnTo>
                    <a:pt x="723" y="324700"/>
                  </a:lnTo>
                  <a:lnTo>
                    <a:pt x="660" y="324878"/>
                  </a:lnTo>
                  <a:lnTo>
                    <a:pt x="203" y="326364"/>
                  </a:lnTo>
                  <a:lnTo>
                    <a:pt x="50" y="329018"/>
                  </a:lnTo>
                  <a:lnTo>
                    <a:pt x="228" y="327710"/>
                  </a:lnTo>
                  <a:lnTo>
                    <a:pt x="622" y="325196"/>
                  </a:lnTo>
                  <a:lnTo>
                    <a:pt x="1460" y="322783"/>
                  </a:lnTo>
                  <a:close/>
                </a:path>
                <a:path w="1122045" h="1901825">
                  <a:moveTo>
                    <a:pt x="1943" y="949083"/>
                  </a:moveTo>
                  <a:lnTo>
                    <a:pt x="1498" y="950010"/>
                  </a:lnTo>
                  <a:lnTo>
                    <a:pt x="927" y="951839"/>
                  </a:lnTo>
                  <a:lnTo>
                    <a:pt x="1371" y="950429"/>
                  </a:lnTo>
                  <a:lnTo>
                    <a:pt x="1943" y="949083"/>
                  </a:lnTo>
                  <a:close/>
                </a:path>
                <a:path w="1122045" h="1901825">
                  <a:moveTo>
                    <a:pt x="2044" y="339826"/>
                  </a:moveTo>
                  <a:lnTo>
                    <a:pt x="1574" y="338759"/>
                  </a:lnTo>
                  <a:lnTo>
                    <a:pt x="1714" y="339128"/>
                  </a:lnTo>
                  <a:lnTo>
                    <a:pt x="2044" y="339826"/>
                  </a:lnTo>
                  <a:close/>
                </a:path>
                <a:path w="1122045" h="1901825">
                  <a:moveTo>
                    <a:pt x="3073" y="947140"/>
                  </a:moveTo>
                  <a:lnTo>
                    <a:pt x="2324" y="948296"/>
                  </a:lnTo>
                  <a:lnTo>
                    <a:pt x="1955" y="949045"/>
                  </a:lnTo>
                  <a:lnTo>
                    <a:pt x="3073" y="947166"/>
                  </a:lnTo>
                  <a:close/>
                </a:path>
                <a:path w="1122045" h="1901825">
                  <a:moveTo>
                    <a:pt x="3263" y="319722"/>
                  </a:moveTo>
                  <a:lnTo>
                    <a:pt x="1701" y="322148"/>
                  </a:lnTo>
                  <a:lnTo>
                    <a:pt x="1473" y="322757"/>
                  </a:lnTo>
                  <a:lnTo>
                    <a:pt x="2743" y="320548"/>
                  </a:lnTo>
                  <a:lnTo>
                    <a:pt x="3263" y="319722"/>
                  </a:lnTo>
                  <a:close/>
                </a:path>
                <a:path w="1122045" h="1901825">
                  <a:moveTo>
                    <a:pt x="4241" y="318300"/>
                  </a:moveTo>
                  <a:lnTo>
                    <a:pt x="3695" y="319011"/>
                  </a:lnTo>
                  <a:lnTo>
                    <a:pt x="3276" y="319697"/>
                  </a:lnTo>
                  <a:lnTo>
                    <a:pt x="3708" y="319011"/>
                  </a:lnTo>
                  <a:lnTo>
                    <a:pt x="4241" y="318300"/>
                  </a:lnTo>
                  <a:close/>
                </a:path>
                <a:path w="1122045" h="1901825">
                  <a:moveTo>
                    <a:pt x="6896" y="315518"/>
                  </a:moveTo>
                  <a:lnTo>
                    <a:pt x="6616" y="315722"/>
                  </a:lnTo>
                  <a:lnTo>
                    <a:pt x="5549" y="316776"/>
                  </a:lnTo>
                  <a:lnTo>
                    <a:pt x="4711" y="317728"/>
                  </a:lnTo>
                  <a:lnTo>
                    <a:pt x="4241" y="318300"/>
                  </a:lnTo>
                  <a:lnTo>
                    <a:pt x="6896" y="315518"/>
                  </a:lnTo>
                  <a:close/>
                </a:path>
                <a:path w="1122045" h="1901825">
                  <a:moveTo>
                    <a:pt x="10185" y="313093"/>
                  </a:moveTo>
                  <a:lnTo>
                    <a:pt x="9779" y="313334"/>
                  </a:lnTo>
                  <a:lnTo>
                    <a:pt x="7175" y="315226"/>
                  </a:lnTo>
                  <a:lnTo>
                    <a:pt x="6896" y="315518"/>
                  </a:lnTo>
                  <a:lnTo>
                    <a:pt x="10185" y="313093"/>
                  </a:lnTo>
                  <a:close/>
                </a:path>
                <a:path w="1122045" h="1901825">
                  <a:moveTo>
                    <a:pt x="11264" y="312496"/>
                  </a:moveTo>
                  <a:lnTo>
                    <a:pt x="10515" y="312915"/>
                  </a:lnTo>
                  <a:lnTo>
                    <a:pt x="11264" y="312496"/>
                  </a:lnTo>
                  <a:close/>
                </a:path>
                <a:path w="1122045" h="1901825">
                  <a:moveTo>
                    <a:pt x="11506" y="976490"/>
                  </a:moveTo>
                  <a:lnTo>
                    <a:pt x="10502" y="975931"/>
                  </a:lnTo>
                  <a:lnTo>
                    <a:pt x="11506" y="976490"/>
                  </a:lnTo>
                  <a:close/>
                </a:path>
                <a:path w="1122045" h="1901825">
                  <a:moveTo>
                    <a:pt x="12014" y="312127"/>
                  </a:moveTo>
                  <a:lnTo>
                    <a:pt x="11607" y="312331"/>
                  </a:lnTo>
                  <a:lnTo>
                    <a:pt x="12014" y="312127"/>
                  </a:lnTo>
                  <a:close/>
                </a:path>
                <a:path w="1122045" h="1901825">
                  <a:moveTo>
                    <a:pt x="12522" y="976947"/>
                  </a:moveTo>
                  <a:lnTo>
                    <a:pt x="11506" y="976490"/>
                  </a:lnTo>
                  <a:lnTo>
                    <a:pt x="12522" y="976947"/>
                  </a:lnTo>
                  <a:close/>
                </a:path>
                <a:path w="1122045" h="1901825">
                  <a:moveTo>
                    <a:pt x="12712" y="938809"/>
                  </a:moveTo>
                  <a:lnTo>
                    <a:pt x="11696" y="939177"/>
                  </a:lnTo>
                  <a:lnTo>
                    <a:pt x="12712" y="938809"/>
                  </a:lnTo>
                  <a:close/>
                </a:path>
                <a:path w="1122045" h="1901825">
                  <a:moveTo>
                    <a:pt x="14630" y="938085"/>
                  </a:moveTo>
                  <a:lnTo>
                    <a:pt x="13347" y="938568"/>
                  </a:lnTo>
                  <a:lnTo>
                    <a:pt x="14630" y="938085"/>
                  </a:lnTo>
                  <a:close/>
                </a:path>
                <a:path w="1122045" h="1901825">
                  <a:moveTo>
                    <a:pt x="17703" y="937666"/>
                  </a:moveTo>
                  <a:lnTo>
                    <a:pt x="15265" y="938009"/>
                  </a:lnTo>
                  <a:lnTo>
                    <a:pt x="17665" y="937679"/>
                  </a:lnTo>
                  <a:close/>
                </a:path>
                <a:path w="1122045" h="1901825">
                  <a:moveTo>
                    <a:pt x="21082" y="310362"/>
                  </a:moveTo>
                  <a:lnTo>
                    <a:pt x="20726" y="310349"/>
                  </a:lnTo>
                  <a:lnTo>
                    <a:pt x="20370" y="310349"/>
                  </a:lnTo>
                  <a:lnTo>
                    <a:pt x="21082" y="310362"/>
                  </a:lnTo>
                  <a:close/>
                </a:path>
                <a:path w="1122045" h="1901825">
                  <a:moveTo>
                    <a:pt x="21983" y="310413"/>
                  </a:moveTo>
                  <a:lnTo>
                    <a:pt x="21094" y="310362"/>
                  </a:lnTo>
                  <a:lnTo>
                    <a:pt x="21983" y="310413"/>
                  </a:lnTo>
                  <a:close/>
                </a:path>
                <a:path w="1122045" h="1901825">
                  <a:moveTo>
                    <a:pt x="23101" y="351180"/>
                  </a:moveTo>
                  <a:lnTo>
                    <a:pt x="17780" y="351180"/>
                  </a:lnTo>
                  <a:lnTo>
                    <a:pt x="17767" y="937653"/>
                  </a:lnTo>
                  <a:lnTo>
                    <a:pt x="22910" y="937653"/>
                  </a:lnTo>
                  <a:lnTo>
                    <a:pt x="23101" y="937666"/>
                  </a:lnTo>
                  <a:lnTo>
                    <a:pt x="22923" y="937653"/>
                  </a:lnTo>
                  <a:lnTo>
                    <a:pt x="23101" y="937666"/>
                  </a:lnTo>
                  <a:lnTo>
                    <a:pt x="23101" y="351180"/>
                  </a:lnTo>
                  <a:close/>
                </a:path>
                <a:path w="1122045" h="1901825">
                  <a:moveTo>
                    <a:pt x="23291" y="937717"/>
                  </a:moveTo>
                  <a:lnTo>
                    <a:pt x="23139" y="937666"/>
                  </a:lnTo>
                  <a:lnTo>
                    <a:pt x="23291" y="937717"/>
                  </a:lnTo>
                  <a:close/>
                </a:path>
                <a:path w="1122045" h="1901825">
                  <a:moveTo>
                    <a:pt x="29972" y="348957"/>
                  </a:moveTo>
                  <a:lnTo>
                    <a:pt x="23266" y="351142"/>
                  </a:lnTo>
                  <a:lnTo>
                    <a:pt x="25133" y="350875"/>
                  </a:lnTo>
                  <a:lnTo>
                    <a:pt x="27038" y="350342"/>
                  </a:lnTo>
                  <a:lnTo>
                    <a:pt x="29730" y="349084"/>
                  </a:lnTo>
                  <a:lnTo>
                    <a:pt x="29972" y="348957"/>
                  </a:lnTo>
                  <a:close/>
                </a:path>
                <a:path w="1122045" h="1901825">
                  <a:moveTo>
                    <a:pt x="30365" y="348742"/>
                  </a:moveTo>
                  <a:lnTo>
                    <a:pt x="29972" y="348957"/>
                  </a:lnTo>
                  <a:lnTo>
                    <a:pt x="30187" y="348881"/>
                  </a:lnTo>
                  <a:lnTo>
                    <a:pt x="30365" y="348742"/>
                  </a:lnTo>
                  <a:close/>
                </a:path>
                <a:path w="1122045" h="1901825">
                  <a:moveTo>
                    <a:pt x="34988" y="972464"/>
                  </a:moveTo>
                  <a:lnTo>
                    <a:pt x="33451" y="973874"/>
                  </a:lnTo>
                  <a:lnTo>
                    <a:pt x="34988" y="972464"/>
                  </a:lnTo>
                  <a:close/>
                </a:path>
                <a:path w="1122045" h="1901825">
                  <a:moveTo>
                    <a:pt x="35623" y="944295"/>
                  </a:moveTo>
                  <a:lnTo>
                    <a:pt x="33362" y="942098"/>
                  </a:lnTo>
                  <a:lnTo>
                    <a:pt x="31534" y="940308"/>
                  </a:lnTo>
                  <a:lnTo>
                    <a:pt x="27584" y="938288"/>
                  </a:lnTo>
                  <a:lnTo>
                    <a:pt x="23329" y="937717"/>
                  </a:lnTo>
                  <a:lnTo>
                    <a:pt x="29921" y="939863"/>
                  </a:lnTo>
                  <a:lnTo>
                    <a:pt x="30454" y="940181"/>
                  </a:lnTo>
                  <a:lnTo>
                    <a:pt x="35623" y="944295"/>
                  </a:lnTo>
                  <a:close/>
                </a:path>
                <a:path w="1122045" h="1901825">
                  <a:moveTo>
                    <a:pt x="35928" y="944664"/>
                  </a:moveTo>
                  <a:lnTo>
                    <a:pt x="35788" y="944435"/>
                  </a:lnTo>
                  <a:lnTo>
                    <a:pt x="35623" y="944295"/>
                  </a:lnTo>
                  <a:lnTo>
                    <a:pt x="35928" y="944664"/>
                  </a:lnTo>
                  <a:close/>
                </a:path>
                <a:path w="1122045" h="1901825">
                  <a:moveTo>
                    <a:pt x="36614" y="970559"/>
                  </a:moveTo>
                  <a:lnTo>
                    <a:pt x="35153" y="972312"/>
                  </a:lnTo>
                  <a:lnTo>
                    <a:pt x="33515" y="973836"/>
                  </a:lnTo>
                  <a:lnTo>
                    <a:pt x="31673" y="975067"/>
                  </a:lnTo>
                  <a:lnTo>
                    <a:pt x="28625" y="977099"/>
                  </a:lnTo>
                  <a:lnTo>
                    <a:pt x="27330" y="977557"/>
                  </a:lnTo>
                  <a:lnTo>
                    <a:pt x="27089" y="977633"/>
                  </a:lnTo>
                  <a:lnTo>
                    <a:pt x="26898" y="977696"/>
                  </a:lnTo>
                  <a:lnTo>
                    <a:pt x="24930" y="978319"/>
                  </a:lnTo>
                  <a:lnTo>
                    <a:pt x="21463" y="978484"/>
                  </a:lnTo>
                  <a:lnTo>
                    <a:pt x="21183" y="978484"/>
                  </a:lnTo>
                  <a:lnTo>
                    <a:pt x="20828" y="978496"/>
                  </a:lnTo>
                  <a:lnTo>
                    <a:pt x="27114" y="978458"/>
                  </a:lnTo>
                  <a:lnTo>
                    <a:pt x="32905" y="975347"/>
                  </a:lnTo>
                  <a:lnTo>
                    <a:pt x="36614" y="970559"/>
                  </a:lnTo>
                  <a:close/>
                </a:path>
                <a:path w="1122045" h="1901825">
                  <a:moveTo>
                    <a:pt x="36614" y="318274"/>
                  </a:moveTo>
                  <a:lnTo>
                    <a:pt x="32994" y="313601"/>
                  </a:lnTo>
                  <a:lnTo>
                    <a:pt x="27406" y="310553"/>
                  </a:lnTo>
                  <a:lnTo>
                    <a:pt x="21742" y="310388"/>
                  </a:lnTo>
                  <a:lnTo>
                    <a:pt x="21983" y="310413"/>
                  </a:lnTo>
                  <a:lnTo>
                    <a:pt x="22771" y="310502"/>
                  </a:lnTo>
                  <a:lnTo>
                    <a:pt x="23012" y="310515"/>
                  </a:lnTo>
                  <a:lnTo>
                    <a:pt x="23190" y="310540"/>
                  </a:lnTo>
                  <a:lnTo>
                    <a:pt x="23825" y="310629"/>
                  </a:lnTo>
                  <a:lnTo>
                    <a:pt x="24574" y="310730"/>
                  </a:lnTo>
                  <a:lnTo>
                    <a:pt x="25247" y="310819"/>
                  </a:lnTo>
                  <a:lnTo>
                    <a:pt x="26733" y="311277"/>
                  </a:lnTo>
                  <a:lnTo>
                    <a:pt x="36525" y="318325"/>
                  </a:lnTo>
                  <a:close/>
                </a:path>
                <a:path w="1122045" h="1901825">
                  <a:moveTo>
                    <a:pt x="40767" y="331457"/>
                  </a:moveTo>
                  <a:lnTo>
                    <a:pt x="39535" y="338213"/>
                  </a:lnTo>
                  <a:lnTo>
                    <a:pt x="35788" y="344398"/>
                  </a:lnTo>
                  <a:lnTo>
                    <a:pt x="30480" y="348653"/>
                  </a:lnTo>
                  <a:lnTo>
                    <a:pt x="30035" y="348907"/>
                  </a:lnTo>
                  <a:lnTo>
                    <a:pt x="30365" y="348742"/>
                  </a:lnTo>
                  <a:lnTo>
                    <a:pt x="30518" y="348653"/>
                  </a:lnTo>
                  <a:lnTo>
                    <a:pt x="30924" y="348399"/>
                  </a:lnTo>
                  <a:lnTo>
                    <a:pt x="34442" y="346163"/>
                  </a:lnTo>
                  <a:lnTo>
                    <a:pt x="36868" y="343433"/>
                  </a:lnTo>
                  <a:lnTo>
                    <a:pt x="38481" y="340309"/>
                  </a:lnTo>
                  <a:lnTo>
                    <a:pt x="39598" y="338162"/>
                  </a:lnTo>
                  <a:lnTo>
                    <a:pt x="40335" y="335788"/>
                  </a:lnTo>
                  <a:lnTo>
                    <a:pt x="40640" y="333273"/>
                  </a:lnTo>
                  <a:lnTo>
                    <a:pt x="40754" y="332041"/>
                  </a:lnTo>
                  <a:lnTo>
                    <a:pt x="40767" y="331457"/>
                  </a:lnTo>
                  <a:close/>
                </a:path>
                <a:path w="1122045" h="1901825">
                  <a:moveTo>
                    <a:pt x="40779" y="957427"/>
                  </a:moveTo>
                  <a:lnTo>
                    <a:pt x="40741" y="956564"/>
                  </a:lnTo>
                  <a:lnTo>
                    <a:pt x="40297" y="952461"/>
                  </a:lnTo>
                  <a:lnTo>
                    <a:pt x="39674" y="950747"/>
                  </a:lnTo>
                  <a:lnTo>
                    <a:pt x="39509" y="950302"/>
                  </a:lnTo>
                  <a:lnTo>
                    <a:pt x="39141" y="949248"/>
                  </a:lnTo>
                  <a:lnTo>
                    <a:pt x="37223" y="946442"/>
                  </a:lnTo>
                  <a:lnTo>
                    <a:pt x="36449" y="945286"/>
                  </a:lnTo>
                  <a:lnTo>
                    <a:pt x="35928" y="944664"/>
                  </a:lnTo>
                  <a:lnTo>
                    <a:pt x="39535" y="950620"/>
                  </a:lnTo>
                  <a:lnTo>
                    <a:pt x="40779" y="957427"/>
                  </a:lnTo>
                  <a:close/>
                </a:path>
                <a:path w="1122045" h="1901825">
                  <a:moveTo>
                    <a:pt x="40894" y="960780"/>
                  </a:moveTo>
                  <a:lnTo>
                    <a:pt x="40779" y="957427"/>
                  </a:lnTo>
                  <a:lnTo>
                    <a:pt x="40678" y="960780"/>
                  </a:lnTo>
                  <a:lnTo>
                    <a:pt x="40424" y="962393"/>
                  </a:lnTo>
                  <a:lnTo>
                    <a:pt x="39636" y="964755"/>
                  </a:lnTo>
                  <a:lnTo>
                    <a:pt x="39535" y="965047"/>
                  </a:lnTo>
                  <a:lnTo>
                    <a:pt x="39255" y="965784"/>
                  </a:lnTo>
                  <a:lnTo>
                    <a:pt x="40335" y="963422"/>
                  </a:lnTo>
                  <a:lnTo>
                    <a:pt x="40894" y="960780"/>
                  </a:lnTo>
                  <a:close/>
                </a:path>
                <a:path w="1122045" h="1901825">
                  <a:moveTo>
                    <a:pt x="40894" y="328066"/>
                  </a:moveTo>
                  <a:lnTo>
                    <a:pt x="40347" y="325424"/>
                  </a:lnTo>
                  <a:lnTo>
                    <a:pt x="39344" y="322999"/>
                  </a:lnTo>
                  <a:lnTo>
                    <a:pt x="39573" y="323926"/>
                  </a:lnTo>
                  <a:lnTo>
                    <a:pt x="39916" y="324942"/>
                  </a:lnTo>
                  <a:lnTo>
                    <a:pt x="40640" y="327787"/>
                  </a:lnTo>
                  <a:lnTo>
                    <a:pt x="40690" y="328383"/>
                  </a:lnTo>
                  <a:lnTo>
                    <a:pt x="40767" y="331457"/>
                  </a:lnTo>
                  <a:lnTo>
                    <a:pt x="40894" y="328066"/>
                  </a:lnTo>
                  <a:close/>
                </a:path>
                <a:path w="1122045" h="1901825">
                  <a:moveTo>
                    <a:pt x="550405" y="1289215"/>
                  </a:moveTo>
                  <a:lnTo>
                    <a:pt x="549960" y="1288935"/>
                  </a:lnTo>
                  <a:lnTo>
                    <a:pt x="549706" y="1288783"/>
                  </a:lnTo>
                  <a:lnTo>
                    <a:pt x="549554" y="1288694"/>
                  </a:lnTo>
                  <a:lnTo>
                    <a:pt x="549427" y="1288605"/>
                  </a:lnTo>
                  <a:lnTo>
                    <a:pt x="549186" y="1288440"/>
                  </a:lnTo>
                  <a:lnTo>
                    <a:pt x="548347" y="1287830"/>
                  </a:lnTo>
                  <a:lnTo>
                    <a:pt x="547878" y="1287462"/>
                  </a:lnTo>
                  <a:lnTo>
                    <a:pt x="547344" y="1286979"/>
                  </a:lnTo>
                  <a:lnTo>
                    <a:pt x="548284" y="1287830"/>
                  </a:lnTo>
                  <a:lnTo>
                    <a:pt x="549325" y="1288567"/>
                  </a:lnTo>
                  <a:lnTo>
                    <a:pt x="550405" y="1289215"/>
                  </a:lnTo>
                  <a:close/>
                </a:path>
                <a:path w="1122045" h="1901825">
                  <a:moveTo>
                    <a:pt x="552234" y="1290167"/>
                  </a:moveTo>
                  <a:lnTo>
                    <a:pt x="550697" y="1289380"/>
                  </a:lnTo>
                  <a:lnTo>
                    <a:pt x="551637" y="1289888"/>
                  </a:lnTo>
                  <a:lnTo>
                    <a:pt x="552234" y="1290167"/>
                  </a:lnTo>
                  <a:close/>
                </a:path>
                <a:path w="1122045" h="1901825">
                  <a:moveTo>
                    <a:pt x="563384" y="1897926"/>
                  </a:moveTo>
                  <a:lnTo>
                    <a:pt x="560743" y="1896008"/>
                  </a:lnTo>
                  <a:lnTo>
                    <a:pt x="560578" y="1896046"/>
                  </a:lnTo>
                  <a:lnTo>
                    <a:pt x="558317" y="1897354"/>
                  </a:lnTo>
                  <a:lnTo>
                    <a:pt x="558203" y="1897545"/>
                  </a:lnTo>
                  <a:lnTo>
                    <a:pt x="558063" y="1897951"/>
                  </a:lnTo>
                  <a:lnTo>
                    <a:pt x="557695" y="1898662"/>
                  </a:lnTo>
                  <a:lnTo>
                    <a:pt x="558126" y="1900313"/>
                  </a:lnTo>
                  <a:lnTo>
                    <a:pt x="558571" y="1900593"/>
                  </a:lnTo>
                  <a:lnTo>
                    <a:pt x="558711" y="1900694"/>
                  </a:lnTo>
                  <a:lnTo>
                    <a:pt x="559117" y="1901063"/>
                  </a:lnTo>
                  <a:lnTo>
                    <a:pt x="559803" y="1901291"/>
                  </a:lnTo>
                  <a:lnTo>
                    <a:pt x="560082" y="1901393"/>
                  </a:lnTo>
                  <a:lnTo>
                    <a:pt x="560285" y="1901431"/>
                  </a:lnTo>
                  <a:lnTo>
                    <a:pt x="561797" y="1901418"/>
                  </a:lnTo>
                  <a:lnTo>
                    <a:pt x="562724" y="1900758"/>
                  </a:lnTo>
                  <a:lnTo>
                    <a:pt x="563257" y="1899564"/>
                  </a:lnTo>
                  <a:lnTo>
                    <a:pt x="563321" y="1899335"/>
                  </a:lnTo>
                  <a:lnTo>
                    <a:pt x="563257" y="1897748"/>
                  </a:lnTo>
                  <a:lnTo>
                    <a:pt x="563372" y="1898192"/>
                  </a:lnTo>
                  <a:lnTo>
                    <a:pt x="563384" y="1898637"/>
                  </a:lnTo>
                  <a:lnTo>
                    <a:pt x="563384" y="1897926"/>
                  </a:lnTo>
                  <a:close/>
                </a:path>
                <a:path w="1122045" h="1901825">
                  <a:moveTo>
                    <a:pt x="564222" y="1291780"/>
                  </a:moveTo>
                  <a:lnTo>
                    <a:pt x="563486" y="1291869"/>
                  </a:lnTo>
                  <a:lnTo>
                    <a:pt x="564222" y="1291780"/>
                  </a:lnTo>
                  <a:close/>
                </a:path>
                <a:path w="1122045" h="1901825">
                  <a:moveTo>
                    <a:pt x="569175" y="1290256"/>
                  </a:moveTo>
                  <a:lnTo>
                    <a:pt x="568401" y="1290586"/>
                  </a:lnTo>
                  <a:lnTo>
                    <a:pt x="567626" y="1290891"/>
                  </a:lnTo>
                  <a:lnTo>
                    <a:pt x="565772" y="1291475"/>
                  </a:lnTo>
                  <a:lnTo>
                    <a:pt x="565365" y="1291564"/>
                  </a:lnTo>
                  <a:lnTo>
                    <a:pt x="565137" y="1291615"/>
                  </a:lnTo>
                  <a:lnTo>
                    <a:pt x="564515" y="1291729"/>
                  </a:lnTo>
                  <a:lnTo>
                    <a:pt x="564388" y="1291755"/>
                  </a:lnTo>
                  <a:lnTo>
                    <a:pt x="564642" y="1291729"/>
                  </a:lnTo>
                  <a:lnTo>
                    <a:pt x="564807" y="1291691"/>
                  </a:lnTo>
                  <a:lnTo>
                    <a:pt x="565467" y="1291602"/>
                  </a:lnTo>
                  <a:lnTo>
                    <a:pt x="567372" y="1291056"/>
                  </a:lnTo>
                  <a:lnTo>
                    <a:pt x="569175" y="1290256"/>
                  </a:lnTo>
                  <a:close/>
                </a:path>
                <a:path w="1122045" h="1901825">
                  <a:moveTo>
                    <a:pt x="570776" y="35153"/>
                  </a:moveTo>
                  <a:lnTo>
                    <a:pt x="567880" y="36728"/>
                  </a:lnTo>
                  <a:lnTo>
                    <a:pt x="564921" y="37592"/>
                  </a:lnTo>
                  <a:lnTo>
                    <a:pt x="561784" y="37757"/>
                  </a:lnTo>
                  <a:lnTo>
                    <a:pt x="564540" y="37693"/>
                  </a:lnTo>
                  <a:lnTo>
                    <a:pt x="567905" y="36830"/>
                  </a:lnTo>
                  <a:lnTo>
                    <a:pt x="570776" y="35153"/>
                  </a:lnTo>
                  <a:close/>
                </a:path>
                <a:path w="1122045" h="1901825">
                  <a:moveTo>
                    <a:pt x="573239" y="33718"/>
                  </a:moveTo>
                  <a:lnTo>
                    <a:pt x="570776" y="35153"/>
                  </a:lnTo>
                  <a:lnTo>
                    <a:pt x="572935" y="33972"/>
                  </a:lnTo>
                  <a:lnTo>
                    <a:pt x="573239" y="33718"/>
                  </a:lnTo>
                  <a:close/>
                </a:path>
                <a:path w="1122045" h="1901825">
                  <a:moveTo>
                    <a:pt x="573735" y="33312"/>
                  </a:moveTo>
                  <a:lnTo>
                    <a:pt x="573366" y="33616"/>
                  </a:lnTo>
                  <a:lnTo>
                    <a:pt x="573735" y="33312"/>
                  </a:lnTo>
                  <a:close/>
                </a:path>
                <a:path w="1122045" h="1901825">
                  <a:moveTo>
                    <a:pt x="576897" y="29832"/>
                  </a:moveTo>
                  <a:lnTo>
                    <a:pt x="575246" y="31978"/>
                  </a:lnTo>
                  <a:lnTo>
                    <a:pt x="574243" y="32867"/>
                  </a:lnTo>
                  <a:lnTo>
                    <a:pt x="573849" y="33210"/>
                  </a:lnTo>
                  <a:lnTo>
                    <a:pt x="575144" y="32131"/>
                  </a:lnTo>
                  <a:lnTo>
                    <a:pt x="575310" y="31915"/>
                  </a:lnTo>
                  <a:lnTo>
                    <a:pt x="576897" y="29845"/>
                  </a:lnTo>
                  <a:close/>
                </a:path>
                <a:path w="1122045" h="1901825">
                  <a:moveTo>
                    <a:pt x="578967" y="7962"/>
                  </a:moveTo>
                  <a:lnTo>
                    <a:pt x="578434" y="6692"/>
                  </a:lnTo>
                  <a:lnTo>
                    <a:pt x="576999" y="4584"/>
                  </a:lnTo>
                  <a:lnTo>
                    <a:pt x="576922" y="4457"/>
                  </a:lnTo>
                  <a:lnTo>
                    <a:pt x="575094" y="2425"/>
                  </a:lnTo>
                  <a:lnTo>
                    <a:pt x="573989" y="1612"/>
                  </a:lnTo>
                  <a:lnTo>
                    <a:pt x="573824" y="1435"/>
                  </a:lnTo>
                  <a:lnTo>
                    <a:pt x="572566" y="457"/>
                  </a:lnTo>
                  <a:lnTo>
                    <a:pt x="571804" y="0"/>
                  </a:lnTo>
                  <a:lnTo>
                    <a:pt x="572909" y="787"/>
                  </a:lnTo>
                  <a:lnTo>
                    <a:pt x="573747" y="1435"/>
                  </a:lnTo>
                  <a:lnTo>
                    <a:pt x="574255" y="1866"/>
                  </a:lnTo>
                  <a:lnTo>
                    <a:pt x="576262" y="3810"/>
                  </a:lnTo>
                  <a:lnTo>
                    <a:pt x="577380" y="5232"/>
                  </a:lnTo>
                  <a:lnTo>
                    <a:pt x="578967" y="7962"/>
                  </a:lnTo>
                  <a:close/>
                </a:path>
                <a:path w="1122045" h="1901825">
                  <a:moveTo>
                    <a:pt x="581164" y="13703"/>
                  </a:moveTo>
                  <a:lnTo>
                    <a:pt x="580631" y="11747"/>
                  </a:lnTo>
                  <a:lnTo>
                    <a:pt x="580263" y="10350"/>
                  </a:lnTo>
                  <a:lnTo>
                    <a:pt x="579247" y="8534"/>
                  </a:lnTo>
                  <a:lnTo>
                    <a:pt x="580593" y="11671"/>
                  </a:lnTo>
                  <a:lnTo>
                    <a:pt x="580999" y="13639"/>
                  </a:lnTo>
                  <a:lnTo>
                    <a:pt x="581164" y="14401"/>
                  </a:lnTo>
                  <a:lnTo>
                    <a:pt x="581164" y="13703"/>
                  </a:lnTo>
                  <a:close/>
                </a:path>
                <a:path w="1122045" h="1901825">
                  <a:moveTo>
                    <a:pt x="581177" y="18948"/>
                  </a:moveTo>
                  <a:lnTo>
                    <a:pt x="580961" y="20574"/>
                  </a:lnTo>
                  <a:lnTo>
                    <a:pt x="580758" y="21437"/>
                  </a:lnTo>
                  <a:lnTo>
                    <a:pt x="580339" y="23177"/>
                  </a:lnTo>
                  <a:lnTo>
                    <a:pt x="580034" y="24091"/>
                  </a:lnTo>
                  <a:lnTo>
                    <a:pt x="579640" y="25069"/>
                  </a:lnTo>
                  <a:lnTo>
                    <a:pt x="581164" y="19011"/>
                  </a:lnTo>
                  <a:close/>
                </a:path>
                <a:path w="1122045" h="1901825">
                  <a:moveTo>
                    <a:pt x="1081354" y="963282"/>
                  </a:moveTo>
                  <a:lnTo>
                    <a:pt x="1081125" y="962355"/>
                  </a:lnTo>
                  <a:lnTo>
                    <a:pt x="1080935" y="961402"/>
                  </a:lnTo>
                  <a:lnTo>
                    <a:pt x="1080782" y="960094"/>
                  </a:lnTo>
                  <a:lnTo>
                    <a:pt x="1080681" y="958494"/>
                  </a:lnTo>
                  <a:lnTo>
                    <a:pt x="1080706" y="960094"/>
                  </a:lnTo>
                  <a:lnTo>
                    <a:pt x="1080935" y="961707"/>
                  </a:lnTo>
                  <a:lnTo>
                    <a:pt x="1081354" y="963282"/>
                  </a:lnTo>
                  <a:close/>
                </a:path>
                <a:path w="1122045" h="1901825">
                  <a:moveTo>
                    <a:pt x="1084910" y="970521"/>
                  </a:moveTo>
                  <a:lnTo>
                    <a:pt x="1082205" y="965784"/>
                  </a:lnTo>
                  <a:lnTo>
                    <a:pt x="576935" y="1259052"/>
                  </a:lnTo>
                  <a:lnTo>
                    <a:pt x="579628" y="1263726"/>
                  </a:lnTo>
                  <a:lnTo>
                    <a:pt x="1084910" y="970521"/>
                  </a:lnTo>
                  <a:close/>
                </a:path>
                <a:path w="1122045" h="1901825">
                  <a:moveTo>
                    <a:pt x="1084922" y="970521"/>
                  </a:moveTo>
                  <a:lnTo>
                    <a:pt x="579628" y="1263726"/>
                  </a:lnTo>
                  <a:lnTo>
                    <a:pt x="1084922" y="970521"/>
                  </a:lnTo>
                  <a:close/>
                </a:path>
                <a:path w="1122045" h="1901825">
                  <a:moveTo>
                    <a:pt x="1104011" y="937717"/>
                  </a:moveTo>
                  <a:lnTo>
                    <a:pt x="1103884" y="937666"/>
                  </a:lnTo>
                  <a:lnTo>
                    <a:pt x="1104011" y="937717"/>
                  </a:lnTo>
                  <a:close/>
                </a:path>
                <a:path w="1122045" h="1901825">
                  <a:moveTo>
                    <a:pt x="1104036" y="310464"/>
                  </a:moveTo>
                  <a:lnTo>
                    <a:pt x="1103909" y="310438"/>
                  </a:lnTo>
                  <a:lnTo>
                    <a:pt x="1103325" y="310349"/>
                  </a:lnTo>
                  <a:lnTo>
                    <a:pt x="1101140" y="310349"/>
                  </a:lnTo>
                  <a:lnTo>
                    <a:pt x="1102855" y="310413"/>
                  </a:lnTo>
                  <a:lnTo>
                    <a:pt x="1104036" y="310464"/>
                  </a:lnTo>
                  <a:close/>
                </a:path>
                <a:path w="1122045" h="1901825">
                  <a:moveTo>
                    <a:pt x="1105966" y="310845"/>
                  </a:moveTo>
                  <a:lnTo>
                    <a:pt x="1105801" y="310781"/>
                  </a:lnTo>
                  <a:lnTo>
                    <a:pt x="1105471" y="310680"/>
                  </a:lnTo>
                  <a:lnTo>
                    <a:pt x="1104595" y="310553"/>
                  </a:lnTo>
                  <a:lnTo>
                    <a:pt x="1104214" y="310464"/>
                  </a:lnTo>
                  <a:lnTo>
                    <a:pt x="1104049" y="310464"/>
                  </a:lnTo>
                  <a:lnTo>
                    <a:pt x="1105065" y="310654"/>
                  </a:lnTo>
                  <a:lnTo>
                    <a:pt x="1105204" y="310680"/>
                  </a:lnTo>
                  <a:lnTo>
                    <a:pt x="1105966" y="310845"/>
                  </a:lnTo>
                  <a:close/>
                </a:path>
                <a:path w="1122045" h="1901825">
                  <a:moveTo>
                    <a:pt x="1106081" y="977976"/>
                  </a:moveTo>
                  <a:lnTo>
                    <a:pt x="1104455" y="978306"/>
                  </a:lnTo>
                  <a:lnTo>
                    <a:pt x="1105928" y="978039"/>
                  </a:lnTo>
                  <a:lnTo>
                    <a:pt x="1106081" y="977976"/>
                  </a:lnTo>
                  <a:close/>
                </a:path>
                <a:path w="1122045" h="1901825">
                  <a:moveTo>
                    <a:pt x="1106144" y="350735"/>
                  </a:moveTo>
                  <a:lnTo>
                    <a:pt x="1104734" y="351028"/>
                  </a:lnTo>
                  <a:lnTo>
                    <a:pt x="1103896" y="351142"/>
                  </a:lnTo>
                  <a:lnTo>
                    <a:pt x="1104607" y="351066"/>
                  </a:lnTo>
                  <a:lnTo>
                    <a:pt x="1105306" y="350939"/>
                  </a:lnTo>
                  <a:lnTo>
                    <a:pt x="1106144" y="350735"/>
                  </a:lnTo>
                  <a:close/>
                </a:path>
                <a:path w="1122045" h="1901825">
                  <a:moveTo>
                    <a:pt x="1106868" y="350558"/>
                  </a:moveTo>
                  <a:lnTo>
                    <a:pt x="1106144" y="350735"/>
                  </a:lnTo>
                  <a:lnTo>
                    <a:pt x="1106665" y="350621"/>
                  </a:lnTo>
                  <a:lnTo>
                    <a:pt x="1106868" y="350558"/>
                  </a:lnTo>
                  <a:close/>
                </a:path>
                <a:path w="1122045" h="1901825">
                  <a:moveTo>
                    <a:pt x="1107109" y="311213"/>
                  </a:moveTo>
                  <a:lnTo>
                    <a:pt x="1106411" y="310934"/>
                  </a:lnTo>
                  <a:lnTo>
                    <a:pt x="1105966" y="310845"/>
                  </a:lnTo>
                  <a:lnTo>
                    <a:pt x="1107109" y="311213"/>
                  </a:lnTo>
                  <a:close/>
                </a:path>
                <a:path w="1122045" h="1901825">
                  <a:moveTo>
                    <a:pt x="1110856" y="939939"/>
                  </a:moveTo>
                  <a:lnTo>
                    <a:pt x="1109853" y="939253"/>
                  </a:lnTo>
                  <a:lnTo>
                    <a:pt x="1106982" y="938123"/>
                  </a:lnTo>
                  <a:lnTo>
                    <a:pt x="1104011" y="937717"/>
                  </a:lnTo>
                  <a:lnTo>
                    <a:pt x="1110856" y="939939"/>
                  </a:lnTo>
                  <a:close/>
                </a:path>
                <a:path w="1122045" h="1901825">
                  <a:moveTo>
                    <a:pt x="1111529" y="313194"/>
                  </a:moveTo>
                  <a:lnTo>
                    <a:pt x="1110615" y="312597"/>
                  </a:lnTo>
                  <a:lnTo>
                    <a:pt x="1110259" y="312458"/>
                  </a:lnTo>
                  <a:lnTo>
                    <a:pt x="1109916" y="312280"/>
                  </a:lnTo>
                  <a:lnTo>
                    <a:pt x="1109179" y="311924"/>
                  </a:lnTo>
                  <a:lnTo>
                    <a:pt x="1109027" y="311873"/>
                  </a:lnTo>
                  <a:lnTo>
                    <a:pt x="1107668" y="311416"/>
                  </a:lnTo>
                  <a:lnTo>
                    <a:pt x="1107109" y="311213"/>
                  </a:lnTo>
                  <a:lnTo>
                    <a:pt x="1107605" y="311416"/>
                  </a:lnTo>
                  <a:lnTo>
                    <a:pt x="1109421" y="312140"/>
                  </a:lnTo>
                  <a:lnTo>
                    <a:pt x="1110322" y="312572"/>
                  </a:lnTo>
                  <a:lnTo>
                    <a:pt x="1111529" y="313194"/>
                  </a:lnTo>
                  <a:close/>
                </a:path>
                <a:path w="1122045" h="1901825">
                  <a:moveTo>
                    <a:pt x="1111605" y="313245"/>
                  </a:moveTo>
                  <a:close/>
                </a:path>
                <a:path w="1122045" h="1901825">
                  <a:moveTo>
                    <a:pt x="1112329" y="313690"/>
                  </a:moveTo>
                  <a:lnTo>
                    <a:pt x="1112037" y="313499"/>
                  </a:lnTo>
                  <a:lnTo>
                    <a:pt x="1111834" y="313334"/>
                  </a:lnTo>
                  <a:lnTo>
                    <a:pt x="1111656" y="313258"/>
                  </a:lnTo>
                  <a:lnTo>
                    <a:pt x="1112329" y="313690"/>
                  </a:lnTo>
                  <a:close/>
                </a:path>
                <a:path w="1122045" h="1901825">
                  <a:moveTo>
                    <a:pt x="1117015" y="343776"/>
                  </a:moveTo>
                  <a:lnTo>
                    <a:pt x="1106868" y="350558"/>
                  </a:lnTo>
                  <a:lnTo>
                    <a:pt x="1107478" y="350405"/>
                  </a:lnTo>
                  <a:lnTo>
                    <a:pt x="1108862" y="349897"/>
                  </a:lnTo>
                  <a:lnTo>
                    <a:pt x="1113078" y="347789"/>
                  </a:lnTo>
                  <a:lnTo>
                    <a:pt x="1113688" y="347281"/>
                  </a:lnTo>
                  <a:lnTo>
                    <a:pt x="1115491" y="345821"/>
                  </a:lnTo>
                  <a:lnTo>
                    <a:pt x="1117015" y="343776"/>
                  </a:lnTo>
                  <a:close/>
                </a:path>
                <a:path w="1122045" h="1901825">
                  <a:moveTo>
                    <a:pt x="1117295" y="970559"/>
                  </a:moveTo>
                  <a:lnTo>
                    <a:pt x="1115885" y="972235"/>
                  </a:lnTo>
                  <a:lnTo>
                    <a:pt x="1114425" y="973620"/>
                  </a:lnTo>
                  <a:lnTo>
                    <a:pt x="1113459" y="974293"/>
                  </a:lnTo>
                  <a:lnTo>
                    <a:pt x="1111719" y="975474"/>
                  </a:lnTo>
                  <a:lnTo>
                    <a:pt x="1113650" y="974369"/>
                  </a:lnTo>
                  <a:lnTo>
                    <a:pt x="1103960" y="978408"/>
                  </a:lnTo>
                  <a:lnTo>
                    <a:pt x="1101623" y="978484"/>
                  </a:lnTo>
                  <a:lnTo>
                    <a:pt x="1103680" y="978458"/>
                  </a:lnTo>
                  <a:lnTo>
                    <a:pt x="1101471" y="978496"/>
                  </a:lnTo>
                  <a:lnTo>
                    <a:pt x="1107909" y="978395"/>
                  </a:lnTo>
                  <a:lnTo>
                    <a:pt x="1113624" y="975309"/>
                  </a:lnTo>
                  <a:lnTo>
                    <a:pt x="1117295" y="970559"/>
                  </a:lnTo>
                  <a:close/>
                </a:path>
                <a:path w="1122045" h="1901825">
                  <a:moveTo>
                    <a:pt x="1117295" y="318274"/>
                  </a:moveTo>
                  <a:lnTo>
                    <a:pt x="1115822" y="316395"/>
                  </a:lnTo>
                  <a:lnTo>
                    <a:pt x="1115479" y="316077"/>
                  </a:lnTo>
                  <a:lnTo>
                    <a:pt x="1114018" y="314756"/>
                  </a:lnTo>
                  <a:lnTo>
                    <a:pt x="1112329" y="313690"/>
                  </a:lnTo>
                  <a:lnTo>
                    <a:pt x="1113243" y="314312"/>
                  </a:lnTo>
                  <a:lnTo>
                    <a:pt x="1115580" y="316382"/>
                  </a:lnTo>
                  <a:lnTo>
                    <a:pt x="1116457" y="317322"/>
                  </a:lnTo>
                  <a:lnTo>
                    <a:pt x="1117219" y="318325"/>
                  </a:lnTo>
                  <a:close/>
                </a:path>
                <a:path w="1122045" h="1901825">
                  <a:moveTo>
                    <a:pt x="1117866" y="342646"/>
                  </a:moveTo>
                  <a:lnTo>
                    <a:pt x="1117015" y="343776"/>
                  </a:lnTo>
                  <a:lnTo>
                    <a:pt x="1117752" y="342849"/>
                  </a:lnTo>
                  <a:lnTo>
                    <a:pt x="1117866" y="342646"/>
                  </a:lnTo>
                  <a:close/>
                </a:path>
                <a:path w="1122045" h="1901825">
                  <a:moveTo>
                    <a:pt x="1119974" y="950226"/>
                  </a:moveTo>
                  <a:lnTo>
                    <a:pt x="1117536" y="945896"/>
                  </a:lnTo>
                  <a:lnTo>
                    <a:pt x="1116482" y="944283"/>
                  </a:lnTo>
                  <a:lnTo>
                    <a:pt x="1114818" y="942657"/>
                  </a:lnTo>
                  <a:lnTo>
                    <a:pt x="1114552" y="942378"/>
                  </a:lnTo>
                  <a:lnTo>
                    <a:pt x="1112901" y="941298"/>
                  </a:lnTo>
                  <a:lnTo>
                    <a:pt x="1112583" y="941095"/>
                  </a:lnTo>
                  <a:lnTo>
                    <a:pt x="1110856" y="939939"/>
                  </a:lnTo>
                  <a:lnTo>
                    <a:pt x="1116317" y="944333"/>
                  </a:lnTo>
                  <a:lnTo>
                    <a:pt x="1116571" y="944626"/>
                  </a:lnTo>
                  <a:lnTo>
                    <a:pt x="1119974" y="950226"/>
                  </a:lnTo>
                  <a:close/>
                </a:path>
                <a:path w="1122045" h="1901825">
                  <a:moveTo>
                    <a:pt x="1120330" y="951268"/>
                  </a:moveTo>
                  <a:lnTo>
                    <a:pt x="1120216" y="950620"/>
                  </a:lnTo>
                  <a:lnTo>
                    <a:pt x="1119974" y="950226"/>
                  </a:lnTo>
                  <a:lnTo>
                    <a:pt x="1120330" y="951268"/>
                  </a:lnTo>
                  <a:close/>
                </a:path>
                <a:path w="1122045" h="1901825">
                  <a:moveTo>
                    <a:pt x="1120648" y="952169"/>
                  </a:moveTo>
                  <a:lnTo>
                    <a:pt x="1120394" y="951407"/>
                  </a:lnTo>
                  <a:lnTo>
                    <a:pt x="1120648" y="952169"/>
                  </a:lnTo>
                  <a:close/>
                </a:path>
                <a:path w="1122045" h="1901825">
                  <a:moveTo>
                    <a:pt x="1120749" y="324739"/>
                  </a:moveTo>
                  <a:close/>
                </a:path>
                <a:path w="1122045" h="1901825">
                  <a:moveTo>
                    <a:pt x="1121232" y="326593"/>
                  </a:moveTo>
                  <a:lnTo>
                    <a:pt x="1120749" y="324764"/>
                  </a:lnTo>
                  <a:lnTo>
                    <a:pt x="1121232" y="326631"/>
                  </a:lnTo>
                  <a:close/>
                </a:path>
                <a:path w="1122045" h="1901825">
                  <a:moveTo>
                    <a:pt x="1121498" y="955992"/>
                  </a:moveTo>
                  <a:lnTo>
                    <a:pt x="1121473" y="955827"/>
                  </a:lnTo>
                  <a:lnTo>
                    <a:pt x="1121397" y="955382"/>
                  </a:lnTo>
                  <a:lnTo>
                    <a:pt x="1121321" y="954874"/>
                  </a:lnTo>
                  <a:lnTo>
                    <a:pt x="1121143" y="953617"/>
                  </a:lnTo>
                  <a:lnTo>
                    <a:pt x="1120927" y="953020"/>
                  </a:lnTo>
                  <a:lnTo>
                    <a:pt x="1120787" y="952614"/>
                  </a:lnTo>
                  <a:lnTo>
                    <a:pt x="1120330" y="951268"/>
                  </a:lnTo>
                  <a:lnTo>
                    <a:pt x="1121473" y="957491"/>
                  </a:lnTo>
                  <a:lnTo>
                    <a:pt x="1121498" y="955992"/>
                  </a:lnTo>
                  <a:close/>
                </a:path>
                <a:path w="1122045" h="1901825">
                  <a:moveTo>
                    <a:pt x="1121575" y="960780"/>
                  </a:moveTo>
                  <a:lnTo>
                    <a:pt x="1121473" y="957491"/>
                  </a:lnTo>
                  <a:lnTo>
                    <a:pt x="1121435" y="959916"/>
                  </a:lnTo>
                  <a:lnTo>
                    <a:pt x="1121232" y="961517"/>
                  </a:lnTo>
                  <a:lnTo>
                    <a:pt x="1120597" y="964018"/>
                  </a:lnTo>
                  <a:lnTo>
                    <a:pt x="1120292" y="964907"/>
                  </a:lnTo>
                  <a:lnTo>
                    <a:pt x="1119924" y="965784"/>
                  </a:lnTo>
                  <a:lnTo>
                    <a:pt x="1121016" y="963422"/>
                  </a:lnTo>
                  <a:lnTo>
                    <a:pt x="1121575" y="960780"/>
                  </a:lnTo>
                  <a:close/>
                </a:path>
                <a:path w="1122045" h="1901825">
                  <a:moveTo>
                    <a:pt x="1121765" y="331330"/>
                  </a:moveTo>
                  <a:lnTo>
                    <a:pt x="1121537" y="329323"/>
                  </a:lnTo>
                  <a:lnTo>
                    <a:pt x="1121448" y="328536"/>
                  </a:lnTo>
                  <a:lnTo>
                    <a:pt x="1121232" y="326631"/>
                  </a:lnTo>
                  <a:lnTo>
                    <a:pt x="1120724" y="324713"/>
                  </a:lnTo>
                  <a:lnTo>
                    <a:pt x="1120025" y="322999"/>
                  </a:lnTo>
                  <a:lnTo>
                    <a:pt x="1120267" y="323862"/>
                  </a:lnTo>
                  <a:lnTo>
                    <a:pt x="1120571" y="324764"/>
                  </a:lnTo>
                  <a:lnTo>
                    <a:pt x="1121283" y="327431"/>
                  </a:lnTo>
                  <a:lnTo>
                    <a:pt x="1121410" y="332981"/>
                  </a:lnTo>
                  <a:lnTo>
                    <a:pt x="1121244" y="334276"/>
                  </a:lnTo>
                  <a:lnTo>
                    <a:pt x="1120432" y="337578"/>
                  </a:lnTo>
                  <a:lnTo>
                    <a:pt x="1119746" y="339293"/>
                  </a:lnTo>
                  <a:lnTo>
                    <a:pt x="1117866" y="342646"/>
                  </a:lnTo>
                  <a:lnTo>
                    <a:pt x="1118412" y="341845"/>
                  </a:lnTo>
                  <a:lnTo>
                    <a:pt x="1117942" y="342557"/>
                  </a:lnTo>
                  <a:lnTo>
                    <a:pt x="1118831" y="341376"/>
                  </a:lnTo>
                  <a:lnTo>
                    <a:pt x="1119924" y="339280"/>
                  </a:lnTo>
                  <a:lnTo>
                    <a:pt x="1120203" y="338416"/>
                  </a:lnTo>
                  <a:lnTo>
                    <a:pt x="1119606" y="339775"/>
                  </a:lnTo>
                  <a:lnTo>
                    <a:pt x="1120203" y="338404"/>
                  </a:lnTo>
                  <a:lnTo>
                    <a:pt x="1121257" y="335064"/>
                  </a:lnTo>
                  <a:lnTo>
                    <a:pt x="1121524" y="334225"/>
                  </a:lnTo>
                  <a:lnTo>
                    <a:pt x="1121765" y="3313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4" name="object 720"/>
            <p:cNvSpPr/>
            <p:nvPr/>
          </p:nvSpPr>
          <p:spPr>
            <a:xfrm>
              <a:off x="8176184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990" y="312585"/>
                  </a:moveTo>
                  <a:lnTo>
                    <a:pt x="504710" y="311696"/>
                  </a:lnTo>
                  <a:lnTo>
                    <a:pt x="504240" y="309829"/>
                  </a:lnTo>
                  <a:lnTo>
                    <a:pt x="504088" y="308914"/>
                  </a:lnTo>
                  <a:lnTo>
                    <a:pt x="503885" y="306997"/>
                  </a:lnTo>
                  <a:lnTo>
                    <a:pt x="503897" y="307670"/>
                  </a:lnTo>
                  <a:lnTo>
                    <a:pt x="504088" y="309219"/>
                  </a:lnTo>
                  <a:lnTo>
                    <a:pt x="504126" y="309410"/>
                  </a:lnTo>
                  <a:lnTo>
                    <a:pt x="504190" y="309918"/>
                  </a:lnTo>
                  <a:lnTo>
                    <a:pt x="504659" y="311797"/>
                  </a:lnTo>
                  <a:lnTo>
                    <a:pt x="504990" y="312585"/>
                  </a:lnTo>
                  <a:close/>
                </a:path>
                <a:path w="544829" h="326389">
                  <a:moveTo>
                    <a:pt x="505142" y="298589"/>
                  </a:moveTo>
                  <a:lnTo>
                    <a:pt x="504609" y="299897"/>
                  </a:lnTo>
                  <a:lnTo>
                    <a:pt x="504278" y="301256"/>
                  </a:lnTo>
                  <a:lnTo>
                    <a:pt x="504190" y="301548"/>
                  </a:lnTo>
                  <a:lnTo>
                    <a:pt x="504139" y="301802"/>
                  </a:lnTo>
                  <a:lnTo>
                    <a:pt x="504113" y="302044"/>
                  </a:lnTo>
                  <a:lnTo>
                    <a:pt x="503872" y="303631"/>
                  </a:lnTo>
                  <a:lnTo>
                    <a:pt x="503859" y="305333"/>
                  </a:lnTo>
                  <a:lnTo>
                    <a:pt x="503948" y="303974"/>
                  </a:lnTo>
                  <a:lnTo>
                    <a:pt x="503974" y="303631"/>
                  </a:lnTo>
                  <a:lnTo>
                    <a:pt x="504012" y="303174"/>
                  </a:lnTo>
                  <a:lnTo>
                    <a:pt x="504088" y="302425"/>
                  </a:lnTo>
                  <a:lnTo>
                    <a:pt x="504393" y="300939"/>
                  </a:lnTo>
                  <a:lnTo>
                    <a:pt x="504837" y="299491"/>
                  </a:lnTo>
                  <a:lnTo>
                    <a:pt x="505142" y="298589"/>
                  </a:lnTo>
                  <a:close/>
                </a:path>
                <a:path w="544829" h="326389">
                  <a:moveTo>
                    <a:pt x="505739" y="314426"/>
                  </a:moveTo>
                  <a:lnTo>
                    <a:pt x="505409" y="313601"/>
                  </a:lnTo>
                  <a:lnTo>
                    <a:pt x="505739" y="314426"/>
                  </a:lnTo>
                  <a:close/>
                </a:path>
                <a:path w="544829" h="326389">
                  <a:moveTo>
                    <a:pt x="506133" y="315239"/>
                  </a:moveTo>
                  <a:lnTo>
                    <a:pt x="506082" y="315112"/>
                  </a:lnTo>
                  <a:lnTo>
                    <a:pt x="505739" y="314426"/>
                  </a:lnTo>
                  <a:lnTo>
                    <a:pt x="506133" y="315239"/>
                  </a:lnTo>
                  <a:close/>
                </a:path>
                <a:path w="544829" h="326389">
                  <a:moveTo>
                    <a:pt x="506730" y="316268"/>
                  </a:moveTo>
                  <a:lnTo>
                    <a:pt x="506514" y="315874"/>
                  </a:lnTo>
                  <a:lnTo>
                    <a:pt x="506730" y="316268"/>
                  </a:lnTo>
                  <a:close/>
                </a:path>
                <a:path w="544829" h="326389">
                  <a:moveTo>
                    <a:pt x="508101" y="293268"/>
                  </a:moveTo>
                  <a:lnTo>
                    <a:pt x="507390" y="294043"/>
                  </a:lnTo>
                  <a:lnTo>
                    <a:pt x="508012" y="293217"/>
                  </a:lnTo>
                  <a:lnTo>
                    <a:pt x="2819" y="63"/>
                  </a:lnTo>
                  <a:lnTo>
                    <a:pt x="2324" y="965"/>
                  </a:lnTo>
                  <a:lnTo>
                    <a:pt x="1879" y="1879"/>
                  </a:lnTo>
                  <a:lnTo>
                    <a:pt x="1981" y="1651"/>
                  </a:lnTo>
                  <a:lnTo>
                    <a:pt x="1346" y="2768"/>
                  </a:lnTo>
                  <a:lnTo>
                    <a:pt x="1193" y="3009"/>
                  </a:lnTo>
                  <a:lnTo>
                    <a:pt x="1028" y="3263"/>
                  </a:lnTo>
                  <a:lnTo>
                    <a:pt x="711" y="3771"/>
                  </a:lnTo>
                  <a:lnTo>
                    <a:pt x="368" y="4267"/>
                  </a:lnTo>
                  <a:lnTo>
                    <a:pt x="0" y="4737"/>
                  </a:lnTo>
                  <a:lnTo>
                    <a:pt x="505307" y="297942"/>
                  </a:lnTo>
                  <a:lnTo>
                    <a:pt x="505650" y="297383"/>
                  </a:lnTo>
                  <a:lnTo>
                    <a:pt x="505714" y="297230"/>
                  </a:lnTo>
                  <a:lnTo>
                    <a:pt x="505904" y="296862"/>
                  </a:lnTo>
                  <a:lnTo>
                    <a:pt x="506222" y="296214"/>
                  </a:lnTo>
                  <a:lnTo>
                    <a:pt x="507238" y="294449"/>
                  </a:lnTo>
                  <a:lnTo>
                    <a:pt x="507644" y="293878"/>
                  </a:lnTo>
                  <a:lnTo>
                    <a:pt x="508101" y="293268"/>
                  </a:lnTo>
                  <a:close/>
                </a:path>
                <a:path w="544829" h="326389">
                  <a:moveTo>
                    <a:pt x="508736" y="292442"/>
                  </a:moveTo>
                  <a:lnTo>
                    <a:pt x="508101" y="293268"/>
                  </a:lnTo>
                  <a:lnTo>
                    <a:pt x="508736" y="292442"/>
                  </a:lnTo>
                  <a:close/>
                </a:path>
                <a:path w="544829" h="326389">
                  <a:moveTo>
                    <a:pt x="509447" y="291655"/>
                  </a:moveTo>
                  <a:lnTo>
                    <a:pt x="508749" y="292430"/>
                  </a:lnTo>
                  <a:lnTo>
                    <a:pt x="509447" y="291655"/>
                  </a:lnTo>
                  <a:close/>
                </a:path>
                <a:path w="544829" h="326389">
                  <a:moveTo>
                    <a:pt x="509879" y="320382"/>
                  </a:moveTo>
                  <a:lnTo>
                    <a:pt x="509028" y="319468"/>
                  </a:lnTo>
                  <a:lnTo>
                    <a:pt x="507796" y="317919"/>
                  </a:lnTo>
                  <a:lnTo>
                    <a:pt x="507631" y="317703"/>
                  </a:lnTo>
                  <a:lnTo>
                    <a:pt x="507403" y="317360"/>
                  </a:lnTo>
                  <a:lnTo>
                    <a:pt x="507276" y="317195"/>
                  </a:lnTo>
                  <a:lnTo>
                    <a:pt x="507149" y="316979"/>
                  </a:lnTo>
                  <a:lnTo>
                    <a:pt x="507022" y="316776"/>
                  </a:lnTo>
                  <a:lnTo>
                    <a:pt x="506818" y="316420"/>
                  </a:lnTo>
                  <a:lnTo>
                    <a:pt x="507619" y="317842"/>
                  </a:lnTo>
                  <a:lnTo>
                    <a:pt x="509066" y="319659"/>
                  </a:lnTo>
                  <a:lnTo>
                    <a:pt x="509879" y="320382"/>
                  </a:lnTo>
                  <a:close/>
                </a:path>
                <a:path w="544829" h="326389">
                  <a:moveTo>
                    <a:pt x="512470" y="288988"/>
                  </a:moveTo>
                  <a:lnTo>
                    <a:pt x="511670" y="289547"/>
                  </a:lnTo>
                  <a:lnTo>
                    <a:pt x="511352" y="289839"/>
                  </a:lnTo>
                  <a:lnTo>
                    <a:pt x="512470" y="288988"/>
                  </a:lnTo>
                  <a:close/>
                </a:path>
                <a:path w="544829" h="326389">
                  <a:moveTo>
                    <a:pt x="513029" y="322910"/>
                  </a:moveTo>
                  <a:lnTo>
                    <a:pt x="512546" y="322567"/>
                  </a:lnTo>
                  <a:lnTo>
                    <a:pt x="513029" y="322910"/>
                  </a:lnTo>
                  <a:close/>
                </a:path>
                <a:path w="544829" h="326389">
                  <a:moveTo>
                    <a:pt x="514858" y="287591"/>
                  </a:moveTo>
                  <a:lnTo>
                    <a:pt x="514654" y="287680"/>
                  </a:lnTo>
                  <a:lnTo>
                    <a:pt x="513118" y="288518"/>
                  </a:lnTo>
                  <a:lnTo>
                    <a:pt x="512470" y="288988"/>
                  </a:lnTo>
                  <a:lnTo>
                    <a:pt x="513854" y="288150"/>
                  </a:lnTo>
                  <a:lnTo>
                    <a:pt x="514769" y="287642"/>
                  </a:lnTo>
                  <a:close/>
                </a:path>
                <a:path w="544829" h="326389">
                  <a:moveTo>
                    <a:pt x="515594" y="324332"/>
                  </a:moveTo>
                  <a:lnTo>
                    <a:pt x="515416" y="324243"/>
                  </a:lnTo>
                  <a:lnTo>
                    <a:pt x="515112" y="324104"/>
                  </a:lnTo>
                  <a:lnTo>
                    <a:pt x="515594" y="324332"/>
                  </a:lnTo>
                  <a:close/>
                </a:path>
                <a:path w="544829" h="326389">
                  <a:moveTo>
                    <a:pt x="520382" y="325932"/>
                  </a:moveTo>
                  <a:lnTo>
                    <a:pt x="519874" y="325818"/>
                  </a:lnTo>
                  <a:lnTo>
                    <a:pt x="519595" y="325755"/>
                  </a:lnTo>
                  <a:lnTo>
                    <a:pt x="517613" y="325183"/>
                  </a:lnTo>
                  <a:lnTo>
                    <a:pt x="516699" y="324840"/>
                  </a:lnTo>
                  <a:lnTo>
                    <a:pt x="517537" y="325221"/>
                  </a:lnTo>
                  <a:lnTo>
                    <a:pt x="519455" y="325793"/>
                  </a:lnTo>
                  <a:lnTo>
                    <a:pt x="520382" y="325932"/>
                  </a:lnTo>
                  <a:close/>
                </a:path>
                <a:path w="544829" h="326389">
                  <a:moveTo>
                    <a:pt x="520496" y="325945"/>
                  </a:moveTo>
                  <a:close/>
                </a:path>
                <a:path w="544829" h="326389">
                  <a:moveTo>
                    <a:pt x="522147" y="326186"/>
                  </a:moveTo>
                  <a:lnTo>
                    <a:pt x="521792" y="326136"/>
                  </a:lnTo>
                  <a:lnTo>
                    <a:pt x="521627" y="326110"/>
                  </a:lnTo>
                  <a:lnTo>
                    <a:pt x="522147" y="326186"/>
                  </a:lnTo>
                  <a:close/>
                </a:path>
                <a:path w="544829" h="326389">
                  <a:moveTo>
                    <a:pt x="522579" y="285343"/>
                  </a:moveTo>
                  <a:lnTo>
                    <a:pt x="521373" y="285381"/>
                  </a:lnTo>
                  <a:lnTo>
                    <a:pt x="520166" y="285623"/>
                  </a:lnTo>
                  <a:lnTo>
                    <a:pt x="519684" y="285673"/>
                  </a:lnTo>
                  <a:lnTo>
                    <a:pt x="519366" y="285775"/>
                  </a:lnTo>
                  <a:lnTo>
                    <a:pt x="517448" y="286321"/>
                  </a:lnTo>
                  <a:lnTo>
                    <a:pt x="516026" y="287020"/>
                  </a:lnTo>
                  <a:lnTo>
                    <a:pt x="516648" y="286753"/>
                  </a:lnTo>
                  <a:lnTo>
                    <a:pt x="518858" y="285953"/>
                  </a:lnTo>
                  <a:lnTo>
                    <a:pt x="520382" y="285597"/>
                  </a:lnTo>
                  <a:lnTo>
                    <a:pt x="522579" y="285343"/>
                  </a:lnTo>
                  <a:close/>
                </a:path>
                <a:path w="544829" h="326389">
                  <a:moveTo>
                    <a:pt x="522732" y="326237"/>
                  </a:moveTo>
                  <a:lnTo>
                    <a:pt x="522376" y="326199"/>
                  </a:lnTo>
                  <a:lnTo>
                    <a:pt x="522147" y="326186"/>
                  </a:lnTo>
                  <a:lnTo>
                    <a:pt x="522732" y="326237"/>
                  </a:lnTo>
                  <a:close/>
                </a:path>
                <a:path w="544829" h="326389">
                  <a:moveTo>
                    <a:pt x="523608" y="326275"/>
                  </a:moveTo>
                  <a:lnTo>
                    <a:pt x="523328" y="326263"/>
                  </a:lnTo>
                  <a:lnTo>
                    <a:pt x="523608" y="326275"/>
                  </a:lnTo>
                  <a:close/>
                </a:path>
                <a:path w="544829" h="326389">
                  <a:moveTo>
                    <a:pt x="525094" y="285280"/>
                  </a:moveTo>
                  <a:lnTo>
                    <a:pt x="524319" y="285267"/>
                  </a:lnTo>
                  <a:lnTo>
                    <a:pt x="525094" y="285280"/>
                  </a:lnTo>
                  <a:close/>
                </a:path>
                <a:path w="544829" h="326389">
                  <a:moveTo>
                    <a:pt x="526859" y="326110"/>
                  </a:moveTo>
                  <a:lnTo>
                    <a:pt x="525678" y="326237"/>
                  </a:lnTo>
                  <a:lnTo>
                    <a:pt x="525437" y="326250"/>
                  </a:lnTo>
                  <a:lnTo>
                    <a:pt x="525081" y="326263"/>
                  </a:lnTo>
                  <a:lnTo>
                    <a:pt x="524789" y="326275"/>
                  </a:lnTo>
                  <a:lnTo>
                    <a:pt x="525094" y="326275"/>
                  </a:lnTo>
                  <a:lnTo>
                    <a:pt x="526021" y="32622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26961" y="326085"/>
                  </a:moveTo>
                  <a:lnTo>
                    <a:pt x="526237" y="326174"/>
                  </a:lnTo>
                  <a:lnTo>
                    <a:pt x="526859" y="326110"/>
                  </a:lnTo>
                  <a:close/>
                </a:path>
                <a:path w="544829" h="326389">
                  <a:moveTo>
                    <a:pt x="531469" y="324993"/>
                  </a:moveTo>
                  <a:lnTo>
                    <a:pt x="528904" y="325742"/>
                  </a:lnTo>
                  <a:lnTo>
                    <a:pt x="528193" y="325894"/>
                  </a:lnTo>
                  <a:lnTo>
                    <a:pt x="527964" y="325945"/>
                  </a:lnTo>
                  <a:lnTo>
                    <a:pt x="526961" y="326085"/>
                  </a:lnTo>
                  <a:lnTo>
                    <a:pt x="528942" y="325818"/>
                  </a:lnTo>
                  <a:lnTo>
                    <a:pt x="530872" y="325259"/>
                  </a:lnTo>
                  <a:lnTo>
                    <a:pt x="531469" y="324993"/>
                  </a:lnTo>
                  <a:close/>
                </a:path>
                <a:path w="544829" h="326389">
                  <a:moveTo>
                    <a:pt x="532980" y="287248"/>
                  </a:moveTo>
                  <a:lnTo>
                    <a:pt x="531482" y="286448"/>
                  </a:lnTo>
                  <a:lnTo>
                    <a:pt x="529094" y="285711"/>
                  </a:lnTo>
                  <a:lnTo>
                    <a:pt x="528942" y="285699"/>
                  </a:lnTo>
                  <a:lnTo>
                    <a:pt x="526694" y="285292"/>
                  </a:lnTo>
                  <a:lnTo>
                    <a:pt x="525094" y="285280"/>
                  </a:lnTo>
                  <a:lnTo>
                    <a:pt x="526567" y="285407"/>
                  </a:lnTo>
                  <a:lnTo>
                    <a:pt x="528243" y="285610"/>
                  </a:lnTo>
                  <a:lnTo>
                    <a:pt x="529869" y="286016"/>
                  </a:lnTo>
                  <a:lnTo>
                    <a:pt x="532282" y="286905"/>
                  </a:lnTo>
                  <a:lnTo>
                    <a:pt x="532980" y="287248"/>
                  </a:lnTo>
                  <a:close/>
                </a:path>
                <a:path w="544829" h="326389">
                  <a:moveTo>
                    <a:pt x="534314" y="287959"/>
                  </a:moveTo>
                  <a:lnTo>
                    <a:pt x="534111" y="287832"/>
                  </a:lnTo>
                  <a:lnTo>
                    <a:pt x="533704" y="287616"/>
                  </a:lnTo>
                  <a:lnTo>
                    <a:pt x="534314" y="287959"/>
                  </a:lnTo>
                  <a:close/>
                </a:path>
                <a:path w="544829" h="326389">
                  <a:moveTo>
                    <a:pt x="535444" y="288607"/>
                  </a:moveTo>
                  <a:lnTo>
                    <a:pt x="535152" y="288404"/>
                  </a:lnTo>
                  <a:lnTo>
                    <a:pt x="534454" y="288036"/>
                  </a:lnTo>
                  <a:lnTo>
                    <a:pt x="535444" y="288607"/>
                  </a:lnTo>
                  <a:close/>
                </a:path>
                <a:path w="544829" h="326389">
                  <a:moveTo>
                    <a:pt x="536308" y="289204"/>
                  </a:moveTo>
                  <a:lnTo>
                    <a:pt x="536155" y="289077"/>
                  </a:lnTo>
                  <a:lnTo>
                    <a:pt x="535444" y="288607"/>
                  </a:lnTo>
                  <a:lnTo>
                    <a:pt x="536308" y="289204"/>
                  </a:lnTo>
                  <a:close/>
                </a:path>
                <a:path w="544829" h="326389">
                  <a:moveTo>
                    <a:pt x="538378" y="290906"/>
                  </a:moveTo>
                  <a:lnTo>
                    <a:pt x="537197" y="289928"/>
                  </a:lnTo>
                  <a:lnTo>
                    <a:pt x="538378" y="290906"/>
                  </a:lnTo>
                  <a:close/>
                </a:path>
                <a:path w="544829" h="326389">
                  <a:moveTo>
                    <a:pt x="540385" y="293217"/>
                  </a:moveTo>
                  <a:lnTo>
                    <a:pt x="539445" y="292011"/>
                  </a:lnTo>
                  <a:lnTo>
                    <a:pt x="540372" y="293230"/>
                  </a:lnTo>
                  <a:close/>
                </a:path>
                <a:path w="544829" h="326389">
                  <a:moveTo>
                    <a:pt x="541604" y="294982"/>
                  </a:moveTo>
                  <a:lnTo>
                    <a:pt x="541439" y="294678"/>
                  </a:lnTo>
                  <a:lnTo>
                    <a:pt x="541147" y="294208"/>
                  </a:lnTo>
                  <a:lnTo>
                    <a:pt x="540410" y="293268"/>
                  </a:lnTo>
                  <a:lnTo>
                    <a:pt x="540981" y="294055"/>
                  </a:lnTo>
                  <a:lnTo>
                    <a:pt x="541604" y="294982"/>
                  </a:lnTo>
                  <a:close/>
                </a:path>
                <a:path w="544829" h="326389">
                  <a:moveTo>
                    <a:pt x="542150" y="295935"/>
                  </a:moveTo>
                  <a:lnTo>
                    <a:pt x="541909" y="295465"/>
                  </a:lnTo>
                  <a:lnTo>
                    <a:pt x="541604" y="294982"/>
                  </a:lnTo>
                  <a:lnTo>
                    <a:pt x="542150" y="295935"/>
                  </a:lnTo>
                  <a:close/>
                </a:path>
                <a:path w="544829" h="326389">
                  <a:moveTo>
                    <a:pt x="542607" y="296824"/>
                  </a:moveTo>
                  <a:lnTo>
                    <a:pt x="542378" y="296316"/>
                  </a:lnTo>
                  <a:lnTo>
                    <a:pt x="542150" y="295935"/>
                  </a:lnTo>
                  <a:lnTo>
                    <a:pt x="542607" y="296824"/>
                  </a:lnTo>
                  <a:close/>
                </a:path>
                <a:path w="544829" h="326389">
                  <a:moveTo>
                    <a:pt x="542810" y="314337"/>
                  </a:moveTo>
                  <a:lnTo>
                    <a:pt x="540689" y="317919"/>
                  </a:lnTo>
                  <a:lnTo>
                    <a:pt x="539686" y="319227"/>
                  </a:lnTo>
                  <a:lnTo>
                    <a:pt x="539330" y="319633"/>
                  </a:lnTo>
                  <a:lnTo>
                    <a:pt x="539026" y="319976"/>
                  </a:lnTo>
                  <a:lnTo>
                    <a:pt x="537997" y="320929"/>
                  </a:lnTo>
                  <a:lnTo>
                    <a:pt x="537832" y="321094"/>
                  </a:lnTo>
                  <a:lnTo>
                    <a:pt x="537552" y="321348"/>
                  </a:lnTo>
                  <a:lnTo>
                    <a:pt x="535609" y="322745"/>
                  </a:lnTo>
                  <a:lnTo>
                    <a:pt x="535393" y="322897"/>
                  </a:lnTo>
                  <a:lnTo>
                    <a:pt x="535228" y="322999"/>
                  </a:lnTo>
                  <a:lnTo>
                    <a:pt x="534873" y="323227"/>
                  </a:lnTo>
                  <a:lnTo>
                    <a:pt x="533146" y="324218"/>
                  </a:lnTo>
                  <a:lnTo>
                    <a:pt x="532091" y="324713"/>
                  </a:lnTo>
                  <a:lnTo>
                    <a:pt x="531380" y="325005"/>
                  </a:lnTo>
                  <a:lnTo>
                    <a:pt x="529844" y="325462"/>
                  </a:lnTo>
                  <a:lnTo>
                    <a:pt x="531469" y="324993"/>
                  </a:lnTo>
                  <a:lnTo>
                    <a:pt x="532028" y="324827"/>
                  </a:lnTo>
                  <a:lnTo>
                    <a:pt x="534073" y="323824"/>
                  </a:lnTo>
                  <a:lnTo>
                    <a:pt x="534492" y="323519"/>
                  </a:lnTo>
                  <a:lnTo>
                    <a:pt x="535178" y="323138"/>
                  </a:lnTo>
                  <a:lnTo>
                    <a:pt x="535597" y="322897"/>
                  </a:lnTo>
                  <a:lnTo>
                    <a:pt x="536841" y="321995"/>
                  </a:lnTo>
                  <a:lnTo>
                    <a:pt x="537083" y="321792"/>
                  </a:lnTo>
                  <a:lnTo>
                    <a:pt x="537552" y="321462"/>
                  </a:lnTo>
                  <a:lnTo>
                    <a:pt x="537946" y="321094"/>
                  </a:lnTo>
                  <a:lnTo>
                    <a:pt x="538226" y="320890"/>
                  </a:lnTo>
                  <a:lnTo>
                    <a:pt x="538810" y="320268"/>
                  </a:lnTo>
                  <a:lnTo>
                    <a:pt x="539102" y="319989"/>
                  </a:lnTo>
                  <a:lnTo>
                    <a:pt x="539305" y="319722"/>
                  </a:lnTo>
                  <a:lnTo>
                    <a:pt x="539648" y="319392"/>
                  </a:lnTo>
                  <a:lnTo>
                    <a:pt x="539851" y="319112"/>
                  </a:lnTo>
                  <a:lnTo>
                    <a:pt x="540258" y="318668"/>
                  </a:lnTo>
                  <a:lnTo>
                    <a:pt x="540385" y="318452"/>
                  </a:lnTo>
                  <a:lnTo>
                    <a:pt x="540854" y="317842"/>
                  </a:lnTo>
                  <a:lnTo>
                    <a:pt x="541375" y="316979"/>
                  </a:lnTo>
                  <a:lnTo>
                    <a:pt x="542391" y="315226"/>
                  </a:lnTo>
                  <a:lnTo>
                    <a:pt x="542810" y="314337"/>
                  </a:lnTo>
                  <a:close/>
                </a:path>
                <a:path w="544829" h="326389">
                  <a:moveTo>
                    <a:pt x="543102" y="297942"/>
                  </a:moveTo>
                  <a:lnTo>
                    <a:pt x="542759" y="297116"/>
                  </a:lnTo>
                  <a:lnTo>
                    <a:pt x="542607" y="296824"/>
                  </a:lnTo>
                  <a:lnTo>
                    <a:pt x="543102" y="297942"/>
                  </a:lnTo>
                  <a:close/>
                </a:path>
                <a:path w="544829" h="326389">
                  <a:moveTo>
                    <a:pt x="543115" y="297967"/>
                  </a:moveTo>
                  <a:close/>
                </a:path>
                <a:path w="544829" h="326389">
                  <a:moveTo>
                    <a:pt x="543560" y="312661"/>
                  </a:moveTo>
                  <a:lnTo>
                    <a:pt x="543255" y="313575"/>
                  </a:lnTo>
                  <a:lnTo>
                    <a:pt x="543560" y="312661"/>
                  </a:lnTo>
                  <a:close/>
                </a:path>
                <a:path w="544829" h="326389">
                  <a:moveTo>
                    <a:pt x="544639" y="306819"/>
                  </a:moveTo>
                  <a:lnTo>
                    <a:pt x="544614" y="306387"/>
                  </a:lnTo>
                  <a:lnTo>
                    <a:pt x="544537" y="303504"/>
                  </a:lnTo>
                  <a:lnTo>
                    <a:pt x="544537" y="307936"/>
                  </a:lnTo>
                  <a:lnTo>
                    <a:pt x="544537" y="308152"/>
                  </a:lnTo>
                  <a:lnTo>
                    <a:pt x="544537" y="307936"/>
                  </a:lnTo>
                  <a:lnTo>
                    <a:pt x="544537" y="303504"/>
                  </a:lnTo>
                  <a:lnTo>
                    <a:pt x="544537" y="303288"/>
                  </a:lnTo>
                  <a:lnTo>
                    <a:pt x="544499" y="303072"/>
                  </a:lnTo>
                  <a:lnTo>
                    <a:pt x="544499" y="302920"/>
                  </a:lnTo>
                  <a:lnTo>
                    <a:pt x="544423" y="302107"/>
                  </a:lnTo>
                  <a:lnTo>
                    <a:pt x="543953" y="300050"/>
                  </a:lnTo>
                  <a:lnTo>
                    <a:pt x="543661" y="299351"/>
                  </a:lnTo>
                  <a:lnTo>
                    <a:pt x="543115" y="297992"/>
                  </a:lnTo>
                  <a:lnTo>
                    <a:pt x="543483" y="299173"/>
                  </a:lnTo>
                  <a:lnTo>
                    <a:pt x="543712" y="299923"/>
                  </a:lnTo>
                  <a:lnTo>
                    <a:pt x="543839" y="300329"/>
                  </a:lnTo>
                  <a:lnTo>
                    <a:pt x="543915" y="300723"/>
                  </a:lnTo>
                  <a:lnTo>
                    <a:pt x="544385" y="302920"/>
                  </a:lnTo>
                  <a:lnTo>
                    <a:pt x="544449" y="303453"/>
                  </a:lnTo>
                  <a:lnTo>
                    <a:pt x="544512" y="306755"/>
                  </a:lnTo>
                  <a:lnTo>
                    <a:pt x="544474" y="307340"/>
                  </a:lnTo>
                  <a:lnTo>
                    <a:pt x="544385" y="308546"/>
                  </a:lnTo>
                  <a:lnTo>
                    <a:pt x="544309" y="309499"/>
                  </a:lnTo>
                  <a:lnTo>
                    <a:pt x="544017" y="311023"/>
                  </a:lnTo>
                  <a:lnTo>
                    <a:pt x="543661" y="312229"/>
                  </a:lnTo>
                  <a:lnTo>
                    <a:pt x="542810" y="314337"/>
                  </a:lnTo>
                  <a:lnTo>
                    <a:pt x="543242" y="313601"/>
                  </a:lnTo>
                  <a:lnTo>
                    <a:pt x="543661" y="312331"/>
                  </a:lnTo>
                  <a:lnTo>
                    <a:pt x="543839" y="311797"/>
                  </a:lnTo>
                  <a:lnTo>
                    <a:pt x="543941" y="311543"/>
                  </a:lnTo>
                  <a:lnTo>
                    <a:pt x="543979" y="311353"/>
                  </a:lnTo>
                  <a:lnTo>
                    <a:pt x="544245" y="310578"/>
                  </a:lnTo>
                  <a:lnTo>
                    <a:pt x="544245" y="310400"/>
                  </a:lnTo>
                  <a:lnTo>
                    <a:pt x="544271" y="310108"/>
                  </a:lnTo>
                  <a:lnTo>
                    <a:pt x="544423" y="309460"/>
                  </a:lnTo>
                  <a:lnTo>
                    <a:pt x="544525" y="308305"/>
                  </a:lnTo>
                  <a:lnTo>
                    <a:pt x="544537" y="308178"/>
                  </a:lnTo>
                  <a:lnTo>
                    <a:pt x="544563" y="307644"/>
                  </a:lnTo>
                  <a:lnTo>
                    <a:pt x="544639" y="3068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5" name="object 721"/>
            <p:cNvSpPr/>
            <p:nvPr/>
          </p:nvSpPr>
          <p:spPr>
            <a:xfrm>
              <a:off x="8139646" y="3411514"/>
              <a:ext cx="581660" cy="354965"/>
            </a:xfrm>
            <a:custGeom>
              <a:avLst/>
              <a:gdLst/>
              <a:ahLst/>
              <a:cxnLst/>
              <a:rect l="l" t="t" r="r" b="b"/>
              <a:pathLst>
                <a:path w="581659" h="354964">
                  <a:moveTo>
                    <a:pt x="6146" y="5638"/>
                  </a:moveTo>
                  <a:lnTo>
                    <a:pt x="4889" y="6883"/>
                  </a:lnTo>
                  <a:lnTo>
                    <a:pt x="6146" y="5638"/>
                  </a:lnTo>
                  <a:close/>
                </a:path>
                <a:path w="581659" h="354964">
                  <a:moveTo>
                    <a:pt x="18021" y="21818"/>
                  </a:moveTo>
                  <a:lnTo>
                    <a:pt x="17805" y="21412"/>
                  </a:lnTo>
                  <a:lnTo>
                    <a:pt x="18021" y="21818"/>
                  </a:lnTo>
                  <a:close/>
                </a:path>
                <a:path w="581659" h="354964">
                  <a:moveTo>
                    <a:pt x="19824" y="25"/>
                  </a:moveTo>
                  <a:lnTo>
                    <a:pt x="19151" y="25"/>
                  </a:lnTo>
                  <a:lnTo>
                    <a:pt x="18453" y="88"/>
                  </a:lnTo>
                  <a:lnTo>
                    <a:pt x="17780" y="177"/>
                  </a:lnTo>
                  <a:lnTo>
                    <a:pt x="18453" y="101"/>
                  </a:lnTo>
                  <a:lnTo>
                    <a:pt x="19138" y="50"/>
                  </a:lnTo>
                  <a:lnTo>
                    <a:pt x="19824" y="25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19646" y="23228"/>
                  </a:lnTo>
                  <a:lnTo>
                    <a:pt x="18605" y="22618"/>
                  </a:lnTo>
                  <a:lnTo>
                    <a:pt x="18288" y="22301"/>
                  </a:lnTo>
                  <a:lnTo>
                    <a:pt x="17792" y="21412"/>
                  </a:lnTo>
                  <a:lnTo>
                    <a:pt x="17678" y="203"/>
                  </a:lnTo>
                  <a:lnTo>
                    <a:pt x="14617" y="596"/>
                  </a:lnTo>
                  <a:lnTo>
                    <a:pt x="11671" y="1714"/>
                  </a:lnTo>
                  <a:lnTo>
                    <a:pt x="6807" y="4965"/>
                  </a:lnTo>
                  <a:lnTo>
                    <a:pt x="6629" y="5156"/>
                  </a:lnTo>
                  <a:lnTo>
                    <a:pt x="6273" y="5511"/>
                  </a:lnTo>
                  <a:lnTo>
                    <a:pt x="939" y="14351"/>
                  </a:lnTo>
                  <a:lnTo>
                    <a:pt x="304" y="16357"/>
                  </a:lnTo>
                  <a:lnTo>
                    <a:pt x="101" y="17665"/>
                  </a:lnTo>
                  <a:lnTo>
                    <a:pt x="88" y="17818"/>
                  </a:lnTo>
                  <a:lnTo>
                    <a:pt x="0" y="18364"/>
                  </a:lnTo>
                  <a:lnTo>
                    <a:pt x="12" y="21259"/>
                  </a:lnTo>
                  <a:lnTo>
                    <a:pt x="165" y="25146"/>
                  </a:lnTo>
                  <a:lnTo>
                    <a:pt x="1409" y="28943"/>
                  </a:lnTo>
                  <a:lnTo>
                    <a:pt x="5295" y="34594"/>
                  </a:lnTo>
                  <a:lnTo>
                    <a:pt x="5384" y="34721"/>
                  </a:lnTo>
                  <a:lnTo>
                    <a:pt x="7556" y="36728"/>
                  </a:lnTo>
                  <a:lnTo>
                    <a:pt x="7696" y="36855"/>
                  </a:lnTo>
                  <a:lnTo>
                    <a:pt x="10401" y="38379"/>
                  </a:lnTo>
                  <a:lnTo>
                    <a:pt x="11569" y="39027"/>
                  </a:lnTo>
                  <a:lnTo>
                    <a:pt x="12661" y="39509"/>
                  </a:lnTo>
                  <a:lnTo>
                    <a:pt x="13741" y="39890"/>
                  </a:lnTo>
                  <a:lnTo>
                    <a:pt x="13881" y="39941"/>
                  </a:lnTo>
                  <a:lnTo>
                    <a:pt x="15201" y="40386"/>
                  </a:lnTo>
                  <a:lnTo>
                    <a:pt x="16014" y="40652"/>
                  </a:lnTo>
                  <a:lnTo>
                    <a:pt x="18161" y="41008"/>
                  </a:lnTo>
                  <a:lnTo>
                    <a:pt x="20447" y="41008"/>
                  </a:lnTo>
                  <a:lnTo>
                    <a:pt x="34607" y="35344"/>
                  </a:lnTo>
                  <a:lnTo>
                    <a:pt x="35191" y="34785"/>
                  </a:lnTo>
                  <a:lnTo>
                    <a:pt x="36537" y="33020"/>
                  </a:lnTo>
                  <a:close/>
                </a:path>
                <a:path w="581659" h="354964">
                  <a:moveTo>
                    <a:pt x="36537" y="33020"/>
                  </a:moveTo>
                  <a:lnTo>
                    <a:pt x="35407" y="34518"/>
                  </a:lnTo>
                  <a:lnTo>
                    <a:pt x="36537" y="33032"/>
                  </a:lnTo>
                  <a:close/>
                </a:path>
                <a:path w="581659" h="354964">
                  <a:moveTo>
                    <a:pt x="37236" y="8928"/>
                  </a:moveTo>
                  <a:lnTo>
                    <a:pt x="36461" y="7797"/>
                  </a:lnTo>
                  <a:lnTo>
                    <a:pt x="37236" y="8928"/>
                  </a:lnTo>
                  <a:close/>
                </a:path>
                <a:path w="581659" h="354964">
                  <a:moveTo>
                    <a:pt x="39268" y="28295"/>
                  </a:moveTo>
                  <a:lnTo>
                    <a:pt x="23215" y="18999"/>
                  </a:lnTo>
                  <a:lnTo>
                    <a:pt x="23215" y="203"/>
                  </a:lnTo>
                  <a:lnTo>
                    <a:pt x="22225" y="76"/>
                  </a:lnTo>
                  <a:lnTo>
                    <a:pt x="21336" y="0"/>
                  </a:lnTo>
                  <a:lnTo>
                    <a:pt x="19138" y="50"/>
                  </a:lnTo>
                  <a:lnTo>
                    <a:pt x="17780" y="177"/>
                  </a:lnTo>
                  <a:lnTo>
                    <a:pt x="17780" y="19748"/>
                  </a:lnTo>
                  <a:lnTo>
                    <a:pt x="17932" y="19329"/>
                  </a:lnTo>
                  <a:lnTo>
                    <a:pt x="18046" y="19126"/>
                  </a:lnTo>
                  <a:lnTo>
                    <a:pt x="20396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21996"/>
                  </a:lnTo>
                  <a:lnTo>
                    <a:pt x="21920" y="23202"/>
                  </a:lnTo>
                  <a:lnTo>
                    <a:pt x="20497" y="23228"/>
                  </a:lnTo>
                  <a:lnTo>
                    <a:pt x="19659" y="23228"/>
                  </a:lnTo>
                  <a:lnTo>
                    <a:pt x="36537" y="33020"/>
                  </a:lnTo>
                  <a:lnTo>
                    <a:pt x="36855" y="32626"/>
                  </a:lnTo>
                  <a:lnTo>
                    <a:pt x="37007" y="32435"/>
                  </a:lnTo>
                  <a:lnTo>
                    <a:pt x="37439" y="31813"/>
                  </a:lnTo>
                  <a:lnTo>
                    <a:pt x="37884" y="31076"/>
                  </a:lnTo>
                  <a:lnTo>
                    <a:pt x="38519" y="29946"/>
                  </a:lnTo>
                  <a:lnTo>
                    <a:pt x="38912" y="29146"/>
                  </a:lnTo>
                  <a:lnTo>
                    <a:pt x="39268" y="28295"/>
                  </a:lnTo>
                  <a:close/>
                </a:path>
                <a:path w="581659" h="354964">
                  <a:moveTo>
                    <a:pt x="40779" y="22720"/>
                  </a:moveTo>
                  <a:lnTo>
                    <a:pt x="40741" y="18999"/>
                  </a:lnTo>
                  <a:lnTo>
                    <a:pt x="40322" y="14986"/>
                  </a:lnTo>
                  <a:lnTo>
                    <a:pt x="39154" y="11760"/>
                  </a:lnTo>
                  <a:lnTo>
                    <a:pt x="36449" y="7797"/>
                  </a:lnTo>
                  <a:lnTo>
                    <a:pt x="35560" y="6743"/>
                  </a:lnTo>
                  <a:lnTo>
                    <a:pt x="34582" y="5778"/>
                  </a:lnTo>
                  <a:lnTo>
                    <a:pt x="33401" y="4622"/>
                  </a:lnTo>
                  <a:lnTo>
                    <a:pt x="32067" y="3606"/>
                  </a:lnTo>
                  <a:lnTo>
                    <a:pt x="28244" y="1384"/>
                  </a:lnTo>
                  <a:lnTo>
                    <a:pt x="25742" y="571"/>
                  </a:lnTo>
                  <a:lnTo>
                    <a:pt x="23215" y="203"/>
                  </a:lnTo>
                  <a:lnTo>
                    <a:pt x="23304" y="19050"/>
                  </a:lnTo>
                  <a:lnTo>
                    <a:pt x="39268" y="28295"/>
                  </a:lnTo>
                  <a:lnTo>
                    <a:pt x="39738" y="27038"/>
                  </a:lnTo>
                  <a:lnTo>
                    <a:pt x="40411" y="24980"/>
                  </a:lnTo>
                  <a:lnTo>
                    <a:pt x="40640" y="23622"/>
                  </a:lnTo>
                  <a:lnTo>
                    <a:pt x="40779" y="22783"/>
                  </a:lnTo>
                  <a:close/>
                </a:path>
                <a:path w="581659" h="354964">
                  <a:moveTo>
                    <a:pt x="559854" y="313601"/>
                  </a:moveTo>
                  <a:lnTo>
                    <a:pt x="559638" y="313601"/>
                  </a:lnTo>
                  <a:lnTo>
                    <a:pt x="558596" y="313690"/>
                  </a:lnTo>
                  <a:lnTo>
                    <a:pt x="559854" y="313601"/>
                  </a:lnTo>
                  <a:close/>
                </a:path>
                <a:path w="581659" h="354964">
                  <a:moveTo>
                    <a:pt x="560730" y="313563"/>
                  </a:moveTo>
                  <a:lnTo>
                    <a:pt x="560552" y="313563"/>
                  </a:lnTo>
                  <a:lnTo>
                    <a:pt x="560349" y="313588"/>
                  </a:lnTo>
                  <a:lnTo>
                    <a:pt x="560730" y="313563"/>
                  </a:lnTo>
                  <a:close/>
                </a:path>
                <a:path w="581659" h="354964">
                  <a:moveTo>
                    <a:pt x="581075" y="332613"/>
                  </a:moveTo>
                  <a:lnTo>
                    <a:pt x="580923" y="331190"/>
                  </a:lnTo>
                  <a:lnTo>
                    <a:pt x="580377" y="328625"/>
                  </a:lnTo>
                  <a:lnTo>
                    <a:pt x="580021" y="327469"/>
                  </a:lnTo>
                  <a:lnTo>
                    <a:pt x="579564" y="326339"/>
                  </a:lnTo>
                  <a:lnTo>
                    <a:pt x="579297" y="325412"/>
                  </a:lnTo>
                  <a:lnTo>
                    <a:pt x="578916" y="324612"/>
                  </a:lnTo>
                  <a:lnTo>
                    <a:pt x="578142" y="323278"/>
                  </a:lnTo>
                  <a:lnTo>
                    <a:pt x="578027" y="323100"/>
                  </a:lnTo>
                  <a:lnTo>
                    <a:pt x="578027" y="323278"/>
                  </a:lnTo>
                  <a:lnTo>
                    <a:pt x="576872" y="321602"/>
                  </a:lnTo>
                  <a:lnTo>
                    <a:pt x="577189" y="322033"/>
                  </a:lnTo>
                  <a:lnTo>
                    <a:pt x="577342" y="322249"/>
                  </a:lnTo>
                  <a:lnTo>
                    <a:pt x="577710" y="322783"/>
                  </a:lnTo>
                  <a:lnTo>
                    <a:pt x="578027" y="323278"/>
                  </a:lnTo>
                  <a:lnTo>
                    <a:pt x="578027" y="323100"/>
                  </a:lnTo>
                  <a:lnTo>
                    <a:pt x="577799" y="322745"/>
                  </a:lnTo>
                  <a:lnTo>
                    <a:pt x="577354" y="322122"/>
                  </a:lnTo>
                  <a:lnTo>
                    <a:pt x="577126" y="321792"/>
                  </a:lnTo>
                  <a:lnTo>
                    <a:pt x="576948" y="321564"/>
                  </a:lnTo>
                  <a:lnTo>
                    <a:pt x="575932" y="320243"/>
                  </a:lnTo>
                  <a:lnTo>
                    <a:pt x="575322" y="319443"/>
                  </a:lnTo>
                  <a:lnTo>
                    <a:pt x="573328" y="317703"/>
                  </a:lnTo>
                  <a:lnTo>
                    <a:pt x="573036" y="317550"/>
                  </a:lnTo>
                  <a:lnTo>
                    <a:pt x="572884" y="317436"/>
                  </a:lnTo>
                  <a:lnTo>
                    <a:pt x="572706" y="317347"/>
                  </a:lnTo>
                  <a:lnTo>
                    <a:pt x="572427" y="317182"/>
                  </a:lnTo>
                  <a:lnTo>
                    <a:pt x="572185" y="317055"/>
                  </a:lnTo>
                  <a:lnTo>
                    <a:pt x="572058" y="316979"/>
                  </a:lnTo>
                  <a:lnTo>
                    <a:pt x="570242" y="315912"/>
                  </a:lnTo>
                  <a:lnTo>
                    <a:pt x="568134" y="314807"/>
                  </a:lnTo>
                  <a:lnTo>
                    <a:pt x="565721" y="314032"/>
                  </a:lnTo>
                  <a:lnTo>
                    <a:pt x="565581" y="314007"/>
                  </a:lnTo>
                  <a:lnTo>
                    <a:pt x="563791" y="313804"/>
                  </a:lnTo>
                  <a:lnTo>
                    <a:pt x="563499" y="313778"/>
                  </a:lnTo>
                  <a:lnTo>
                    <a:pt x="563499" y="334162"/>
                  </a:lnTo>
                  <a:lnTo>
                    <a:pt x="563499" y="335597"/>
                  </a:lnTo>
                  <a:lnTo>
                    <a:pt x="563397" y="334860"/>
                  </a:lnTo>
                  <a:lnTo>
                    <a:pt x="563333" y="335038"/>
                  </a:lnTo>
                  <a:lnTo>
                    <a:pt x="563257" y="335254"/>
                  </a:lnTo>
                  <a:lnTo>
                    <a:pt x="563333" y="335038"/>
                  </a:lnTo>
                  <a:lnTo>
                    <a:pt x="563372" y="333235"/>
                  </a:lnTo>
                  <a:lnTo>
                    <a:pt x="563448" y="333425"/>
                  </a:lnTo>
                  <a:lnTo>
                    <a:pt x="563499" y="334162"/>
                  </a:lnTo>
                  <a:lnTo>
                    <a:pt x="563499" y="313778"/>
                  </a:lnTo>
                  <a:lnTo>
                    <a:pt x="562952" y="313702"/>
                  </a:lnTo>
                  <a:lnTo>
                    <a:pt x="562597" y="313651"/>
                  </a:lnTo>
                  <a:lnTo>
                    <a:pt x="562597" y="336118"/>
                  </a:lnTo>
                  <a:lnTo>
                    <a:pt x="562051" y="336448"/>
                  </a:lnTo>
                  <a:lnTo>
                    <a:pt x="561632" y="336677"/>
                  </a:lnTo>
                  <a:lnTo>
                    <a:pt x="562597" y="336118"/>
                  </a:lnTo>
                  <a:lnTo>
                    <a:pt x="562597" y="313651"/>
                  </a:lnTo>
                  <a:lnTo>
                    <a:pt x="562356" y="313639"/>
                  </a:lnTo>
                  <a:lnTo>
                    <a:pt x="562495" y="313664"/>
                  </a:lnTo>
                  <a:lnTo>
                    <a:pt x="562178" y="313626"/>
                  </a:lnTo>
                  <a:lnTo>
                    <a:pt x="561695" y="313601"/>
                  </a:lnTo>
                  <a:lnTo>
                    <a:pt x="561962" y="313601"/>
                  </a:lnTo>
                  <a:lnTo>
                    <a:pt x="561568" y="313563"/>
                  </a:lnTo>
                  <a:lnTo>
                    <a:pt x="561543" y="331381"/>
                  </a:lnTo>
                  <a:lnTo>
                    <a:pt x="560730" y="331368"/>
                  </a:lnTo>
                  <a:lnTo>
                    <a:pt x="561543" y="331381"/>
                  </a:lnTo>
                  <a:lnTo>
                    <a:pt x="561543" y="313563"/>
                  </a:lnTo>
                  <a:lnTo>
                    <a:pt x="560933" y="313563"/>
                  </a:lnTo>
                  <a:lnTo>
                    <a:pt x="560730" y="313563"/>
                  </a:lnTo>
                  <a:lnTo>
                    <a:pt x="560349" y="313588"/>
                  </a:lnTo>
                  <a:lnTo>
                    <a:pt x="560019" y="313588"/>
                  </a:lnTo>
                  <a:lnTo>
                    <a:pt x="559854" y="313601"/>
                  </a:lnTo>
                  <a:lnTo>
                    <a:pt x="558812" y="313690"/>
                  </a:lnTo>
                  <a:lnTo>
                    <a:pt x="558812" y="336092"/>
                  </a:lnTo>
                  <a:lnTo>
                    <a:pt x="558088" y="335648"/>
                  </a:lnTo>
                  <a:lnTo>
                    <a:pt x="558088" y="334860"/>
                  </a:lnTo>
                  <a:lnTo>
                    <a:pt x="558012" y="334619"/>
                  </a:lnTo>
                  <a:lnTo>
                    <a:pt x="558012" y="333527"/>
                  </a:lnTo>
                  <a:lnTo>
                    <a:pt x="558038" y="333400"/>
                  </a:lnTo>
                  <a:lnTo>
                    <a:pt x="558139" y="333082"/>
                  </a:lnTo>
                  <a:lnTo>
                    <a:pt x="558101" y="334314"/>
                  </a:lnTo>
                  <a:lnTo>
                    <a:pt x="558088" y="334162"/>
                  </a:lnTo>
                  <a:lnTo>
                    <a:pt x="558101" y="334403"/>
                  </a:lnTo>
                  <a:lnTo>
                    <a:pt x="558088" y="334860"/>
                  </a:lnTo>
                  <a:lnTo>
                    <a:pt x="558101" y="334467"/>
                  </a:lnTo>
                  <a:lnTo>
                    <a:pt x="558101" y="334594"/>
                  </a:lnTo>
                  <a:lnTo>
                    <a:pt x="558139" y="335064"/>
                  </a:lnTo>
                  <a:lnTo>
                    <a:pt x="558088" y="334860"/>
                  </a:lnTo>
                  <a:lnTo>
                    <a:pt x="558177" y="335699"/>
                  </a:lnTo>
                  <a:lnTo>
                    <a:pt x="558812" y="336092"/>
                  </a:lnTo>
                  <a:lnTo>
                    <a:pt x="558812" y="313690"/>
                  </a:lnTo>
                  <a:lnTo>
                    <a:pt x="558634" y="313702"/>
                  </a:lnTo>
                  <a:lnTo>
                    <a:pt x="558634" y="332346"/>
                  </a:lnTo>
                  <a:lnTo>
                    <a:pt x="558419" y="332778"/>
                  </a:lnTo>
                  <a:lnTo>
                    <a:pt x="558342" y="332905"/>
                  </a:lnTo>
                  <a:lnTo>
                    <a:pt x="558253" y="333057"/>
                  </a:lnTo>
                  <a:lnTo>
                    <a:pt x="558634" y="332346"/>
                  </a:lnTo>
                  <a:lnTo>
                    <a:pt x="558634" y="313702"/>
                  </a:lnTo>
                  <a:lnTo>
                    <a:pt x="558317" y="313740"/>
                  </a:lnTo>
                  <a:lnTo>
                    <a:pt x="558317" y="332740"/>
                  </a:lnTo>
                  <a:lnTo>
                    <a:pt x="558152" y="333057"/>
                  </a:lnTo>
                  <a:lnTo>
                    <a:pt x="558317" y="332740"/>
                  </a:lnTo>
                  <a:lnTo>
                    <a:pt x="558317" y="313740"/>
                  </a:lnTo>
                  <a:lnTo>
                    <a:pt x="556221" y="313969"/>
                  </a:lnTo>
                  <a:lnTo>
                    <a:pt x="555167" y="314274"/>
                  </a:lnTo>
                  <a:lnTo>
                    <a:pt x="550252" y="316522"/>
                  </a:lnTo>
                  <a:lnTo>
                    <a:pt x="548944" y="317334"/>
                  </a:lnTo>
                  <a:lnTo>
                    <a:pt x="548068" y="317868"/>
                  </a:lnTo>
                  <a:lnTo>
                    <a:pt x="546176" y="319582"/>
                  </a:lnTo>
                  <a:lnTo>
                    <a:pt x="545414" y="320560"/>
                  </a:lnTo>
                  <a:lnTo>
                    <a:pt x="544652" y="321564"/>
                  </a:lnTo>
                  <a:lnTo>
                    <a:pt x="544182" y="322160"/>
                  </a:lnTo>
                  <a:lnTo>
                    <a:pt x="543763" y="322770"/>
                  </a:lnTo>
                  <a:lnTo>
                    <a:pt x="540410" y="333463"/>
                  </a:lnTo>
                  <a:lnTo>
                    <a:pt x="540448" y="335559"/>
                  </a:lnTo>
                  <a:lnTo>
                    <a:pt x="545579" y="347789"/>
                  </a:lnTo>
                  <a:lnTo>
                    <a:pt x="557961" y="354380"/>
                  </a:lnTo>
                  <a:lnTo>
                    <a:pt x="558088" y="354380"/>
                  </a:lnTo>
                  <a:lnTo>
                    <a:pt x="559130" y="354520"/>
                  </a:lnTo>
                  <a:lnTo>
                    <a:pt x="559930" y="354571"/>
                  </a:lnTo>
                  <a:lnTo>
                    <a:pt x="560730" y="354571"/>
                  </a:lnTo>
                  <a:lnTo>
                    <a:pt x="561632" y="354571"/>
                  </a:lnTo>
                  <a:lnTo>
                    <a:pt x="562521" y="354507"/>
                  </a:lnTo>
                  <a:lnTo>
                    <a:pt x="562775" y="354469"/>
                  </a:lnTo>
                  <a:lnTo>
                    <a:pt x="563397" y="354406"/>
                  </a:lnTo>
                  <a:lnTo>
                    <a:pt x="581012" y="335648"/>
                  </a:lnTo>
                  <a:lnTo>
                    <a:pt x="581075" y="3326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6" name="object 722"/>
            <p:cNvSpPr/>
            <p:nvPr/>
          </p:nvSpPr>
          <p:spPr>
            <a:xfrm>
              <a:off x="8157426" y="2474051"/>
              <a:ext cx="2185035" cy="978535"/>
            </a:xfrm>
            <a:custGeom>
              <a:avLst/>
              <a:gdLst/>
              <a:ahLst/>
              <a:cxnLst/>
              <a:rect l="l" t="t" r="r" b="b"/>
              <a:pathLst>
                <a:path w="2185034" h="978535">
                  <a:moveTo>
                    <a:pt x="5435" y="956462"/>
                  </a:moveTo>
                  <a:lnTo>
                    <a:pt x="3975" y="955611"/>
                  </a:lnTo>
                  <a:lnTo>
                    <a:pt x="2616" y="955230"/>
                  </a:lnTo>
                  <a:lnTo>
                    <a:pt x="266" y="956589"/>
                  </a:lnTo>
                  <a:lnTo>
                    <a:pt x="152" y="956792"/>
                  </a:lnTo>
                  <a:lnTo>
                    <a:pt x="0" y="957211"/>
                  </a:lnTo>
                  <a:lnTo>
                    <a:pt x="0" y="958811"/>
                  </a:lnTo>
                  <a:lnTo>
                    <a:pt x="0" y="959459"/>
                  </a:lnTo>
                  <a:lnTo>
                    <a:pt x="1193" y="960666"/>
                  </a:lnTo>
                  <a:lnTo>
                    <a:pt x="1562" y="960678"/>
                  </a:lnTo>
                  <a:lnTo>
                    <a:pt x="2667" y="960691"/>
                  </a:lnTo>
                  <a:lnTo>
                    <a:pt x="4216" y="960691"/>
                  </a:lnTo>
                  <a:lnTo>
                    <a:pt x="5435" y="959459"/>
                  </a:lnTo>
                  <a:lnTo>
                    <a:pt x="5435" y="956462"/>
                  </a:lnTo>
                  <a:close/>
                </a:path>
                <a:path w="2185034" h="978535">
                  <a:moveTo>
                    <a:pt x="1064323" y="965479"/>
                  </a:moveTo>
                  <a:lnTo>
                    <a:pt x="1063802" y="964031"/>
                  </a:lnTo>
                  <a:lnTo>
                    <a:pt x="1063764" y="963904"/>
                  </a:lnTo>
                  <a:lnTo>
                    <a:pt x="1063586" y="963256"/>
                  </a:lnTo>
                  <a:lnTo>
                    <a:pt x="1063332" y="962240"/>
                  </a:lnTo>
                  <a:lnTo>
                    <a:pt x="1063180" y="961517"/>
                  </a:lnTo>
                  <a:lnTo>
                    <a:pt x="1063294" y="962329"/>
                  </a:lnTo>
                  <a:lnTo>
                    <a:pt x="1063777" y="964107"/>
                  </a:lnTo>
                  <a:lnTo>
                    <a:pt x="1064006" y="964717"/>
                  </a:lnTo>
                  <a:lnTo>
                    <a:pt x="1064094" y="964946"/>
                  </a:lnTo>
                  <a:lnTo>
                    <a:pt x="1064323" y="965479"/>
                  </a:lnTo>
                  <a:close/>
                </a:path>
                <a:path w="2185034" h="978535">
                  <a:moveTo>
                    <a:pt x="1064437" y="323024"/>
                  </a:moveTo>
                  <a:lnTo>
                    <a:pt x="1064247" y="323507"/>
                  </a:lnTo>
                  <a:lnTo>
                    <a:pt x="1064171" y="323748"/>
                  </a:lnTo>
                  <a:lnTo>
                    <a:pt x="1064437" y="323024"/>
                  </a:lnTo>
                  <a:close/>
                </a:path>
                <a:path w="2185034" h="978535">
                  <a:moveTo>
                    <a:pt x="1064780" y="966571"/>
                  </a:moveTo>
                  <a:lnTo>
                    <a:pt x="1064691" y="966381"/>
                  </a:lnTo>
                  <a:lnTo>
                    <a:pt x="1064628" y="966228"/>
                  </a:lnTo>
                  <a:lnTo>
                    <a:pt x="1064780" y="966609"/>
                  </a:lnTo>
                  <a:close/>
                </a:path>
                <a:path w="2185034" h="978535">
                  <a:moveTo>
                    <a:pt x="1065161" y="340233"/>
                  </a:moveTo>
                  <a:lnTo>
                    <a:pt x="1064818" y="339496"/>
                  </a:lnTo>
                  <a:lnTo>
                    <a:pt x="1064488" y="338734"/>
                  </a:lnTo>
                  <a:lnTo>
                    <a:pt x="1064793" y="339496"/>
                  </a:lnTo>
                  <a:lnTo>
                    <a:pt x="1065161" y="340233"/>
                  </a:lnTo>
                  <a:close/>
                </a:path>
                <a:path w="2185034" h="978535">
                  <a:moveTo>
                    <a:pt x="1065479" y="967955"/>
                  </a:moveTo>
                  <a:lnTo>
                    <a:pt x="1065187" y="967409"/>
                  </a:lnTo>
                  <a:lnTo>
                    <a:pt x="1064958" y="966939"/>
                  </a:lnTo>
                  <a:lnTo>
                    <a:pt x="1064780" y="966609"/>
                  </a:lnTo>
                  <a:lnTo>
                    <a:pt x="1064437" y="965758"/>
                  </a:lnTo>
                  <a:lnTo>
                    <a:pt x="1064818" y="966724"/>
                  </a:lnTo>
                  <a:lnTo>
                    <a:pt x="1065288" y="967638"/>
                  </a:lnTo>
                  <a:lnTo>
                    <a:pt x="1065479" y="967955"/>
                  </a:lnTo>
                  <a:close/>
                </a:path>
                <a:path w="2185034" h="978535">
                  <a:moveTo>
                    <a:pt x="1065568" y="340956"/>
                  </a:moveTo>
                  <a:lnTo>
                    <a:pt x="1065174" y="340233"/>
                  </a:lnTo>
                  <a:lnTo>
                    <a:pt x="1065568" y="340956"/>
                  </a:lnTo>
                  <a:close/>
                </a:path>
                <a:path w="2185034" h="978535">
                  <a:moveTo>
                    <a:pt x="1066025" y="968844"/>
                  </a:moveTo>
                  <a:lnTo>
                    <a:pt x="1065491" y="967968"/>
                  </a:lnTo>
                  <a:lnTo>
                    <a:pt x="1065631" y="968235"/>
                  </a:lnTo>
                  <a:lnTo>
                    <a:pt x="1066025" y="968844"/>
                  </a:lnTo>
                  <a:close/>
                </a:path>
                <a:path w="2185034" h="978535">
                  <a:moveTo>
                    <a:pt x="1067181" y="318262"/>
                  </a:moveTo>
                  <a:close/>
                </a:path>
                <a:path w="2185034" h="978535">
                  <a:moveTo>
                    <a:pt x="1068743" y="316445"/>
                  </a:moveTo>
                  <a:lnTo>
                    <a:pt x="1068184" y="317017"/>
                  </a:lnTo>
                  <a:lnTo>
                    <a:pt x="1067676" y="317614"/>
                  </a:lnTo>
                  <a:lnTo>
                    <a:pt x="1068209" y="317017"/>
                  </a:lnTo>
                  <a:lnTo>
                    <a:pt x="1068743" y="316445"/>
                  </a:lnTo>
                  <a:close/>
                </a:path>
                <a:path w="2185034" h="978535">
                  <a:moveTo>
                    <a:pt x="1073073" y="940168"/>
                  </a:moveTo>
                  <a:lnTo>
                    <a:pt x="1071765" y="941044"/>
                  </a:lnTo>
                  <a:lnTo>
                    <a:pt x="1073073" y="940168"/>
                  </a:lnTo>
                  <a:close/>
                </a:path>
                <a:path w="2185034" h="978535">
                  <a:moveTo>
                    <a:pt x="1075728" y="311772"/>
                  </a:moveTo>
                  <a:lnTo>
                    <a:pt x="1074953" y="312102"/>
                  </a:lnTo>
                  <a:lnTo>
                    <a:pt x="1074280" y="312420"/>
                  </a:lnTo>
                  <a:lnTo>
                    <a:pt x="1075728" y="311772"/>
                  </a:lnTo>
                  <a:close/>
                </a:path>
                <a:path w="2185034" h="978535">
                  <a:moveTo>
                    <a:pt x="1076960" y="977455"/>
                  </a:moveTo>
                  <a:lnTo>
                    <a:pt x="1075651" y="977023"/>
                  </a:lnTo>
                  <a:lnTo>
                    <a:pt x="1074356" y="976439"/>
                  </a:lnTo>
                  <a:lnTo>
                    <a:pt x="1072349" y="975258"/>
                  </a:lnTo>
                  <a:lnTo>
                    <a:pt x="1073785" y="976185"/>
                  </a:lnTo>
                  <a:lnTo>
                    <a:pt x="1075334" y="976922"/>
                  </a:lnTo>
                  <a:lnTo>
                    <a:pt x="1076960" y="977455"/>
                  </a:lnTo>
                  <a:close/>
                </a:path>
                <a:path w="2185034" h="978535">
                  <a:moveTo>
                    <a:pt x="1077087" y="977493"/>
                  </a:moveTo>
                  <a:close/>
                </a:path>
                <a:path w="2185034" h="978535">
                  <a:moveTo>
                    <a:pt x="1079055" y="937869"/>
                  </a:moveTo>
                  <a:lnTo>
                    <a:pt x="1077379" y="938060"/>
                  </a:lnTo>
                  <a:lnTo>
                    <a:pt x="1074432" y="939253"/>
                  </a:lnTo>
                  <a:lnTo>
                    <a:pt x="1073086" y="940168"/>
                  </a:lnTo>
                  <a:lnTo>
                    <a:pt x="1073454" y="939965"/>
                  </a:lnTo>
                  <a:lnTo>
                    <a:pt x="1074407" y="939482"/>
                  </a:lnTo>
                  <a:lnTo>
                    <a:pt x="1075423" y="939063"/>
                  </a:lnTo>
                  <a:lnTo>
                    <a:pt x="1075778" y="938923"/>
                  </a:lnTo>
                  <a:lnTo>
                    <a:pt x="1077455" y="938276"/>
                  </a:lnTo>
                  <a:lnTo>
                    <a:pt x="1077937" y="938149"/>
                  </a:lnTo>
                  <a:lnTo>
                    <a:pt x="1079017" y="937882"/>
                  </a:lnTo>
                  <a:close/>
                </a:path>
                <a:path w="2185034" h="978535">
                  <a:moveTo>
                    <a:pt x="1079779" y="937755"/>
                  </a:moveTo>
                  <a:lnTo>
                    <a:pt x="1079271" y="937818"/>
                  </a:lnTo>
                  <a:lnTo>
                    <a:pt x="1079119" y="937856"/>
                  </a:lnTo>
                  <a:lnTo>
                    <a:pt x="1079779" y="937755"/>
                  </a:lnTo>
                  <a:close/>
                </a:path>
                <a:path w="2185034" h="978535">
                  <a:moveTo>
                    <a:pt x="1080617" y="937641"/>
                  </a:moveTo>
                  <a:lnTo>
                    <a:pt x="1079779" y="937755"/>
                  </a:lnTo>
                  <a:lnTo>
                    <a:pt x="1080592" y="937653"/>
                  </a:lnTo>
                  <a:close/>
                </a:path>
                <a:path w="2185034" h="978535">
                  <a:moveTo>
                    <a:pt x="1086015" y="351155"/>
                  </a:moveTo>
                  <a:lnTo>
                    <a:pt x="1080693" y="351167"/>
                  </a:lnTo>
                  <a:lnTo>
                    <a:pt x="1080693" y="937628"/>
                  </a:lnTo>
                  <a:lnTo>
                    <a:pt x="1085824" y="937628"/>
                  </a:lnTo>
                  <a:lnTo>
                    <a:pt x="1086015" y="937641"/>
                  </a:lnTo>
                  <a:lnTo>
                    <a:pt x="1085837" y="937628"/>
                  </a:lnTo>
                  <a:lnTo>
                    <a:pt x="1086015" y="937641"/>
                  </a:lnTo>
                  <a:lnTo>
                    <a:pt x="1086015" y="351155"/>
                  </a:lnTo>
                  <a:close/>
                </a:path>
                <a:path w="2185034" h="978535">
                  <a:moveTo>
                    <a:pt x="1086866" y="978255"/>
                  </a:moveTo>
                  <a:lnTo>
                    <a:pt x="1084986" y="978408"/>
                  </a:lnTo>
                  <a:lnTo>
                    <a:pt x="1084681" y="978433"/>
                  </a:lnTo>
                  <a:lnTo>
                    <a:pt x="1086243" y="978369"/>
                  </a:lnTo>
                  <a:lnTo>
                    <a:pt x="1086866" y="978255"/>
                  </a:lnTo>
                  <a:close/>
                </a:path>
                <a:path w="2185034" h="978535">
                  <a:moveTo>
                    <a:pt x="1088593" y="977861"/>
                  </a:moveTo>
                  <a:lnTo>
                    <a:pt x="1086929" y="978230"/>
                  </a:lnTo>
                  <a:lnTo>
                    <a:pt x="1088339" y="977950"/>
                  </a:lnTo>
                  <a:lnTo>
                    <a:pt x="1088593" y="977861"/>
                  </a:lnTo>
                  <a:close/>
                </a:path>
                <a:path w="2185034" h="978535">
                  <a:moveTo>
                    <a:pt x="1088809" y="977798"/>
                  </a:moveTo>
                  <a:lnTo>
                    <a:pt x="1088682" y="977836"/>
                  </a:lnTo>
                  <a:lnTo>
                    <a:pt x="1088809" y="977798"/>
                  </a:lnTo>
                  <a:close/>
                </a:path>
                <a:path w="2185034" h="978535">
                  <a:moveTo>
                    <a:pt x="1088898" y="350596"/>
                  </a:moveTo>
                  <a:lnTo>
                    <a:pt x="1087539" y="350875"/>
                  </a:lnTo>
                  <a:lnTo>
                    <a:pt x="1088898" y="350596"/>
                  </a:lnTo>
                  <a:close/>
                </a:path>
                <a:path w="2185034" h="978535">
                  <a:moveTo>
                    <a:pt x="1089977" y="977353"/>
                  </a:moveTo>
                  <a:close/>
                </a:path>
                <a:path w="2185034" h="978535">
                  <a:moveTo>
                    <a:pt x="1090231" y="350151"/>
                  </a:moveTo>
                  <a:lnTo>
                    <a:pt x="1088898" y="350596"/>
                  </a:lnTo>
                  <a:lnTo>
                    <a:pt x="1090231" y="350151"/>
                  </a:lnTo>
                  <a:close/>
                </a:path>
                <a:path w="2185034" h="978535">
                  <a:moveTo>
                    <a:pt x="1091615" y="976718"/>
                  </a:moveTo>
                  <a:lnTo>
                    <a:pt x="1090663" y="977087"/>
                  </a:lnTo>
                  <a:lnTo>
                    <a:pt x="1091615" y="976718"/>
                  </a:lnTo>
                  <a:close/>
                </a:path>
                <a:path w="2185034" h="978535">
                  <a:moveTo>
                    <a:pt x="1094079" y="313334"/>
                  </a:moveTo>
                  <a:lnTo>
                    <a:pt x="1092555" y="312547"/>
                  </a:lnTo>
                  <a:lnTo>
                    <a:pt x="1094079" y="313334"/>
                  </a:lnTo>
                  <a:close/>
                </a:path>
                <a:path w="2185034" h="978535">
                  <a:moveTo>
                    <a:pt x="1094867" y="974852"/>
                  </a:moveTo>
                  <a:lnTo>
                    <a:pt x="1093736" y="975588"/>
                  </a:lnTo>
                  <a:lnTo>
                    <a:pt x="1093114" y="975944"/>
                  </a:lnTo>
                  <a:lnTo>
                    <a:pt x="1092276" y="976401"/>
                  </a:lnTo>
                  <a:lnTo>
                    <a:pt x="1091717" y="976680"/>
                  </a:lnTo>
                  <a:lnTo>
                    <a:pt x="1092111" y="976528"/>
                  </a:lnTo>
                  <a:lnTo>
                    <a:pt x="1093533" y="975779"/>
                  </a:lnTo>
                  <a:lnTo>
                    <a:pt x="1094867" y="974852"/>
                  </a:lnTo>
                  <a:close/>
                </a:path>
                <a:path w="2185034" h="978535">
                  <a:moveTo>
                    <a:pt x="1096518" y="942327"/>
                  </a:moveTo>
                  <a:lnTo>
                    <a:pt x="1096175" y="941997"/>
                  </a:lnTo>
                  <a:lnTo>
                    <a:pt x="1094905" y="941044"/>
                  </a:lnTo>
                  <a:lnTo>
                    <a:pt x="1094473" y="940803"/>
                  </a:lnTo>
                  <a:lnTo>
                    <a:pt x="1093952" y="940422"/>
                  </a:lnTo>
                  <a:lnTo>
                    <a:pt x="1093520" y="940193"/>
                  </a:lnTo>
                  <a:lnTo>
                    <a:pt x="1093000" y="939901"/>
                  </a:lnTo>
                  <a:lnTo>
                    <a:pt x="1093419" y="940117"/>
                  </a:lnTo>
                  <a:lnTo>
                    <a:pt x="1092085" y="939228"/>
                  </a:lnTo>
                  <a:lnTo>
                    <a:pt x="1089215" y="938098"/>
                  </a:lnTo>
                  <a:lnTo>
                    <a:pt x="1087729" y="937895"/>
                  </a:lnTo>
                  <a:lnTo>
                    <a:pt x="1089266" y="938288"/>
                  </a:lnTo>
                  <a:lnTo>
                    <a:pt x="1090803" y="938911"/>
                  </a:lnTo>
                  <a:lnTo>
                    <a:pt x="1092149" y="939495"/>
                  </a:lnTo>
                  <a:lnTo>
                    <a:pt x="1092568" y="939673"/>
                  </a:lnTo>
                  <a:lnTo>
                    <a:pt x="1092149" y="939495"/>
                  </a:lnTo>
                  <a:lnTo>
                    <a:pt x="1092796" y="939812"/>
                  </a:lnTo>
                  <a:lnTo>
                    <a:pt x="1094079" y="940574"/>
                  </a:lnTo>
                  <a:lnTo>
                    <a:pt x="1094968" y="941171"/>
                  </a:lnTo>
                  <a:lnTo>
                    <a:pt x="1095895" y="941819"/>
                  </a:lnTo>
                  <a:lnTo>
                    <a:pt x="1096518" y="942327"/>
                  </a:lnTo>
                  <a:close/>
                </a:path>
                <a:path w="2185034" h="978535">
                  <a:moveTo>
                    <a:pt x="1100315" y="946670"/>
                  </a:moveTo>
                  <a:lnTo>
                    <a:pt x="1100048" y="946264"/>
                  </a:lnTo>
                  <a:lnTo>
                    <a:pt x="1100315" y="946696"/>
                  </a:lnTo>
                  <a:close/>
                </a:path>
                <a:path w="2185034" h="978535">
                  <a:moveTo>
                    <a:pt x="1102499" y="323837"/>
                  </a:moveTo>
                  <a:lnTo>
                    <a:pt x="1102156" y="323024"/>
                  </a:lnTo>
                  <a:lnTo>
                    <a:pt x="1102499" y="323850"/>
                  </a:lnTo>
                  <a:close/>
                </a:path>
                <a:path w="2185034" h="978535">
                  <a:moveTo>
                    <a:pt x="1102525" y="964869"/>
                  </a:moveTo>
                  <a:lnTo>
                    <a:pt x="1102156" y="965758"/>
                  </a:lnTo>
                  <a:lnTo>
                    <a:pt x="1102525" y="964882"/>
                  </a:lnTo>
                  <a:close/>
                </a:path>
                <a:path w="2185034" h="978535">
                  <a:moveTo>
                    <a:pt x="1102779" y="324675"/>
                  </a:moveTo>
                  <a:lnTo>
                    <a:pt x="1102499" y="323850"/>
                  </a:lnTo>
                  <a:lnTo>
                    <a:pt x="1102779" y="324688"/>
                  </a:lnTo>
                  <a:close/>
                </a:path>
                <a:path w="2185034" h="978535">
                  <a:moveTo>
                    <a:pt x="1102829" y="963968"/>
                  </a:moveTo>
                  <a:lnTo>
                    <a:pt x="1102525" y="964869"/>
                  </a:lnTo>
                  <a:lnTo>
                    <a:pt x="1102829" y="963993"/>
                  </a:lnTo>
                  <a:close/>
                </a:path>
                <a:path w="2185034" h="978535">
                  <a:moveTo>
                    <a:pt x="1102868" y="336702"/>
                  </a:moveTo>
                  <a:lnTo>
                    <a:pt x="1102575" y="337591"/>
                  </a:lnTo>
                  <a:lnTo>
                    <a:pt x="1101877" y="339318"/>
                  </a:lnTo>
                  <a:lnTo>
                    <a:pt x="1101509" y="340080"/>
                  </a:lnTo>
                  <a:lnTo>
                    <a:pt x="1101979" y="339267"/>
                  </a:lnTo>
                  <a:lnTo>
                    <a:pt x="1102664" y="337553"/>
                  </a:lnTo>
                  <a:lnTo>
                    <a:pt x="1102868" y="336702"/>
                  </a:lnTo>
                  <a:close/>
                </a:path>
                <a:path w="2185034" h="978535">
                  <a:moveTo>
                    <a:pt x="1103477" y="954570"/>
                  </a:moveTo>
                  <a:lnTo>
                    <a:pt x="1103325" y="952703"/>
                  </a:lnTo>
                  <a:lnTo>
                    <a:pt x="1102093" y="949223"/>
                  </a:lnTo>
                  <a:lnTo>
                    <a:pt x="1100328" y="946696"/>
                  </a:lnTo>
                  <a:lnTo>
                    <a:pt x="1101013" y="947839"/>
                  </a:lnTo>
                  <a:lnTo>
                    <a:pt x="1101610" y="948931"/>
                  </a:lnTo>
                  <a:lnTo>
                    <a:pt x="1101737" y="949134"/>
                  </a:lnTo>
                  <a:lnTo>
                    <a:pt x="1101890" y="949477"/>
                  </a:lnTo>
                  <a:lnTo>
                    <a:pt x="1102004" y="949731"/>
                  </a:lnTo>
                  <a:lnTo>
                    <a:pt x="1102067" y="949883"/>
                  </a:lnTo>
                  <a:lnTo>
                    <a:pt x="1102233" y="950239"/>
                  </a:lnTo>
                  <a:lnTo>
                    <a:pt x="1103160" y="952969"/>
                  </a:lnTo>
                  <a:lnTo>
                    <a:pt x="1103477" y="954570"/>
                  </a:lnTo>
                  <a:close/>
                </a:path>
                <a:path w="2185034" h="978535">
                  <a:moveTo>
                    <a:pt x="1633689" y="35128"/>
                  </a:moveTo>
                  <a:lnTo>
                    <a:pt x="1633410" y="35267"/>
                  </a:lnTo>
                  <a:lnTo>
                    <a:pt x="1630794" y="36703"/>
                  </a:lnTo>
                  <a:lnTo>
                    <a:pt x="1627822" y="37566"/>
                  </a:lnTo>
                  <a:lnTo>
                    <a:pt x="1624698" y="37731"/>
                  </a:lnTo>
                  <a:lnTo>
                    <a:pt x="1627454" y="37668"/>
                  </a:lnTo>
                  <a:lnTo>
                    <a:pt x="1630819" y="36804"/>
                  </a:lnTo>
                  <a:lnTo>
                    <a:pt x="1633689" y="35128"/>
                  </a:lnTo>
                  <a:close/>
                </a:path>
                <a:path w="2185034" h="978535">
                  <a:moveTo>
                    <a:pt x="1639138" y="30683"/>
                  </a:moveTo>
                  <a:lnTo>
                    <a:pt x="1638998" y="30835"/>
                  </a:lnTo>
                  <a:lnTo>
                    <a:pt x="1638579" y="31292"/>
                  </a:lnTo>
                  <a:lnTo>
                    <a:pt x="1636966" y="32842"/>
                  </a:lnTo>
                  <a:lnTo>
                    <a:pt x="1633778" y="35064"/>
                  </a:lnTo>
                  <a:lnTo>
                    <a:pt x="1634197" y="34836"/>
                  </a:lnTo>
                  <a:lnTo>
                    <a:pt x="1635925" y="33909"/>
                  </a:lnTo>
                  <a:lnTo>
                    <a:pt x="1638122" y="32016"/>
                  </a:lnTo>
                  <a:lnTo>
                    <a:pt x="1639138" y="30683"/>
                  </a:lnTo>
                  <a:close/>
                </a:path>
                <a:path w="2185034" h="978535">
                  <a:moveTo>
                    <a:pt x="1644091" y="18796"/>
                  </a:moveTo>
                  <a:lnTo>
                    <a:pt x="1643913" y="20294"/>
                  </a:lnTo>
                  <a:lnTo>
                    <a:pt x="1643595" y="21742"/>
                  </a:lnTo>
                  <a:lnTo>
                    <a:pt x="1643341" y="22885"/>
                  </a:lnTo>
                  <a:lnTo>
                    <a:pt x="1642999" y="23964"/>
                  </a:lnTo>
                  <a:lnTo>
                    <a:pt x="1643595" y="22517"/>
                  </a:lnTo>
                  <a:lnTo>
                    <a:pt x="1644027" y="20269"/>
                  </a:lnTo>
                  <a:lnTo>
                    <a:pt x="1644091" y="18796"/>
                  </a:lnTo>
                  <a:close/>
                </a:path>
                <a:path w="2185034" h="978535">
                  <a:moveTo>
                    <a:pt x="1644091" y="10553"/>
                  </a:moveTo>
                  <a:lnTo>
                    <a:pt x="1640890" y="4597"/>
                  </a:lnTo>
                  <a:lnTo>
                    <a:pt x="1637245" y="1854"/>
                  </a:lnTo>
                  <a:lnTo>
                    <a:pt x="1637068" y="1651"/>
                  </a:lnTo>
                  <a:lnTo>
                    <a:pt x="1635645" y="533"/>
                  </a:lnTo>
                  <a:lnTo>
                    <a:pt x="1634744" y="0"/>
                  </a:lnTo>
                  <a:lnTo>
                    <a:pt x="1635353" y="406"/>
                  </a:lnTo>
                  <a:lnTo>
                    <a:pt x="1636801" y="1498"/>
                  </a:lnTo>
                  <a:lnTo>
                    <a:pt x="1637588" y="2209"/>
                  </a:lnTo>
                  <a:lnTo>
                    <a:pt x="1638325" y="2971"/>
                  </a:lnTo>
                  <a:lnTo>
                    <a:pt x="1643430" y="11226"/>
                  </a:lnTo>
                  <a:lnTo>
                    <a:pt x="1643888" y="13347"/>
                  </a:lnTo>
                  <a:lnTo>
                    <a:pt x="1644091" y="14211"/>
                  </a:lnTo>
                  <a:lnTo>
                    <a:pt x="1644091" y="10553"/>
                  </a:lnTo>
                  <a:close/>
                </a:path>
                <a:path w="2185034" h="978535">
                  <a:moveTo>
                    <a:pt x="1926450" y="189776"/>
                  </a:moveTo>
                  <a:lnTo>
                    <a:pt x="1642567" y="25044"/>
                  </a:lnTo>
                  <a:lnTo>
                    <a:pt x="1642402" y="25425"/>
                  </a:lnTo>
                  <a:lnTo>
                    <a:pt x="1642033" y="26263"/>
                  </a:lnTo>
                  <a:lnTo>
                    <a:pt x="1641703" y="26911"/>
                  </a:lnTo>
                  <a:lnTo>
                    <a:pt x="1641081" y="27965"/>
                  </a:lnTo>
                  <a:lnTo>
                    <a:pt x="1640941" y="28181"/>
                  </a:lnTo>
                  <a:lnTo>
                    <a:pt x="1640878" y="28308"/>
                  </a:lnTo>
                  <a:lnTo>
                    <a:pt x="1640713" y="28575"/>
                  </a:lnTo>
                  <a:lnTo>
                    <a:pt x="1640573" y="28778"/>
                  </a:lnTo>
                  <a:lnTo>
                    <a:pt x="1640293" y="29184"/>
                  </a:lnTo>
                  <a:lnTo>
                    <a:pt x="1639862" y="29768"/>
                  </a:lnTo>
                  <a:lnTo>
                    <a:pt x="1921014" y="192913"/>
                  </a:lnTo>
                  <a:lnTo>
                    <a:pt x="1926450" y="189776"/>
                  </a:lnTo>
                  <a:close/>
                </a:path>
                <a:path w="2185034" h="978535">
                  <a:moveTo>
                    <a:pt x="2144890" y="323926"/>
                  </a:moveTo>
                  <a:lnTo>
                    <a:pt x="2143887" y="326732"/>
                  </a:lnTo>
                  <a:lnTo>
                    <a:pt x="2143544" y="329641"/>
                  </a:lnTo>
                  <a:lnTo>
                    <a:pt x="2143734" y="331939"/>
                  </a:lnTo>
                  <a:lnTo>
                    <a:pt x="2143709" y="328409"/>
                  </a:lnTo>
                  <a:lnTo>
                    <a:pt x="2144128" y="326085"/>
                  </a:lnTo>
                  <a:lnTo>
                    <a:pt x="2144890" y="323926"/>
                  </a:lnTo>
                  <a:close/>
                </a:path>
                <a:path w="2185034" h="978535">
                  <a:moveTo>
                    <a:pt x="2144928" y="338442"/>
                  </a:moveTo>
                  <a:lnTo>
                    <a:pt x="2144052" y="335927"/>
                  </a:lnTo>
                  <a:lnTo>
                    <a:pt x="2144928" y="338442"/>
                  </a:lnTo>
                  <a:close/>
                </a:path>
                <a:path w="2185034" h="978535">
                  <a:moveTo>
                    <a:pt x="2147087" y="342125"/>
                  </a:moveTo>
                  <a:lnTo>
                    <a:pt x="2145220" y="339267"/>
                  </a:lnTo>
                  <a:lnTo>
                    <a:pt x="2147087" y="342125"/>
                  </a:lnTo>
                  <a:close/>
                </a:path>
                <a:path w="2185034" h="978535">
                  <a:moveTo>
                    <a:pt x="2147951" y="318300"/>
                  </a:moveTo>
                  <a:lnTo>
                    <a:pt x="1931898" y="192925"/>
                  </a:lnTo>
                  <a:lnTo>
                    <a:pt x="1926475" y="196088"/>
                  </a:lnTo>
                  <a:lnTo>
                    <a:pt x="2145233" y="323024"/>
                  </a:lnTo>
                  <a:lnTo>
                    <a:pt x="2145538" y="322313"/>
                  </a:lnTo>
                  <a:lnTo>
                    <a:pt x="2145754" y="321843"/>
                  </a:lnTo>
                  <a:lnTo>
                    <a:pt x="2145868" y="321602"/>
                  </a:lnTo>
                  <a:lnTo>
                    <a:pt x="2146897" y="319760"/>
                  </a:lnTo>
                  <a:lnTo>
                    <a:pt x="2147405" y="319011"/>
                  </a:lnTo>
                  <a:lnTo>
                    <a:pt x="2147951" y="318300"/>
                  </a:lnTo>
                  <a:close/>
                </a:path>
                <a:path w="2185034" h="978535">
                  <a:moveTo>
                    <a:pt x="2151748" y="314261"/>
                  </a:moveTo>
                  <a:lnTo>
                    <a:pt x="2149894" y="315760"/>
                  </a:lnTo>
                  <a:lnTo>
                    <a:pt x="2147951" y="318300"/>
                  </a:lnTo>
                  <a:lnTo>
                    <a:pt x="2149856" y="315836"/>
                  </a:lnTo>
                  <a:lnTo>
                    <a:pt x="2151748" y="314261"/>
                  </a:lnTo>
                  <a:close/>
                </a:path>
                <a:path w="2185034" h="978535">
                  <a:moveTo>
                    <a:pt x="2156510" y="349846"/>
                  </a:moveTo>
                  <a:lnTo>
                    <a:pt x="2151964" y="347294"/>
                  </a:lnTo>
                  <a:lnTo>
                    <a:pt x="2153361" y="348335"/>
                  </a:lnTo>
                  <a:lnTo>
                    <a:pt x="2154885" y="349199"/>
                  </a:lnTo>
                  <a:lnTo>
                    <a:pt x="2156510" y="349846"/>
                  </a:lnTo>
                  <a:close/>
                </a:path>
                <a:path w="2185034" h="978535">
                  <a:moveTo>
                    <a:pt x="2159266" y="310781"/>
                  </a:moveTo>
                  <a:lnTo>
                    <a:pt x="2157133" y="311429"/>
                  </a:lnTo>
                  <a:lnTo>
                    <a:pt x="2159266" y="310781"/>
                  </a:lnTo>
                  <a:close/>
                </a:path>
                <a:path w="2185034" h="978535">
                  <a:moveTo>
                    <a:pt x="2162403" y="310375"/>
                  </a:moveTo>
                  <a:lnTo>
                    <a:pt x="2161540" y="310476"/>
                  </a:lnTo>
                  <a:lnTo>
                    <a:pt x="2162403" y="310375"/>
                  </a:lnTo>
                  <a:close/>
                </a:path>
                <a:path w="2185034" h="978535">
                  <a:moveTo>
                    <a:pt x="2166810" y="820178"/>
                  </a:moveTo>
                  <a:lnTo>
                    <a:pt x="2165604" y="820585"/>
                  </a:lnTo>
                  <a:lnTo>
                    <a:pt x="2164372" y="820864"/>
                  </a:lnTo>
                  <a:lnTo>
                    <a:pt x="2163140" y="821016"/>
                  </a:lnTo>
                  <a:lnTo>
                    <a:pt x="2163140" y="937488"/>
                  </a:lnTo>
                  <a:lnTo>
                    <a:pt x="2163610" y="937463"/>
                  </a:lnTo>
                  <a:lnTo>
                    <a:pt x="2165007" y="937463"/>
                  </a:lnTo>
                  <a:lnTo>
                    <a:pt x="2165921" y="937514"/>
                  </a:lnTo>
                  <a:lnTo>
                    <a:pt x="2166810" y="937641"/>
                  </a:lnTo>
                  <a:lnTo>
                    <a:pt x="2166810" y="937463"/>
                  </a:lnTo>
                  <a:lnTo>
                    <a:pt x="2166810" y="820178"/>
                  </a:lnTo>
                  <a:close/>
                </a:path>
                <a:path w="2185034" h="978535">
                  <a:moveTo>
                    <a:pt x="2166810" y="456463"/>
                  </a:moveTo>
                  <a:lnTo>
                    <a:pt x="2161387" y="459613"/>
                  </a:lnTo>
                  <a:lnTo>
                    <a:pt x="2161375" y="780237"/>
                  </a:lnTo>
                  <a:lnTo>
                    <a:pt x="2163203" y="780313"/>
                  </a:lnTo>
                  <a:lnTo>
                    <a:pt x="2165032" y="780643"/>
                  </a:lnTo>
                  <a:lnTo>
                    <a:pt x="2166810" y="781227"/>
                  </a:lnTo>
                  <a:lnTo>
                    <a:pt x="2166810" y="456463"/>
                  </a:lnTo>
                  <a:close/>
                </a:path>
                <a:path w="2185034" h="978535">
                  <a:moveTo>
                    <a:pt x="2166810" y="351129"/>
                  </a:moveTo>
                  <a:lnTo>
                    <a:pt x="2165997" y="351256"/>
                  </a:lnTo>
                  <a:lnTo>
                    <a:pt x="2165235" y="351307"/>
                  </a:lnTo>
                  <a:lnTo>
                    <a:pt x="2165019" y="351307"/>
                  </a:lnTo>
                  <a:lnTo>
                    <a:pt x="2163178" y="351307"/>
                  </a:lnTo>
                  <a:lnTo>
                    <a:pt x="2162289" y="351269"/>
                  </a:lnTo>
                  <a:lnTo>
                    <a:pt x="2161387" y="351129"/>
                  </a:lnTo>
                  <a:lnTo>
                    <a:pt x="2159736" y="350926"/>
                  </a:lnTo>
                  <a:lnTo>
                    <a:pt x="2161387" y="351155"/>
                  </a:lnTo>
                  <a:lnTo>
                    <a:pt x="2161387" y="453288"/>
                  </a:lnTo>
                  <a:lnTo>
                    <a:pt x="2166810" y="450138"/>
                  </a:lnTo>
                  <a:lnTo>
                    <a:pt x="2166810" y="351320"/>
                  </a:lnTo>
                  <a:lnTo>
                    <a:pt x="2166810" y="351129"/>
                  </a:lnTo>
                  <a:close/>
                </a:path>
                <a:path w="2185034" h="978535">
                  <a:moveTo>
                    <a:pt x="2167750" y="310540"/>
                  </a:moveTo>
                  <a:lnTo>
                    <a:pt x="2166645" y="310324"/>
                  </a:lnTo>
                  <a:lnTo>
                    <a:pt x="2167750" y="310540"/>
                  </a:lnTo>
                  <a:close/>
                </a:path>
                <a:path w="2185034" h="978535">
                  <a:moveTo>
                    <a:pt x="2169045" y="350710"/>
                  </a:moveTo>
                  <a:lnTo>
                    <a:pt x="2167610" y="351028"/>
                  </a:lnTo>
                  <a:lnTo>
                    <a:pt x="2168360" y="350875"/>
                  </a:lnTo>
                  <a:lnTo>
                    <a:pt x="2169045" y="350710"/>
                  </a:lnTo>
                  <a:close/>
                </a:path>
                <a:path w="2185034" h="978535">
                  <a:moveTo>
                    <a:pt x="2169071" y="310794"/>
                  </a:moveTo>
                  <a:lnTo>
                    <a:pt x="2167750" y="310540"/>
                  </a:lnTo>
                  <a:lnTo>
                    <a:pt x="2169071" y="310794"/>
                  </a:lnTo>
                  <a:close/>
                </a:path>
                <a:path w="2185034" h="978535">
                  <a:moveTo>
                    <a:pt x="2171941" y="349796"/>
                  </a:moveTo>
                  <a:lnTo>
                    <a:pt x="2170874" y="350202"/>
                  </a:lnTo>
                  <a:lnTo>
                    <a:pt x="2171941" y="349796"/>
                  </a:lnTo>
                  <a:close/>
                </a:path>
                <a:path w="2185034" h="978535">
                  <a:moveTo>
                    <a:pt x="2172411" y="312064"/>
                  </a:moveTo>
                  <a:lnTo>
                    <a:pt x="2171395" y="311670"/>
                  </a:lnTo>
                  <a:lnTo>
                    <a:pt x="2172411" y="312064"/>
                  </a:lnTo>
                  <a:close/>
                </a:path>
                <a:path w="2185034" h="978535">
                  <a:moveTo>
                    <a:pt x="2178164" y="345948"/>
                  </a:moveTo>
                  <a:lnTo>
                    <a:pt x="2176348" y="347421"/>
                  </a:lnTo>
                  <a:lnTo>
                    <a:pt x="2178126" y="346011"/>
                  </a:lnTo>
                  <a:close/>
                </a:path>
                <a:path w="2185034" h="978535">
                  <a:moveTo>
                    <a:pt x="2179243" y="316725"/>
                  </a:moveTo>
                  <a:lnTo>
                    <a:pt x="2177669" y="315048"/>
                  </a:lnTo>
                  <a:lnTo>
                    <a:pt x="2179243" y="316725"/>
                  </a:lnTo>
                  <a:close/>
                </a:path>
                <a:path w="2185034" h="978535">
                  <a:moveTo>
                    <a:pt x="2180221" y="317754"/>
                  </a:moveTo>
                  <a:lnTo>
                    <a:pt x="2179243" y="316725"/>
                  </a:lnTo>
                  <a:lnTo>
                    <a:pt x="2180221" y="317754"/>
                  </a:lnTo>
                  <a:close/>
                </a:path>
                <a:path w="2185034" h="978535">
                  <a:moveTo>
                    <a:pt x="2183396" y="323545"/>
                  </a:moveTo>
                  <a:lnTo>
                    <a:pt x="2181949" y="320903"/>
                  </a:lnTo>
                  <a:lnTo>
                    <a:pt x="2183396" y="323545"/>
                  </a:lnTo>
                  <a:close/>
                </a:path>
                <a:path w="2185034" h="978535">
                  <a:moveTo>
                    <a:pt x="2183549" y="337324"/>
                  </a:moveTo>
                  <a:lnTo>
                    <a:pt x="2182812" y="339242"/>
                  </a:lnTo>
                  <a:lnTo>
                    <a:pt x="2181225" y="341985"/>
                  </a:lnTo>
                  <a:lnTo>
                    <a:pt x="2180640" y="342849"/>
                  </a:lnTo>
                  <a:lnTo>
                    <a:pt x="2181910" y="341287"/>
                  </a:lnTo>
                  <a:lnTo>
                    <a:pt x="2183295" y="338455"/>
                  </a:lnTo>
                  <a:lnTo>
                    <a:pt x="2183549" y="337324"/>
                  </a:lnTo>
                  <a:close/>
                </a:path>
                <a:path w="2185034" h="978535">
                  <a:moveTo>
                    <a:pt x="2184247" y="326377"/>
                  </a:moveTo>
                  <a:lnTo>
                    <a:pt x="2183447" y="323723"/>
                  </a:lnTo>
                  <a:lnTo>
                    <a:pt x="2184247" y="326453"/>
                  </a:lnTo>
                  <a:close/>
                </a:path>
                <a:path w="2185034" h="978535">
                  <a:moveTo>
                    <a:pt x="2184514" y="332384"/>
                  </a:moveTo>
                  <a:lnTo>
                    <a:pt x="2184450" y="329463"/>
                  </a:lnTo>
                  <a:lnTo>
                    <a:pt x="2184374" y="333425"/>
                  </a:lnTo>
                  <a:lnTo>
                    <a:pt x="2184323" y="333921"/>
                  </a:lnTo>
                  <a:lnTo>
                    <a:pt x="2184438" y="333425"/>
                  </a:lnTo>
                  <a:lnTo>
                    <a:pt x="2184514" y="3323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37" name="object 723"/>
            <p:cNvSpPr/>
            <p:nvPr/>
          </p:nvSpPr>
          <p:spPr>
            <a:xfrm>
              <a:off x="9797288" y="2784375"/>
              <a:ext cx="544830" cy="953769"/>
            </a:xfrm>
            <a:custGeom>
              <a:avLst/>
              <a:gdLst/>
              <a:ahLst/>
              <a:cxnLst/>
              <a:rect l="l" t="t" r="r" b="b"/>
              <a:pathLst>
                <a:path w="544829" h="953770">
                  <a:moveTo>
                    <a:pt x="17208" y="944994"/>
                  </a:moveTo>
                  <a:lnTo>
                    <a:pt x="11785" y="941857"/>
                  </a:lnTo>
                  <a:lnTo>
                    <a:pt x="0" y="948702"/>
                  </a:lnTo>
                  <a:lnTo>
                    <a:pt x="838" y="949794"/>
                  </a:lnTo>
                  <a:lnTo>
                    <a:pt x="1562" y="950976"/>
                  </a:lnTo>
                  <a:lnTo>
                    <a:pt x="2159" y="952207"/>
                  </a:lnTo>
                  <a:lnTo>
                    <a:pt x="2273" y="952436"/>
                  </a:lnTo>
                  <a:lnTo>
                    <a:pt x="2489" y="952919"/>
                  </a:lnTo>
                  <a:lnTo>
                    <a:pt x="2628" y="953262"/>
                  </a:lnTo>
                  <a:lnTo>
                    <a:pt x="2705" y="953414"/>
                  </a:lnTo>
                  <a:lnTo>
                    <a:pt x="17208" y="944994"/>
                  </a:lnTo>
                  <a:close/>
                </a:path>
                <a:path w="544829" h="953770">
                  <a:moveTo>
                    <a:pt x="261493" y="796925"/>
                  </a:moveTo>
                  <a:lnTo>
                    <a:pt x="17246" y="938682"/>
                  </a:lnTo>
                  <a:lnTo>
                    <a:pt x="22669" y="941832"/>
                  </a:lnTo>
                  <a:lnTo>
                    <a:pt x="261493" y="803224"/>
                  </a:lnTo>
                  <a:lnTo>
                    <a:pt x="261493" y="796925"/>
                  </a:lnTo>
                  <a:close/>
                </a:path>
                <a:path w="544829" h="953770">
                  <a:moveTo>
                    <a:pt x="527088" y="627367"/>
                  </a:moveTo>
                  <a:lnTo>
                    <a:pt x="526948" y="627316"/>
                  </a:lnTo>
                  <a:lnTo>
                    <a:pt x="526059" y="627189"/>
                  </a:lnTo>
                  <a:lnTo>
                    <a:pt x="525145" y="627138"/>
                  </a:lnTo>
                  <a:lnTo>
                    <a:pt x="526008" y="627214"/>
                  </a:lnTo>
                  <a:lnTo>
                    <a:pt x="526948" y="627341"/>
                  </a:lnTo>
                  <a:lnTo>
                    <a:pt x="527088" y="627367"/>
                  </a:lnTo>
                  <a:close/>
                </a:path>
                <a:path w="544829" h="953770">
                  <a:moveTo>
                    <a:pt x="535813" y="664070"/>
                  </a:moveTo>
                  <a:lnTo>
                    <a:pt x="532168" y="666534"/>
                  </a:lnTo>
                  <a:lnTo>
                    <a:pt x="524230" y="668147"/>
                  </a:lnTo>
                  <a:lnTo>
                    <a:pt x="527608" y="668147"/>
                  </a:lnTo>
                  <a:lnTo>
                    <a:pt x="531114" y="667258"/>
                  </a:lnTo>
                  <a:lnTo>
                    <a:pt x="534327" y="665391"/>
                  </a:lnTo>
                  <a:lnTo>
                    <a:pt x="535813" y="664070"/>
                  </a:lnTo>
                  <a:close/>
                </a:path>
                <a:path w="544829" h="953770">
                  <a:moveTo>
                    <a:pt x="539635" y="660679"/>
                  </a:moveTo>
                  <a:lnTo>
                    <a:pt x="535813" y="664070"/>
                  </a:lnTo>
                  <a:lnTo>
                    <a:pt x="538645" y="662139"/>
                  </a:lnTo>
                  <a:lnTo>
                    <a:pt x="539635" y="660679"/>
                  </a:lnTo>
                  <a:close/>
                </a:path>
                <a:path w="544829" h="953770">
                  <a:moveTo>
                    <a:pt x="541197" y="658355"/>
                  </a:moveTo>
                  <a:lnTo>
                    <a:pt x="539635" y="660679"/>
                  </a:lnTo>
                  <a:lnTo>
                    <a:pt x="540397" y="660006"/>
                  </a:lnTo>
                  <a:lnTo>
                    <a:pt x="541197" y="658355"/>
                  </a:lnTo>
                  <a:close/>
                </a:path>
                <a:path w="544829" h="953770">
                  <a:moveTo>
                    <a:pt x="542112" y="638365"/>
                  </a:moveTo>
                  <a:lnTo>
                    <a:pt x="541782" y="637387"/>
                  </a:lnTo>
                  <a:lnTo>
                    <a:pt x="538518" y="631710"/>
                  </a:lnTo>
                  <a:lnTo>
                    <a:pt x="532942" y="628192"/>
                  </a:lnTo>
                  <a:lnTo>
                    <a:pt x="527088" y="627367"/>
                  </a:lnTo>
                  <a:lnTo>
                    <a:pt x="533920" y="629602"/>
                  </a:lnTo>
                  <a:lnTo>
                    <a:pt x="539534" y="634085"/>
                  </a:lnTo>
                  <a:lnTo>
                    <a:pt x="542112" y="638365"/>
                  </a:lnTo>
                  <a:close/>
                </a:path>
                <a:path w="544829" h="953770">
                  <a:moveTo>
                    <a:pt x="543382" y="653846"/>
                  </a:moveTo>
                  <a:lnTo>
                    <a:pt x="541197" y="658355"/>
                  </a:lnTo>
                  <a:lnTo>
                    <a:pt x="543026" y="655624"/>
                  </a:lnTo>
                  <a:lnTo>
                    <a:pt x="543382" y="653846"/>
                  </a:lnTo>
                  <a:close/>
                </a:path>
                <a:path w="544829" h="953770">
                  <a:moveTo>
                    <a:pt x="543902" y="643724"/>
                  </a:moveTo>
                  <a:lnTo>
                    <a:pt x="543267" y="640270"/>
                  </a:lnTo>
                  <a:lnTo>
                    <a:pt x="542112" y="638365"/>
                  </a:lnTo>
                  <a:lnTo>
                    <a:pt x="543902" y="643724"/>
                  </a:lnTo>
                  <a:close/>
                </a:path>
                <a:path w="544829" h="953770">
                  <a:moveTo>
                    <a:pt x="543953" y="650976"/>
                  </a:moveTo>
                  <a:lnTo>
                    <a:pt x="543382" y="653846"/>
                  </a:lnTo>
                  <a:lnTo>
                    <a:pt x="543826" y="652945"/>
                  </a:lnTo>
                  <a:lnTo>
                    <a:pt x="543953" y="650976"/>
                  </a:lnTo>
                  <a:close/>
                </a:path>
                <a:path w="544829" h="953770">
                  <a:moveTo>
                    <a:pt x="544360" y="645109"/>
                  </a:moveTo>
                  <a:lnTo>
                    <a:pt x="543902" y="643724"/>
                  </a:lnTo>
                  <a:lnTo>
                    <a:pt x="544309" y="645922"/>
                  </a:lnTo>
                  <a:lnTo>
                    <a:pt x="544360" y="645109"/>
                  </a:lnTo>
                  <a:close/>
                </a:path>
                <a:path w="544829" h="953770">
                  <a:moveTo>
                    <a:pt x="544626" y="647649"/>
                  </a:moveTo>
                  <a:lnTo>
                    <a:pt x="544309" y="645922"/>
                  </a:lnTo>
                  <a:lnTo>
                    <a:pt x="543953" y="650976"/>
                  </a:lnTo>
                  <a:lnTo>
                    <a:pt x="544626" y="647649"/>
                  </a:lnTo>
                  <a:close/>
                </a:path>
                <a:path w="544829" h="953770">
                  <a:moveTo>
                    <a:pt x="544626" y="22072"/>
                  </a:moveTo>
                  <a:lnTo>
                    <a:pt x="533450" y="2184"/>
                  </a:lnTo>
                  <a:lnTo>
                    <a:pt x="532549" y="1739"/>
                  </a:lnTo>
                  <a:lnTo>
                    <a:pt x="532168" y="1600"/>
                  </a:lnTo>
                  <a:lnTo>
                    <a:pt x="529209" y="469"/>
                  </a:lnTo>
                  <a:lnTo>
                    <a:pt x="526783" y="0"/>
                  </a:lnTo>
                  <a:lnTo>
                    <a:pt x="523379" y="0"/>
                  </a:lnTo>
                  <a:lnTo>
                    <a:pt x="522516" y="50"/>
                  </a:lnTo>
                  <a:lnTo>
                    <a:pt x="521449" y="190"/>
                  </a:lnTo>
                  <a:lnTo>
                    <a:pt x="519442" y="431"/>
                  </a:lnTo>
                  <a:lnTo>
                    <a:pt x="517271" y="1104"/>
                  </a:lnTo>
                  <a:lnTo>
                    <a:pt x="512432" y="3492"/>
                  </a:lnTo>
                  <a:lnTo>
                    <a:pt x="509993" y="5511"/>
                  </a:lnTo>
                  <a:lnTo>
                    <a:pt x="508101" y="7975"/>
                  </a:lnTo>
                  <a:lnTo>
                    <a:pt x="507479" y="8775"/>
                  </a:lnTo>
                  <a:lnTo>
                    <a:pt x="503847" y="18084"/>
                  </a:lnTo>
                  <a:lnTo>
                    <a:pt x="503897" y="22059"/>
                  </a:lnTo>
                  <a:lnTo>
                    <a:pt x="521525" y="40805"/>
                  </a:lnTo>
                  <a:lnTo>
                    <a:pt x="521500" y="22059"/>
                  </a:lnTo>
                  <a:lnTo>
                    <a:pt x="521525" y="40805"/>
                  </a:lnTo>
                  <a:lnTo>
                    <a:pt x="522414" y="40932"/>
                  </a:lnTo>
                  <a:lnTo>
                    <a:pt x="523316" y="40982"/>
                  </a:lnTo>
                  <a:lnTo>
                    <a:pt x="524243" y="40982"/>
                  </a:lnTo>
                  <a:lnTo>
                    <a:pt x="525157" y="40982"/>
                  </a:lnTo>
                  <a:lnTo>
                    <a:pt x="526059" y="40932"/>
                  </a:lnTo>
                  <a:lnTo>
                    <a:pt x="526948" y="40805"/>
                  </a:lnTo>
                  <a:lnTo>
                    <a:pt x="526948" y="20574"/>
                  </a:lnTo>
                  <a:lnTo>
                    <a:pt x="526935" y="21005"/>
                  </a:lnTo>
                  <a:lnTo>
                    <a:pt x="526948" y="20485"/>
                  </a:lnTo>
                  <a:lnTo>
                    <a:pt x="526948" y="19570"/>
                  </a:lnTo>
                  <a:lnTo>
                    <a:pt x="526948" y="40805"/>
                  </a:lnTo>
                  <a:lnTo>
                    <a:pt x="527710" y="40703"/>
                  </a:lnTo>
                  <a:lnTo>
                    <a:pt x="544461" y="23596"/>
                  </a:lnTo>
                  <a:lnTo>
                    <a:pt x="544626" y="220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38" name="object 7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064336" y="3411514"/>
              <a:ext cx="277323" cy="172853"/>
            </a:xfrm>
            <a:prstGeom prst="rect">
              <a:avLst/>
            </a:prstGeom>
          </p:spPr>
        </p:pic>
        <p:sp>
          <p:nvSpPr>
            <p:cNvPr id="39" name="object 725"/>
            <p:cNvSpPr/>
            <p:nvPr/>
          </p:nvSpPr>
          <p:spPr>
            <a:xfrm>
              <a:off x="9256891" y="3439810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40385" y="293268"/>
                  </a:moveTo>
                  <a:lnTo>
                    <a:pt x="539699" y="292341"/>
                  </a:lnTo>
                  <a:lnTo>
                    <a:pt x="540385" y="293268"/>
                  </a:lnTo>
                  <a:close/>
                </a:path>
                <a:path w="544829" h="326389">
                  <a:moveTo>
                    <a:pt x="544639" y="303745"/>
                  </a:moveTo>
                  <a:lnTo>
                    <a:pt x="544550" y="303149"/>
                  </a:lnTo>
                  <a:lnTo>
                    <a:pt x="544550" y="307619"/>
                  </a:lnTo>
                  <a:lnTo>
                    <a:pt x="544487" y="308089"/>
                  </a:lnTo>
                  <a:lnTo>
                    <a:pt x="544550" y="307619"/>
                  </a:lnTo>
                  <a:lnTo>
                    <a:pt x="544550" y="303149"/>
                  </a:lnTo>
                  <a:lnTo>
                    <a:pt x="544461" y="302539"/>
                  </a:lnTo>
                  <a:lnTo>
                    <a:pt x="544461" y="308279"/>
                  </a:lnTo>
                  <a:lnTo>
                    <a:pt x="544360" y="309270"/>
                  </a:lnTo>
                  <a:lnTo>
                    <a:pt x="544461" y="308279"/>
                  </a:lnTo>
                  <a:lnTo>
                    <a:pt x="544461" y="302539"/>
                  </a:lnTo>
                  <a:lnTo>
                    <a:pt x="544410" y="302196"/>
                  </a:lnTo>
                  <a:lnTo>
                    <a:pt x="544410" y="302729"/>
                  </a:lnTo>
                  <a:lnTo>
                    <a:pt x="544334" y="302082"/>
                  </a:lnTo>
                  <a:lnTo>
                    <a:pt x="544410" y="302729"/>
                  </a:lnTo>
                  <a:lnTo>
                    <a:pt x="544410" y="302196"/>
                  </a:lnTo>
                  <a:lnTo>
                    <a:pt x="544322" y="301586"/>
                  </a:lnTo>
                  <a:lnTo>
                    <a:pt x="544144" y="301066"/>
                  </a:lnTo>
                  <a:lnTo>
                    <a:pt x="543814" y="299732"/>
                  </a:lnTo>
                  <a:lnTo>
                    <a:pt x="543102" y="297980"/>
                  </a:lnTo>
                  <a:lnTo>
                    <a:pt x="542848" y="297434"/>
                  </a:lnTo>
                  <a:lnTo>
                    <a:pt x="542594" y="296824"/>
                  </a:lnTo>
                  <a:lnTo>
                    <a:pt x="542302" y="296240"/>
                  </a:lnTo>
                  <a:lnTo>
                    <a:pt x="542226" y="296113"/>
                  </a:lnTo>
                  <a:lnTo>
                    <a:pt x="542150" y="295973"/>
                  </a:lnTo>
                  <a:lnTo>
                    <a:pt x="541655" y="295148"/>
                  </a:lnTo>
                  <a:lnTo>
                    <a:pt x="542023" y="295732"/>
                  </a:lnTo>
                  <a:lnTo>
                    <a:pt x="542150" y="295973"/>
                  </a:lnTo>
                  <a:lnTo>
                    <a:pt x="541959" y="295541"/>
                  </a:lnTo>
                  <a:lnTo>
                    <a:pt x="541235" y="294360"/>
                  </a:lnTo>
                  <a:lnTo>
                    <a:pt x="540842" y="293865"/>
                  </a:lnTo>
                  <a:lnTo>
                    <a:pt x="540397" y="293268"/>
                  </a:lnTo>
                  <a:lnTo>
                    <a:pt x="539623" y="292290"/>
                  </a:lnTo>
                  <a:lnTo>
                    <a:pt x="538721" y="291096"/>
                  </a:lnTo>
                  <a:lnTo>
                    <a:pt x="536638" y="289280"/>
                  </a:lnTo>
                  <a:lnTo>
                    <a:pt x="535724" y="288772"/>
                  </a:lnTo>
                  <a:lnTo>
                    <a:pt x="535571" y="288683"/>
                  </a:lnTo>
                  <a:lnTo>
                    <a:pt x="535127" y="288353"/>
                  </a:lnTo>
                  <a:lnTo>
                    <a:pt x="534250" y="287921"/>
                  </a:lnTo>
                  <a:lnTo>
                    <a:pt x="534060" y="287832"/>
                  </a:lnTo>
                  <a:lnTo>
                    <a:pt x="533679" y="287604"/>
                  </a:lnTo>
                  <a:lnTo>
                    <a:pt x="533539" y="287540"/>
                  </a:lnTo>
                  <a:lnTo>
                    <a:pt x="532625" y="287096"/>
                  </a:lnTo>
                  <a:lnTo>
                    <a:pt x="531139" y="286359"/>
                  </a:lnTo>
                  <a:lnTo>
                    <a:pt x="529526" y="285889"/>
                  </a:lnTo>
                  <a:lnTo>
                    <a:pt x="529094" y="285711"/>
                  </a:lnTo>
                  <a:lnTo>
                    <a:pt x="528866" y="285686"/>
                  </a:lnTo>
                  <a:lnTo>
                    <a:pt x="528243" y="285584"/>
                  </a:lnTo>
                  <a:lnTo>
                    <a:pt x="526948" y="285470"/>
                  </a:lnTo>
                  <a:lnTo>
                    <a:pt x="526948" y="305295"/>
                  </a:lnTo>
                  <a:lnTo>
                    <a:pt x="526948" y="306247"/>
                  </a:lnTo>
                  <a:lnTo>
                    <a:pt x="526834" y="306717"/>
                  </a:lnTo>
                  <a:lnTo>
                    <a:pt x="526821" y="304838"/>
                  </a:lnTo>
                  <a:lnTo>
                    <a:pt x="526592" y="304444"/>
                  </a:lnTo>
                  <a:lnTo>
                    <a:pt x="526821" y="304825"/>
                  </a:lnTo>
                  <a:lnTo>
                    <a:pt x="526948" y="305295"/>
                  </a:lnTo>
                  <a:lnTo>
                    <a:pt x="526948" y="285470"/>
                  </a:lnTo>
                  <a:lnTo>
                    <a:pt x="526211" y="285381"/>
                  </a:lnTo>
                  <a:lnTo>
                    <a:pt x="526542" y="285407"/>
                  </a:lnTo>
                  <a:lnTo>
                    <a:pt x="528243" y="285610"/>
                  </a:lnTo>
                  <a:lnTo>
                    <a:pt x="526681" y="285292"/>
                  </a:lnTo>
                  <a:lnTo>
                    <a:pt x="525208" y="285292"/>
                  </a:lnTo>
                  <a:lnTo>
                    <a:pt x="525068" y="285280"/>
                  </a:lnTo>
                  <a:lnTo>
                    <a:pt x="524294" y="285267"/>
                  </a:lnTo>
                  <a:lnTo>
                    <a:pt x="524637" y="285280"/>
                  </a:lnTo>
                  <a:lnTo>
                    <a:pt x="523849" y="285292"/>
                  </a:lnTo>
                  <a:lnTo>
                    <a:pt x="523849" y="308483"/>
                  </a:lnTo>
                  <a:lnTo>
                    <a:pt x="523519" y="308432"/>
                  </a:lnTo>
                  <a:lnTo>
                    <a:pt x="523849" y="308483"/>
                  </a:lnTo>
                  <a:lnTo>
                    <a:pt x="523849" y="285292"/>
                  </a:lnTo>
                  <a:lnTo>
                    <a:pt x="523671" y="285292"/>
                  </a:lnTo>
                  <a:lnTo>
                    <a:pt x="524179" y="285267"/>
                  </a:lnTo>
                  <a:lnTo>
                    <a:pt x="522922" y="285267"/>
                  </a:lnTo>
                  <a:lnTo>
                    <a:pt x="522922" y="308178"/>
                  </a:lnTo>
                  <a:lnTo>
                    <a:pt x="522478" y="307924"/>
                  </a:lnTo>
                  <a:lnTo>
                    <a:pt x="522922" y="308178"/>
                  </a:lnTo>
                  <a:lnTo>
                    <a:pt x="522922" y="285267"/>
                  </a:lnTo>
                  <a:lnTo>
                    <a:pt x="522071" y="285267"/>
                  </a:lnTo>
                  <a:lnTo>
                    <a:pt x="522071" y="303898"/>
                  </a:lnTo>
                  <a:lnTo>
                    <a:pt x="522071" y="285267"/>
                  </a:lnTo>
                  <a:lnTo>
                    <a:pt x="521754" y="285267"/>
                  </a:lnTo>
                  <a:lnTo>
                    <a:pt x="519531" y="285686"/>
                  </a:lnTo>
                  <a:lnTo>
                    <a:pt x="519264" y="285724"/>
                  </a:lnTo>
                  <a:lnTo>
                    <a:pt x="518820" y="285902"/>
                  </a:lnTo>
                  <a:lnTo>
                    <a:pt x="517994" y="286156"/>
                  </a:lnTo>
                  <a:lnTo>
                    <a:pt x="517220" y="286385"/>
                  </a:lnTo>
                  <a:lnTo>
                    <a:pt x="516229" y="286880"/>
                  </a:lnTo>
                  <a:lnTo>
                    <a:pt x="515073" y="287464"/>
                  </a:lnTo>
                  <a:lnTo>
                    <a:pt x="515480" y="287274"/>
                  </a:lnTo>
                  <a:lnTo>
                    <a:pt x="514248" y="287909"/>
                  </a:lnTo>
                  <a:lnTo>
                    <a:pt x="513372" y="288366"/>
                  </a:lnTo>
                  <a:lnTo>
                    <a:pt x="513080" y="288569"/>
                  </a:lnTo>
                  <a:lnTo>
                    <a:pt x="512394" y="288963"/>
                  </a:lnTo>
                  <a:lnTo>
                    <a:pt x="511848" y="289255"/>
                  </a:lnTo>
                  <a:lnTo>
                    <a:pt x="509752" y="291096"/>
                  </a:lnTo>
                  <a:lnTo>
                    <a:pt x="508965" y="292112"/>
                  </a:lnTo>
                  <a:lnTo>
                    <a:pt x="508965" y="319430"/>
                  </a:lnTo>
                  <a:lnTo>
                    <a:pt x="507555" y="317614"/>
                  </a:lnTo>
                  <a:lnTo>
                    <a:pt x="508088" y="318300"/>
                  </a:lnTo>
                  <a:lnTo>
                    <a:pt x="508965" y="319430"/>
                  </a:lnTo>
                  <a:lnTo>
                    <a:pt x="508965" y="292112"/>
                  </a:lnTo>
                  <a:lnTo>
                    <a:pt x="508088" y="293268"/>
                  </a:lnTo>
                  <a:lnTo>
                    <a:pt x="507453" y="294081"/>
                  </a:lnTo>
                  <a:lnTo>
                    <a:pt x="508076" y="293268"/>
                  </a:lnTo>
                  <a:lnTo>
                    <a:pt x="2794" y="63"/>
                  </a:lnTo>
                  <a:lnTo>
                    <a:pt x="2374" y="774"/>
                  </a:lnTo>
                  <a:lnTo>
                    <a:pt x="2019" y="1536"/>
                  </a:lnTo>
                  <a:lnTo>
                    <a:pt x="1016" y="3263"/>
                  </a:lnTo>
                  <a:lnTo>
                    <a:pt x="876" y="3479"/>
                  </a:lnTo>
                  <a:lnTo>
                    <a:pt x="457" y="4076"/>
                  </a:lnTo>
                  <a:lnTo>
                    <a:pt x="0" y="4724"/>
                  </a:lnTo>
                  <a:lnTo>
                    <a:pt x="505371" y="297980"/>
                  </a:lnTo>
                  <a:lnTo>
                    <a:pt x="504888" y="299186"/>
                  </a:lnTo>
                  <a:lnTo>
                    <a:pt x="504532" y="300050"/>
                  </a:lnTo>
                  <a:lnTo>
                    <a:pt x="504024" y="302234"/>
                  </a:lnTo>
                  <a:lnTo>
                    <a:pt x="503961" y="303174"/>
                  </a:lnTo>
                  <a:lnTo>
                    <a:pt x="503936" y="303441"/>
                  </a:lnTo>
                  <a:lnTo>
                    <a:pt x="503910" y="303987"/>
                  </a:lnTo>
                  <a:lnTo>
                    <a:pt x="503936" y="303491"/>
                  </a:lnTo>
                  <a:lnTo>
                    <a:pt x="503999" y="303047"/>
                  </a:lnTo>
                  <a:lnTo>
                    <a:pt x="503897" y="307162"/>
                  </a:lnTo>
                  <a:lnTo>
                    <a:pt x="503847" y="306298"/>
                  </a:lnTo>
                  <a:lnTo>
                    <a:pt x="503897" y="307340"/>
                  </a:lnTo>
                  <a:lnTo>
                    <a:pt x="503910" y="307517"/>
                  </a:lnTo>
                  <a:lnTo>
                    <a:pt x="503961" y="308457"/>
                  </a:lnTo>
                  <a:lnTo>
                    <a:pt x="504024" y="309003"/>
                  </a:lnTo>
                  <a:lnTo>
                    <a:pt x="504075" y="309613"/>
                  </a:lnTo>
                  <a:lnTo>
                    <a:pt x="504621" y="311861"/>
                  </a:lnTo>
                  <a:lnTo>
                    <a:pt x="505040" y="312851"/>
                  </a:lnTo>
                  <a:lnTo>
                    <a:pt x="505523" y="313944"/>
                  </a:lnTo>
                  <a:lnTo>
                    <a:pt x="505841" y="314667"/>
                  </a:lnTo>
                  <a:lnTo>
                    <a:pt x="506183" y="315353"/>
                  </a:lnTo>
                  <a:lnTo>
                    <a:pt x="506780" y="316395"/>
                  </a:lnTo>
                  <a:lnTo>
                    <a:pt x="507695" y="317995"/>
                  </a:lnTo>
                  <a:lnTo>
                    <a:pt x="509155" y="319773"/>
                  </a:lnTo>
                  <a:lnTo>
                    <a:pt x="509397" y="320001"/>
                  </a:lnTo>
                  <a:lnTo>
                    <a:pt x="511035" y="321564"/>
                  </a:lnTo>
                  <a:lnTo>
                    <a:pt x="511835" y="322110"/>
                  </a:lnTo>
                  <a:lnTo>
                    <a:pt x="512927" y="322884"/>
                  </a:lnTo>
                  <a:lnTo>
                    <a:pt x="513969" y="323494"/>
                  </a:lnTo>
                  <a:lnTo>
                    <a:pt x="513207" y="323024"/>
                  </a:lnTo>
                  <a:lnTo>
                    <a:pt x="513969" y="323494"/>
                  </a:lnTo>
                  <a:lnTo>
                    <a:pt x="514477" y="323786"/>
                  </a:lnTo>
                  <a:lnTo>
                    <a:pt x="514604" y="323850"/>
                  </a:lnTo>
                  <a:lnTo>
                    <a:pt x="514946" y="324040"/>
                  </a:lnTo>
                  <a:lnTo>
                    <a:pt x="515404" y="324256"/>
                  </a:lnTo>
                  <a:lnTo>
                    <a:pt x="517410" y="325208"/>
                  </a:lnTo>
                  <a:lnTo>
                    <a:pt x="519442" y="325805"/>
                  </a:lnTo>
                  <a:lnTo>
                    <a:pt x="520369" y="325945"/>
                  </a:lnTo>
                  <a:lnTo>
                    <a:pt x="521525" y="326110"/>
                  </a:lnTo>
                  <a:lnTo>
                    <a:pt x="522414" y="326224"/>
                  </a:lnTo>
                  <a:lnTo>
                    <a:pt x="522592" y="326237"/>
                  </a:lnTo>
                  <a:lnTo>
                    <a:pt x="523303" y="326275"/>
                  </a:lnTo>
                  <a:lnTo>
                    <a:pt x="524243" y="326275"/>
                  </a:lnTo>
                  <a:lnTo>
                    <a:pt x="525119" y="326275"/>
                  </a:lnTo>
                  <a:lnTo>
                    <a:pt x="525830" y="326237"/>
                  </a:lnTo>
                  <a:lnTo>
                    <a:pt x="526161" y="326212"/>
                  </a:lnTo>
                  <a:lnTo>
                    <a:pt x="526948" y="326110"/>
                  </a:lnTo>
                  <a:lnTo>
                    <a:pt x="527951" y="325958"/>
                  </a:lnTo>
                  <a:lnTo>
                    <a:pt x="528320" y="325920"/>
                  </a:lnTo>
                  <a:lnTo>
                    <a:pt x="529082" y="325805"/>
                  </a:lnTo>
                  <a:lnTo>
                    <a:pt x="529996" y="325539"/>
                  </a:lnTo>
                  <a:lnTo>
                    <a:pt x="531152" y="325183"/>
                  </a:lnTo>
                  <a:lnTo>
                    <a:pt x="532371" y="324599"/>
                  </a:lnTo>
                  <a:lnTo>
                    <a:pt x="533095" y="324243"/>
                  </a:lnTo>
                  <a:lnTo>
                    <a:pt x="533247" y="324167"/>
                  </a:lnTo>
                  <a:lnTo>
                    <a:pt x="533374" y="324104"/>
                  </a:lnTo>
                  <a:lnTo>
                    <a:pt x="533654" y="323977"/>
                  </a:lnTo>
                  <a:lnTo>
                    <a:pt x="534695" y="323367"/>
                  </a:lnTo>
                  <a:lnTo>
                    <a:pt x="535698" y="322770"/>
                  </a:lnTo>
                  <a:lnTo>
                    <a:pt x="534428" y="323545"/>
                  </a:lnTo>
                  <a:lnTo>
                    <a:pt x="534809" y="323354"/>
                  </a:lnTo>
                  <a:lnTo>
                    <a:pt x="535152" y="323176"/>
                  </a:lnTo>
                  <a:lnTo>
                    <a:pt x="535863" y="322681"/>
                  </a:lnTo>
                  <a:lnTo>
                    <a:pt x="537235" y="321843"/>
                  </a:lnTo>
                  <a:lnTo>
                    <a:pt x="539407" y="319786"/>
                  </a:lnTo>
                  <a:lnTo>
                    <a:pt x="539597" y="319506"/>
                  </a:lnTo>
                  <a:lnTo>
                    <a:pt x="541172" y="317474"/>
                  </a:lnTo>
                  <a:lnTo>
                    <a:pt x="541743" y="316318"/>
                  </a:lnTo>
                  <a:lnTo>
                    <a:pt x="541820" y="316191"/>
                  </a:lnTo>
                  <a:lnTo>
                    <a:pt x="541896" y="316064"/>
                  </a:lnTo>
                  <a:lnTo>
                    <a:pt x="542010" y="315836"/>
                  </a:lnTo>
                  <a:lnTo>
                    <a:pt x="542315" y="315315"/>
                  </a:lnTo>
                  <a:lnTo>
                    <a:pt x="542556" y="314794"/>
                  </a:lnTo>
                  <a:lnTo>
                    <a:pt x="542671" y="314579"/>
                  </a:lnTo>
                  <a:lnTo>
                    <a:pt x="542963" y="313880"/>
                  </a:lnTo>
                  <a:lnTo>
                    <a:pt x="543344" y="313016"/>
                  </a:lnTo>
                  <a:lnTo>
                    <a:pt x="543763" y="312039"/>
                  </a:lnTo>
                  <a:lnTo>
                    <a:pt x="544258" y="310134"/>
                  </a:lnTo>
                  <a:lnTo>
                    <a:pt x="544283" y="309803"/>
                  </a:lnTo>
                  <a:lnTo>
                    <a:pt x="544372" y="309524"/>
                  </a:lnTo>
                  <a:lnTo>
                    <a:pt x="544626" y="307695"/>
                  </a:lnTo>
                  <a:lnTo>
                    <a:pt x="544639" y="305879"/>
                  </a:lnTo>
                  <a:lnTo>
                    <a:pt x="544588" y="306882"/>
                  </a:lnTo>
                  <a:lnTo>
                    <a:pt x="544588" y="305117"/>
                  </a:lnTo>
                  <a:lnTo>
                    <a:pt x="544576" y="306781"/>
                  </a:lnTo>
                  <a:lnTo>
                    <a:pt x="544576" y="305003"/>
                  </a:lnTo>
                  <a:lnTo>
                    <a:pt x="544639" y="305879"/>
                  </a:lnTo>
                  <a:lnTo>
                    <a:pt x="544639" y="30374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0" name="object 726"/>
            <p:cNvSpPr/>
            <p:nvPr/>
          </p:nvSpPr>
          <p:spPr>
            <a:xfrm>
              <a:off x="9220327" y="3411514"/>
              <a:ext cx="563880" cy="337185"/>
            </a:xfrm>
            <a:custGeom>
              <a:avLst/>
              <a:gdLst/>
              <a:ahLst/>
              <a:cxnLst/>
              <a:rect l="l" t="t" r="r" b="b"/>
              <a:pathLst>
                <a:path w="563879" h="337185">
                  <a:moveTo>
                    <a:pt x="19837" y="25"/>
                  </a:moveTo>
                  <a:lnTo>
                    <a:pt x="19151" y="25"/>
                  </a:lnTo>
                  <a:lnTo>
                    <a:pt x="18478" y="88"/>
                  </a:lnTo>
                  <a:lnTo>
                    <a:pt x="19151" y="50"/>
                  </a:lnTo>
                  <a:lnTo>
                    <a:pt x="19837" y="25"/>
                  </a:lnTo>
                  <a:close/>
                </a:path>
                <a:path w="563879" h="337185">
                  <a:moveTo>
                    <a:pt x="24815" y="431"/>
                  </a:moveTo>
                  <a:lnTo>
                    <a:pt x="23215" y="203"/>
                  </a:lnTo>
                  <a:lnTo>
                    <a:pt x="24815" y="431"/>
                  </a:lnTo>
                  <a:close/>
                </a:path>
                <a:path w="563879" h="337185">
                  <a:moveTo>
                    <a:pt x="28435" y="1676"/>
                  </a:moveTo>
                  <a:close/>
                </a:path>
                <a:path w="563879" h="337185">
                  <a:moveTo>
                    <a:pt x="40805" y="20955"/>
                  </a:moveTo>
                  <a:lnTo>
                    <a:pt x="40728" y="18821"/>
                  </a:lnTo>
                  <a:lnTo>
                    <a:pt x="40424" y="15240"/>
                  </a:lnTo>
                  <a:lnTo>
                    <a:pt x="39192" y="11760"/>
                  </a:lnTo>
                  <a:lnTo>
                    <a:pt x="36334" y="7645"/>
                  </a:lnTo>
                  <a:lnTo>
                    <a:pt x="35560" y="6731"/>
                  </a:lnTo>
                  <a:lnTo>
                    <a:pt x="35420" y="6565"/>
                  </a:lnTo>
                  <a:lnTo>
                    <a:pt x="34404" y="5600"/>
                  </a:lnTo>
                  <a:lnTo>
                    <a:pt x="33274" y="4533"/>
                  </a:lnTo>
                  <a:lnTo>
                    <a:pt x="32004" y="3581"/>
                  </a:lnTo>
                  <a:lnTo>
                    <a:pt x="29883" y="2349"/>
                  </a:lnTo>
                  <a:lnTo>
                    <a:pt x="29159" y="1993"/>
                  </a:lnTo>
                  <a:lnTo>
                    <a:pt x="28511" y="1727"/>
                  </a:lnTo>
                  <a:lnTo>
                    <a:pt x="28117" y="1549"/>
                  </a:lnTo>
                  <a:lnTo>
                    <a:pt x="27901" y="1447"/>
                  </a:lnTo>
                  <a:lnTo>
                    <a:pt x="26720" y="939"/>
                  </a:lnTo>
                  <a:lnTo>
                    <a:pt x="26390" y="850"/>
                  </a:lnTo>
                  <a:lnTo>
                    <a:pt x="25247" y="546"/>
                  </a:lnTo>
                  <a:lnTo>
                    <a:pt x="24980" y="457"/>
                  </a:lnTo>
                  <a:lnTo>
                    <a:pt x="23215" y="203"/>
                  </a:lnTo>
                  <a:lnTo>
                    <a:pt x="23114" y="18923"/>
                  </a:lnTo>
                  <a:lnTo>
                    <a:pt x="23114" y="21043"/>
                  </a:lnTo>
                  <a:lnTo>
                    <a:pt x="22961" y="21551"/>
                  </a:lnTo>
                  <a:lnTo>
                    <a:pt x="22682" y="21971"/>
                  </a:lnTo>
                  <a:lnTo>
                    <a:pt x="22466" y="22339"/>
                  </a:lnTo>
                  <a:lnTo>
                    <a:pt x="22136" y="22644"/>
                  </a:lnTo>
                  <a:lnTo>
                    <a:pt x="21386" y="23075"/>
                  </a:lnTo>
                  <a:lnTo>
                    <a:pt x="21107" y="23177"/>
                  </a:lnTo>
                  <a:lnTo>
                    <a:pt x="20853" y="23228"/>
                  </a:lnTo>
                  <a:lnTo>
                    <a:pt x="19672" y="23228"/>
                  </a:lnTo>
                  <a:lnTo>
                    <a:pt x="20408" y="23660"/>
                  </a:lnTo>
                  <a:lnTo>
                    <a:pt x="19659" y="23228"/>
                  </a:lnTo>
                  <a:lnTo>
                    <a:pt x="18618" y="22618"/>
                  </a:lnTo>
                  <a:lnTo>
                    <a:pt x="18300" y="22301"/>
                  </a:lnTo>
                  <a:lnTo>
                    <a:pt x="18021" y="21818"/>
                  </a:lnTo>
                  <a:lnTo>
                    <a:pt x="17805" y="21412"/>
                  </a:lnTo>
                  <a:lnTo>
                    <a:pt x="17691" y="18923"/>
                  </a:lnTo>
                  <a:lnTo>
                    <a:pt x="17792" y="19735"/>
                  </a:lnTo>
                  <a:lnTo>
                    <a:pt x="17843" y="19545"/>
                  </a:lnTo>
                  <a:lnTo>
                    <a:pt x="17945" y="19329"/>
                  </a:lnTo>
                  <a:lnTo>
                    <a:pt x="18046" y="19126"/>
                  </a:lnTo>
                  <a:lnTo>
                    <a:pt x="20408" y="17767"/>
                  </a:lnTo>
                  <a:lnTo>
                    <a:pt x="21755" y="18148"/>
                  </a:lnTo>
                  <a:lnTo>
                    <a:pt x="23114" y="18923"/>
                  </a:lnTo>
                  <a:lnTo>
                    <a:pt x="23114" y="190"/>
                  </a:lnTo>
                  <a:lnTo>
                    <a:pt x="22237" y="76"/>
                  </a:lnTo>
                  <a:lnTo>
                    <a:pt x="21361" y="0"/>
                  </a:lnTo>
                  <a:lnTo>
                    <a:pt x="19151" y="50"/>
                  </a:lnTo>
                  <a:lnTo>
                    <a:pt x="17792" y="177"/>
                  </a:lnTo>
                  <a:lnTo>
                    <a:pt x="16052" y="419"/>
                  </a:lnTo>
                  <a:lnTo>
                    <a:pt x="14439" y="825"/>
                  </a:lnTo>
                  <a:lnTo>
                    <a:pt x="11988" y="1803"/>
                  </a:lnTo>
                  <a:lnTo>
                    <a:pt x="11087" y="2235"/>
                  </a:lnTo>
                  <a:lnTo>
                    <a:pt x="10617" y="2514"/>
                  </a:lnTo>
                  <a:lnTo>
                    <a:pt x="10363" y="2641"/>
                  </a:lnTo>
                  <a:lnTo>
                    <a:pt x="9601" y="3086"/>
                  </a:lnTo>
                  <a:lnTo>
                    <a:pt x="9309" y="3276"/>
                  </a:lnTo>
                  <a:lnTo>
                    <a:pt x="9626" y="3098"/>
                  </a:lnTo>
                  <a:lnTo>
                    <a:pt x="8763" y="3606"/>
                  </a:lnTo>
                  <a:lnTo>
                    <a:pt x="8267" y="3987"/>
                  </a:lnTo>
                  <a:lnTo>
                    <a:pt x="7797" y="4330"/>
                  </a:lnTo>
                  <a:lnTo>
                    <a:pt x="7645" y="4432"/>
                  </a:lnTo>
                  <a:lnTo>
                    <a:pt x="6426" y="5270"/>
                  </a:lnTo>
                  <a:lnTo>
                    <a:pt x="4330" y="7505"/>
                  </a:lnTo>
                  <a:lnTo>
                    <a:pt x="3136" y="9563"/>
                  </a:lnTo>
                  <a:lnTo>
                    <a:pt x="1651" y="11798"/>
                  </a:lnTo>
                  <a:lnTo>
                    <a:pt x="1308" y="12750"/>
                  </a:lnTo>
                  <a:lnTo>
                    <a:pt x="889" y="13474"/>
                  </a:lnTo>
                  <a:lnTo>
                    <a:pt x="12" y="16979"/>
                  </a:lnTo>
                  <a:lnTo>
                    <a:pt x="0" y="19850"/>
                  </a:lnTo>
                  <a:lnTo>
                    <a:pt x="0" y="20828"/>
                  </a:lnTo>
                  <a:lnTo>
                    <a:pt x="25" y="19392"/>
                  </a:lnTo>
                  <a:lnTo>
                    <a:pt x="50" y="19189"/>
                  </a:lnTo>
                  <a:lnTo>
                    <a:pt x="63" y="18986"/>
                  </a:lnTo>
                  <a:lnTo>
                    <a:pt x="114" y="22529"/>
                  </a:lnTo>
                  <a:lnTo>
                    <a:pt x="114" y="23241"/>
                  </a:lnTo>
                  <a:lnTo>
                    <a:pt x="279" y="24104"/>
                  </a:lnTo>
                  <a:lnTo>
                    <a:pt x="368" y="24777"/>
                  </a:lnTo>
                  <a:lnTo>
                    <a:pt x="622" y="25755"/>
                  </a:lnTo>
                  <a:lnTo>
                    <a:pt x="2070" y="29489"/>
                  </a:lnTo>
                  <a:lnTo>
                    <a:pt x="2159" y="29692"/>
                  </a:lnTo>
                  <a:lnTo>
                    <a:pt x="2387" y="30137"/>
                  </a:lnTo>
                  <a:lnTo>
                    <a:pt x="2730" y="30772"/>
                  </a:lnTo>
                  <a:lnTo>
                    <a:pt x="2984" y="31178"/>
                  </a:lnTo>
                  <a:lnTo>
                    <a:pt x="3200" y="31546"/>
                  </a:lnTo>
                  <a:lnTo>
                    <a:pt x="3657" y="32258"/>
                  </a:lnTo>
                  <a:lnTo>
                    <a:pt x="4013" y="32740"/>
                  </a:lnTo>
                  <a:lnTo>
                    <a:pt x="4114" y="32867"/>
                  </a:lnTo>
                  <a:lnTo>
                    <a:pt x="4216" y="32994"/>
                  </a:lnTo>
                  <a:lnTo>
                    <a:pt x="4724" y="33655"/>
                  </a:lnTo>
                  <a:lnTo>
                    <a:pt x="4864" y="33832"/>
                  </a:lnTo>
                  <a:lnTo>
                    <a:pt x="5397" y="34518"/>
                  </a:lnTo>
                  <a:lnTo>
                    <a:pt x="5702" y="34836"/>
                  </a:lnTo>
                  <a:lnTo>
                    <a:pt x="7924" y="37693"/>
                  </a:lnTo>
                  <a:lnTo>
                    <a:pt x="13512" y="40779"/>
                  </a:lnTo>
                  <a:lnTo>
                    <a:pt x="15557" y="40855"/>
                  </a:lnTo>
                  <a:lnTo>
                    <a:pt x="17716" y="40932"/>
                  </a:lnTo>
                  <a:lnTo>
                    <a:pt x="18275" y="41008"/>
                  </a:lnTo>
                  <a:lnTo>
                    <a:pt x="19900" y="41008"/>
                  </a:lnTo>
                  <a:lnTo>
                    <a:pt x="20027" y="41008"/>
                  </a:lnTo>
                  <a:lnTo>
                    <a:pt x="20586" y="41008"/>
                  </a:lnTo>
                  <a:lnTo>
                    <a:pt x="20955" y="41008"/>
                  </a:lnTo>
                  <a:lnTo>
                    <a:pt x="22059" y="40944"/>
                  </a:lnTo>
                  <a:lnTo>
                    <a:pt x="24015" y="40767"/>
                  </a:lnTo>
                  <a:lnTo>
                    <a:pt x="25933" y="40322"/>
                  </a:lnTo>
                  <a:lnTo>
                    <a:pt x="28778" y="39204"/>
                  </a:lnTo>
                  <a:lnTo>
                    <a:pt x="27851" y="39585"/>
                  </a:lnTo>
                  <a:lnTo>
                    <a:pt x="29349" y="39001"/>
                  </a:lnTo>
                  <a:lnTo>
                    <a:pt x="30784" y="38227"/>
                  </a:lnTo>
                  <a:lnTo>
                    <a:pt x="31394" y="37795"/>
                  </a:lnTo>
                  <a:lnTo>
                    <a:pt x="32042" y="37414"/>
                  </a:lnTo>
                  <a:lnTo>
                    <a:pt x="33324" y="36436"/>
                  </a:lnTo>
                  <a:lnTo>
                    <a:pt x="33756" y="36131"/>
                  </a:lnTo>
                  <a:lnTo>
                    <a:pt x="35267" y="34696"/>
                  </a:lnTo>
                  <a:lnTo>
                    <a:pt x="35953" y="33807"/>
                  </a:lnTo>
                  <a:lnTo>
                    <a:pt x="36563" y="33020"/>
                  </a:lnTo>
                  <a:lnTo>
                    <a:pt x="35941" y="33807"/>
                  </a:lnTo>
                  <a:lnTo>
                    <a:pt x="36550" y="33020"/>
                  </a:lnTo>
                  <a:lnTo>
                    <a:pt x="37020" y="32385"/>
                  </a:lnTo>
                  <a:lnTo>
                    <a:pt x="37922" y="31000"/>
                  </a:lnTo>
                  <a:lnTo>
                    <a:pt x="38023" y="30810"/>
                  </a:lnTo>
                  <a:lnTo>
                    <a:pt x="38392" y="30149"/>
                  </a:lnTo>
                  <a:lnTo>
                    <a:pt x="38468" y="30022"/>
                  </a:lnTo>
                  <a:lnTo>
                    <a:pt x="38582" y="29832"/>
                  </a:lnTo>
                  <a:lnTo>
                    <a:pt x="38849" y="29260"/>
                  </a:lnTo>
                  <a:lnTo>
                    <a:pt x="38900" y="29121"/>
                  </a:lnTo>
                  <a:lnTo>
                    <a:pt x="39255" y="28295"/>
                  </a:lnTo>
                  <a:lnTo>
                    <a:pt x="39624" y="27381"/>
                  </a:lnTo>
                  <a:lnTo>
                    <a:pt x="39763" y="27038"/>
                  </a:lnTo>
                  <a:lnTo>
                    <a:pt x="39852" y="26809"/>
                  </a:lnTo>
                  <a:lnTo>
                    <a:pt x="40055" y="26352"/>
                  </a:lnTo>
                  <a:lnTo>
                    <a:pt x="40551" y="24307"/>
                  </a:lnTo>
                  <a:lnTo>
                    <a:pt x="40614" y="24053"/>
                  </a:lnTo>
                  <a:lnTo>
                    <a:pt x="40665" y="23164"/>
                  </a:lnTo>
                  <a:lnTo>
                    <a:pt x="40767" y="22428"/>
                  </a:lnTo>
                  <a:lnTo>
                    <a:pt x="40792" y="21031"/>
                  </a:lnTo>
                  <a:close/>
                </a:path>
                <a:path w="563879" h="337185">
                  <a:moveTo>
                    <a:pt x="563397" y="335013"/>
                  </a:moveTo>
                  <a:lnTo>
                    <a:pt x="563384" y="333133"/>
                  </a:lnTo>
                  <a:lnTo>
                    <a:pt x="562927" y="332346"/>
                  </a:lnTo>
                  <a:lnTo>
                    <a:pt x="562673" y="332079"/>
                  </a:lnTo>
                  <a:lnTo>
                    <a:pt x="562279" y="331800"/>
                  </a:lnTo>
                  <a:lnTo>
                    <a:pt x="561733" y="331482"/>
                  </a:lnTo>
                  <a:lnTo>
                    <a:pt x="561276" y="331368"/>
                  </a:lnTo>
                  <a:lnTo>
                    <a:pt x="560311" y="331368"/>
                  </a:lnTo>
                  <a:lnTo>
                    <a:pt x="559854" y="331482"/>
                  </a:lnTo>
                  <a:lnTo>
                    <a:pt x="558139" y="332486"/>
                  </a:lnTo>
                  <a:lnTo>
                    <a:pt x="557695" y="334149"/>
                  </a:lnTo>
                  <a:lnTo>
                    <a:pt x="558711" y="335889"/>
                  </a:lnTo>
                  <a:lnTo>
                    <a:pt x="559066" y="336232"/>
                  </a:lnTo>
                  <a:lnTo>
                    <a:pt x="559790" y="336638"/>
                  </a:lnTo>
                  <a:lnTo>
                    <a:pt x="560095" y="336727"/>
                  </a:lnTo>
                  <a:lnTo>
                    <a:pt x="560666" y="336804"/>
                  </a:lnTo>
                  <a:lnTo>
                    <a:pt x="561733" y="336804"/>
                  </a:lnTo>
                  <a:lnTo>
                    <a:pt x="562635" y="336321"/>
                  </a:lnTo>
                  <a:lnTo>
                    <a:pt x="563397" y="33501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1" name="object 727"/>
            <p:cNvSpPr/>
            <p:nvPr/>
          </p:nvSpPr>
          <p:spPr>
            <a:xfrm>
              <a:off x="8139518" y="2252677"/>
              <a:ext cx="1104265" cy="1182370"/>
            </a:xfrm>
            <a:custGeom>
              <a:avLst/>
              <a:gdLst/>
              <a:ahLst/>
              <a:cxnLst/>
              <a:rect l="l" t="t" r="r" b="b"/>
              <a:pathLst>
                <a:path w="1104265" h="1182370">
                  <a:moveTo>
                    <a:pt x="40919" y="550519"/>
                  </a:moveTo>
                  <a:lnTo>
                    <a:pt x="40906" y="552894"/>
                  </a:lnTo>
                  <a:lnTo>
                    <a:pt x="40919" y="550519"/>
                  </a:lnTo>
                  <a:close/>
                </a:path>
                <a:path w="1104265" h="1182370">
                  <a:moveTo>
                    <a:pt x="541451" y="245198"/>
                  </a:moveTo>
                  <a:lnTo>
                    <a:pt x="541350" y="244856"/>
                  </a:lnTo>
                  <a:lnTo>
                    <a:pt x="541147" y="244195"/>
                  </a:lnTo>
                  <a:lnTo>
                    <a:pt x="540893" y="243039"/>
                  </a:lnTo>
                  <a:lnTo>
                    <a:pt x="540715" y="242189"/>
                  </a:lnTo>
                  <a:lnTo>
                    <a:pt x="540575" y="241350"/>
                  </a:lnTo>
                  <a:lnTo>
                    <a:pt x="540410" y="239141"/>
                  </a:lnTo>
                  <a:lnTo>
                    <a:pt x="540423" y="239572"/>
                  </a:lnTo>
                  <a:lnTo>
                    <a:pt x="540550" y="241325"/>
                  </a:lnTo>
                  <a:lnTo>
                    <a:pt x="540600" y="241757"/>
                  </a:lnTo>
                  <a:lnTo>
                    <a:pt x="540677" y="242493"/>
                  </a:lnTo>
                  <a:lnTo>
                    <a:pt x="541172" y="244513"/>
                  </a:lnTo>
                  <a:lnTo>
                    <a:pt x="541451" y="245198"/>
                  </a:lnTo>
                  <a:close/>
                </a:path>
                <a:path w="1104265" h="1182370">
                  <a:moveTo>
                    <a:pt x="541502" y="245325"/>
                  </a:moveTo>
                  <a:close/>
                </a:path>
                <a:path w="1104265" h="1182370">
                  <a:moveTo>
                    <a:pt x="541959" y="246418"/>
                  </a:moveTo>
                  <a:lnTo>
                    <a:pt x="541502" y="245338"/>
                  </a:lnTo>
                  <a:lnTo>
                    <a:pt x="541947" y="246430"/>
                  </a:lnTo>
                  <a:close/>
                </a:path>
                <a:path w="1104265" h="1182370">
                  <a:moveTo>
                    <a:pt x="543128" y="228384"/>
                  </a:moveTo>
                  <a:lnTo>
                    <a:pt x="542658" y="229133"/>
                  </a:lnTo>
                  <a:lnTo>
                    <a:pt x="541934" y="230670"/>
                  </a:lnTo>
                  <a:lnTo>
                    <a:pt x="541693" y="231419"/>
                  </a:lnTo>
                  <a:lnTo>
                    <a:pt x="542048" y="230505"/>
                  </a:lnTo>
                  <a:lnTo>
                    <a:pt x="542798" y="228981"/>
                  </a:lnTo>
                  <a:lnTo>
                    <a:pt x="543128" y="228384"/>
                  </a:lnTo>
                  <a:close/>
                </a:path>
                <a:path w="1104265" h="1182370">
                  <a:moveTo>
                    <a:pt x="543966" y="227025"/>
                  </a:moveTo>
                  <a:lnTo>
                    <a:pt x="543661" y="227457"/>
                  </a:lnTo>
                  <a:lnTo>
                    <a:pt x="543534" y="227672"/>
                  </a:lnTo>
                  <a:lnTo>
                    <a:pt x="543966" y="227025"/>
                  </a:lnTo>
                  <a:close/>
                </a:path>
                <a:path w="1104265" h="1182370">
                  <a:moveTo>
                    <a:pt x="544652" y="251155"/>
                  </a:moveTo>
                  <a:lnTo>
                    <a:pt x="542569" y="247815"/>
                  </a:lnTo>
                  <a:lnTo>
                    <a:pt x="542124" y="246849"/>
                  </a:lnTo>
                  <a:lnTo>
                    <a:pt x="541972" y="246481"/>
                  </a:lnTo>
                  <a:lnTo>
                    <a:pt x="39039" y="538314"/>
                  </a:lnTo>
                  <a:lnTo>
                    <a:pt x="39039" y="543560"/>
                  </a:lnTo>
                  <a:lnTo>
                    <a:pt x="38646" y="542747"/>
                  </a:lnTo>
                  <a:lnTo>
                    <a:pt x="38201" y="541997"/>
                  </a:lnTo>
                  <a:lnTo>
                    <a:pt x="38201" y="562419"/>
                  </a:lnTo>
                  <a:lnTo>
                    <a:pt x="38061" y="562673"/>
                  </a:lnTo>
                  <a:lnTo>
                    <a:pt x="36639" y="565061"/>
                  </a:lnTo>
                  <a:lnTo>
                    <a:pt x="38201" y="562419"/>
                  </a:lnTo>
                  <a:lnTo>
                    <a:pt x="38201" y="541997"/>
                  </a:lnTo>
                  <a:lnTo>
                    <a:pt x="37985" y="541629"/>
                  </a:lnTo>
                  <a:lnTo>
                    <a:pt x="38646" y="542747"/>
                  </a:lnTo>
                  <a:lnTo>
                    <a:pt x="39001" y="543458"/>
                  </a:lnTo>
                  <a:lnTo>
                    <a:pt x="39039" y="538314"/>
                  </a:lnTo>
                  <a:lnTo>
                    <a:pt x="37896" y="538975"/>
                  </a:lnTo>
                  <a:lnTo>
                    <a:pt x="37896" y="541451"/>
                  </a:lnTo>
                  <a:lnTo>
                    <a:pt x="36957" y="540067"/>
                  </a:lnTo>
                  <a:lnTo>
                    <a:pt x="37274" y="540512"/>
                  </a:lnTo>
                  <a:lnTo>
                    <a:pt x="37757" y="541210"/>
                  </a:lnTo>
                  <a:lnTo>
                    <a:pt x="37274" y="540512"/>
                  </a:lnTo>
                  <a:lnTo>
                    <a:pt x="37896" y="541451"/>
                  </a:lnTo>
                  <a:lnTo>
                    <a:pt x="37896" y="538975"/>
                  </a:lnTo>
                  <a:lnTo>
                    <a:pt x="36753" y="539635"/>
                  </a:lnTo>
                  <a:lnTo>
                    <a:pt x="34823" y="537286"/>
                  </a:lnTo>
                  <a:lnTo>
                    <a:pt x="32981" y="535749"/>
                  </a:lnTo>
                  <a:lnTo>
                    <a:pt x="32499" y="535330"/>
                  </a:lnTo>
                  <a:lnTo>
                    <a:pt x="27698" y="532853"/>
                  </a:lnTo>
                  <a:lnTo>
                    <a:pt x="25425" y="532168"/>
                  </a:lnTo>
                  <a:lnTo>
                    <a:pt x="22428" y="531774"/>
                  </a:lnTo>
                  <a:lnTo>
                    <a:pt x="22250" y="531749"/>
                  </a:lnTo>
                  <a:lnTo>
                    <a:pt x="21424" y="531698"/>
                  </a:lnTo>
                  <a:lnTo>
                    <a:pt x="21031" y="531698"/>
                  </a:lnTo>
                  <a:lnTo>
                    <a:pt x="20586" y="531698"/>
                  </a:lnTo>
                  <a:lnTo>
                    <a:pt x="18122" y="531698"/>
                  </a:lnTo>
                  <a:lnTo>
                    <a:pt x="17284" y="531837"/>
                  </a:lnTo>
                  <a:lnTo>
                    <a:pt x="16865" y="531914"/>
                  </a:lnTo>
                  <a:lnTo>
                    <a:pt x="15709" y="532117"/>
                  </a:lnTo>
                  <a:lnTo>
                    <a:pt x="15570" y="532130"/>
                  </a:lnTo>
                  <a:lnTo>
                    <a:pt x="13385" y="532993"/>
                  </a:lnTo>
                  <a:lnTo>
                    <a:pt x="15608" y="532168"/>
                  </a:lnTo>
                  <a:lnTo>
                    <a:pt x="12865" y="533196"/>
                  </a:lnTo>
                  <a:lnTo>
                    <a:pt x="12357" y="533387"/>
                  </a:lnTo>
                  <a:lnTo>
                    <a:pt x="12230" y="533450"/>
                  </a:lnTo>
                  <a:lnTo>
                    <a:pt x="11480" y="533781"/>
                  </a:lnTo>
                  <a:lnTo>
                    <a:pt x="10655" y="534263"/>
                  </a:lnTo>
                  <a:lnTo>
                    <a:pt x="10515" y="534327"/>
                  </a:lnTo>
                  <a:lnTo>
                    <a:pt x="10198" y="534517"/>
                  </a:lnTo>
                  <a:lnTo>
                    <a:pt x="7645" y="535965"/>
                  </a:lnTo>
                  <a:lnTo>
                    <a:pt x="7429" y="536117"/>
                  </a:lnTo>
                  <a:lnTo>
                    <a:pt x="6451" y="537095"/>
                  </a:lnTo>
                  <a:lnTo>
                    <a:pt x="6451" y="567334"/>
                  </a:lnTo>
                  <a:lnTo>
                    <a:pt x="4508" y="564896"/>
                  </a:lnTo>
                  <a:lnTo>
                    <a:pt x="6451" y="567334"/>
                  </a:lnTo>
                  <a:lnTo>
                    <a:pt x="6451" y="537095"/>
                  </a:lnTo>
                  <a:lnTo>
                    <a:pt x="6311" y="537235"/>
                  </a:lnTo>
                  <a:lnTo>
                    <a:pt x="5207" y="538276"/>
                  </a:lnTo>
                  <a:lnTo>
                    <a:pt x="1841" y="543496"/>
                  </a:lnTo>
                  <a:lnTo>
                    <a:pt x="800" y="546227"/>
                  </a:lnTo>
                  <a:lnTo>
                    <a:pt x="596" y="547598"/>
                  </a:lnTo>
                  <a:lnTo>
                    <a:pt x="596" y="556590"/>
                  </a:lnTo>
                  <a:lnTo>
                    <a:pt x="203" y="554812"/>
                  </a:lnTo>
                  <a:lnTo>
                    <a:pt x="520" y="556234"/>
                  </a:lnTo>
                  <a:lnTo>
                    <a:pt x="596" y="556590"/>
                  </a:lnTo>
                  <a:lnTo>
                    <a:pt x="596" y="547598"/>
                  </a:lnTo>
                  <a:lnTo>
                    <a:pt x="266" y="549808"/>
                  </a:lnTo>
                  <a:lnTo>
                    <a:pt x="177" y="550545"/>
                  </a:lnTo>
                  <a:lnTo>
                    <a:pt x="152" y="552030"/>
                  </a:lnTo>
                  <a:lnTo>
                    <a:pt x="139" y="551624"/>
                  </a:lnTo>
                  <a:lnTo>
                    <a:pt x="139" y="551307"/>
                  </a:lnTo>
                  <a:lnTo>
                    <a:pt x="152" y="551027"/>
                  </a:lnTo>
                  <a:lnTo>
                    <a:pt x="0" y="553935"/>
                  </a:lnTo>
                  <a:lnTo>
                    <a:pt x="431" y="556895"/>
                  </a:lnTo>
                  <a:lnTo>
                    <a:pt x="939" y="558190"/>
                  </a:lnTo>
                  <a:lnTo>
                    <a:pt x="1028" y="558596"/>
                  </a:lnTo>
                  <a:lnTo>
                    <a:pt x="1790" y="560565"/>
                  </a:lnTo>
                  <a:lnTo>
                    <a:pt x="2222" y="561327"/>
                  </a:lnTo>
                  <a:lnTo>
                    <a:pt x="2438" y="561708"/>
                  </a:lnTo>
                  <a:lnTo>
                    <a:pt x="2514" y="561848"/>
                  </a:lnTo>
                  <a:lnTo>
                    <a:pt x="2882" y="562584"/>
                  </a:lnTo>
                  <a:lnTo>
                    <a:pt x="3352" y="563346"/>
                  </a:lnTo>
                  <a:lnTo>
                    <a:pt x="6146" y="568172"/>
                  </a:lnTo>
                  <a:lnTo>
                    <a:pt x="11760" y="571690"/>
                  </a:lnTo>
                  <a:lnTo>
                    <a:pt x="16903" y="572389"/>
                  </a:lnTo>
                  <a:lnTo>
                    <a:pt x="17068" y="572414"/>
                  </a:lnTo>
                  <a:lnTo>
                    <a:pt x="17805" y="572503"/>
                  </a:lnTo>
                  <a:lnTo>
                    <a:pt x="10871" y="570191"/>
                  </a:lnTo>
                  <a:lnTo>
                    <a:pt x="17805" y="572490"/>
                  </a:lnTo>
                  <a:lnTo>
                    <a:pt x="17881" y="551459"/>
                  </a:lnTo>
                  <a:lnTo>
                    <a:pt x="17932" y="551332"/>
                  </a:lnTo>
                  <a:lnTo>
                    <a:pt x="17970" y="553135"/>
                  </a:lnTo>
                  <a:lnTo>
                    <a:pt x="17919" y="552958"/>
                  </a:lnTo>
                  <a:lnTo>
                    <a:pt x="17919" y="572503"/>
                  </a:lnTo>
                  <a:lnTo>
                    <a:pt x="18681" y="572630"/>
                  </a:lnTo>
                  <a:lnTo>
                    <a:pt x="19659" y="572693"/>
                  </a:lnTo>
                  <a:lnTo>
                    <a:pt x="21247" y="572681"/>
                  </a:lnTo>
                  <a:lnTo>
                    <a:pt x="21488" y="572681"/>
                  </a:lnTo>
                  <a:lnTo>
                    <a:pt x="21653" y="572681"/>
                  </a:lnTo>
                  <a:lnTo>
                    <a:pt x="22034" y="572655"/>
                  </a:lnTo>
                  <a:lnTo>
                    <a:pt x="22364" y="572630"/>
                  </a:lnTo>
                  <a:lnTo>
                    <a:pt x="22682" y="572592"/>
                  </a:lnTo>
                  <a:lnTo>
                    <a:pt x="23241" y="572528"/>
                  </a:lnTo>
                  <a:lnTo>
                    <a:pt x="23355" y="553707"/>
                  </a:lnTo>
                  <a:lnTo>
                    <a:pt x="23355" y="572490"/>
                  </a:lnTo>
                  <a:lnTo>
                    <a:pt x="25057" y="572262"/>
                  </a:lnTo>
                  <a:lnTo>
                    <a:pt x="25285" y="572198"/>
                  </a:lnTo>
                  <a:lnTo>
                    <a:pt x="25057" y="572262"/>
                  </a:lnTo>
                  <a:lnTo>
                    <a:pt x="25273" y="572223"/>
                  </a:lnTo>
                  <a:lnTo>
                    <a:pt x="27178" y="571690"/>
                  </a:lnTo>
                  <a:lnTo>
                    <a:pt x="28511" y="571068"/>
                  </a:lnTo>
                  <a:lnTo>
                    <a:pt x="29121" y="570814"/>
                  </a:lnTo>
                  <a:lnTo>
                    <a:pt x="29933" y="570407"/>
                  </a:lnTo>
                  <a:lnTo>
                    <a:pt x="31280" y="569620"/>
                  </a:lnTo>
                  <a:lnTo>
                    <a:pt x="31432" y="569518"/>
                  </a:lnTo>
                  <a:lnTo>
                    <a:pt x="31686" y="569366"/>
                  </a:lnTo>
                  <a:lnTo>
                    <a:pt x="31813" y="569277"/>
                  </a:lnTo>
                  <a:lnTo>
                    <a:pt x="31965" y="569175"/>
                  </a:lnTo>
                  <a:lnTo>
                    <a:pt x="34582" y="567512"/>
                  </a:lnTo>
                  <a:lnTo>
                    <a:pt x="37007" y="564781"/>
                  </a:lnTo>
                  <a:lnTo>
                    <a:pt x="38341" y="562190"/>
                  </a:lnTo>
                  <a:lnTo>
                    <a:pt x="39560" y="560120"/>
                  </a:lnTo>
                  <a:lnTo>
                    <a:pt x="40487" y="557301"/>
                  </a:lnTo>
                  <a:lnTo>
                    <a:pt x="40805" y="554367"/>
                  </a:lnTo>
                  <a:lnTo>
                    <a:pt x="40728" y="554951"/>
                  </a:lnTo>
                  <a:lnTo>
                    <a:pt x="40868" y="553707"/>
                  </a:lnTo>
                  <a:lnTo>
                    <a:pt x="40855" y="550113"/>
                  </a:lnTo>
                  <a:lnTo>
                    <a:pt x="40779" y="549135"/>
                  </a:lnTo>
                  <a:lnTo>
                    <a:pt x="40716" y="548906"/>
                  </a:lnTo>
                  <a:lnTo>
                    <a:pt x="40106" y="546354"/>
                  </a:lnTo>
                  <a:lnTo>
                    <a:pt x="39776" y="545376"/>
                  </a:lnTo>
                  <a:lnTo>
                    <a:pt x="39395" y="544398"/>
                  </a:lnTo>
                  <a:lnTo>
                    <a:pt x="544652" y="251155"/>
                  </a:lnTo>
                  <a:close/>
                </a:path>
                <a:path w="1104265" h="1182370">
                  <a:moveTo>
                    <a:pt x="546125" y="224396"/>
                  </a:moveTo>
                  <a:lnTo>
                    <a:pt x="545160" y="225399"/>
                  </a:lnTo>
                  <a:lnTo>
                    <a:pt x="544309" y="226491"/>
                  </a:lnTo>
                  <a:lnTo>
                    <a:pt x="544004" y="226974"/>
                  </a:lnTo>
                  <a:lnTo>
                    <a:pt x="544334" y="226517"/>
                  </a:lnTo>
                  <a:lnTo>
                    <a:pt x="545274" y="225310"/>
                  </a:lnTo>
                  <a:lnTo>
                    <a:pt x="546125" y="224396"/>
                  </a:lnTo>
                  <a:close/>
                </a:path>
                <a:path w="1104265" h="1182370">
                  <a:moveTo>
                    <a:pt x="548576" y="255155"/>
                  </a:moveTo>
                  <a:lnTo>
                    <a:pt x="547179" y="253987"/>
                  </a:lnTo>
                  <a:lnTo>
                    <a:pt x="547357" y="254190"/>
                  </a:lnTo>
                  <a:lnTo>
                    <a:pt x="548576" y="255155"/>
                  </a:lnTo>
                  <a:close/>
                </a:path>
                <a:path w="1104265" h="1182370">
                  <a:moveTo>
                    <a:pt x="550532" y="256336"/>
                  </a:moveTo>
                  <a:lnTo>
                    <a:pt x="550354" y="256222"/>
                  </a:lnTo>
                  <a:lnTo>
                    <a:pt x="548665" y="255219"/>
                  </a:lnTo>
                  <a:lnTo>
                    <a:pt x="549046" y="255511"/>
                  </a:lnTo>
                  <a:lnTo>
                    <a:pt x="550532" y="256336"/>
                  </a:lnTo>
                  <a:close/>
                </a:path>
                <a:path w="1104265" h="1182370">
                  <a:moveTo>
                    <a:pt x="550570" y="256362"/>
                  </a:moveTo>
                  <a:close/>
                </a:path>
                <a:path w="1104265" h="1182370">
                  <a:moveTo>
                    <a:pt x="550862" y="256514"/>
                  </a:moveTo>
                  <a:lnTo>
                    <a:pt x="550595" y="256362"/>
                  </a:lnTo>
                  <a:lnTo>
                    <a:pt x="550862" y="256514"/>
                  </a:lnTo>
                  <a:close/>
                </a:path>
                <a:path w="1104265" h="1182370">
                  <a:moveTo>
                    <a:pt x="553034" y="257606"/>
                  </a:moveTo>
                  <a:lnTo>
                    <a:pt x="552564" y="257403"/>
                  </a:lnTo>
                  <a:lnTo>
                    <a:pt x="553034" y="257606"/>
                  </a:lnTo>
                  <a:close/>
                </a:path>
                <a:path w="1104265" h="1182370">
                  <a:moveTo>
                    <a:pt x="556323" y="218554"/>
                  </a:moveTo>
                  <a:lnTo>
                    <a:pt x="554545" y="218782"/>
                  </a:lnTo>
                  <a:lnTo>
                    <a:pt x="551281" y="220167"/>
                  </a:lnTo>
                  <a:lnTo>
                    <a:pt x="549897" y="221221"/>
                  </a:lnTo>
                  <a:lnTo>
                    <a:pt x="551357" y="220383"/>
                  </a:lnTo>
                  <a:lnTo>
                    <a:pt x="553758" y="219379"/>
                  </a:lnTo>
                  <a:lnTo>
                    <a:pt x="554672" y="218998"/>
                  </a:lnTo>
                  <a:lnTo>
                    <a:pt x="555523" y="218770"/>
                  </a:lnTo>
                  <a:lnTo>
                    <a:pt x="556323" y="218554"/>
                  </a:lnTo>
                  <a:close/>
                </a:path>
                <a:path w="1104265" h="1182370">
                  <a:moveTo>
                    <a:pt x="556374" y="218541"/>
                  </a:moveTo>
                  <a:close/>
                </a:path>
                <a:path w="1104265" h="1182370">
                  <a:moveTo>
                    <a:pt x="558088" y="218300"/>
                  </a:moveTo>
                  <a:lnTo>
                    <a:pt x="556641" y="218503"/>
                  </a:lnTo>
                  <a:lnTo>
                    <a:pt x="558088" y="218313"/>
                  </a:lnTo>
                  <a:close/>
                </a:path>
                <a:path w="1104265" h="1182370">
                  <a:moveTo>
                    <a:pt x="558203" y="218287"/>
                  </a:moveTo>
                  <a:close/>
                </a:path>
                <a:path w="1104265" h="1182370">
                  <a:moveTo>
                    <a:pt x="563626" y="0"/>
                  </a:moveTo>
                  <a:lnTo>
                    <a:pt x="558203" y="0"/>
                  </a:lnTo>
                  <a:lnTo>
                    <a:pt x="558203" y="218287"/>
                  </a:lnTo>
                  <a:lnTo>
                    <a:pt x="563524" y="218287"/>
                  </a:lnTo>
                  <a:lnTo>
                    <a:pt x="563626" y="0"/>
                  </a:lnTo>
                  <a:close/>
                </a:path>
                <a:path w="1104265" h="1182370">
                  <a:moveTo>
                    <a:pt x="563740" y="259029"/>
                  </a:moveTo>
                  <a:lnTo>
                    <a:pt x="563245" y="259041"/>
                  </a:lnTo>
                  <a:lnTo>
                    <a:pt x="561035" y="259118"/>
                  </a:lnTo>
                  <a:lnTo>
                    <a:pt x="561479" y="259118"/>
                  </a:lnTo>
                  <a:lnTo>
                    <a:pt x="561911" y="259105"/>
                  </a:lnTo>
                  <a:lnTo>
                    <a:pt x="562038" y="259105"/>
                  </a:lnTo>
                  <a:lnTo>
                    <a:pt x="563664" y="259041"/>
                  </a:lnTo>
                  <a:close/>
                </a:path>
                <a:path w="1104265" h="1182370">
                  <a:moveTo>
                    <a:pt x="572135" y="221488"/>
                  </a:moveTo>
                  <a:lnTo>
                    <a:pt x="571944" y="221348"/>
                  </a:lnTo>
                  <a:lnTo>
                    <a:pt x="571715" y="221246"/>
                  </a:lnTo>
                  <a:lnTo>
                    <a:pt x="572135" y="221488"/>
                  </a:lnTo>
                  <a:close/>
                </a:path>
                <a:path w="1104265" h="1182370">
                  <a:moveTo>
                    <a:pt x="577037" y="251180"/>
                  </a:moveTo>
                  <a:lnTo>
                    <a:pt x="575703" y="252780"/>
                  </a:lnTo>
                  <a:lnTo>
                    <a:pt x="574243" y="254190"/>
                  </a:lnTo>
                  <a:lnTo>
                    <a:pt x="571931" y="255790"/>
                  </a:lnTo>
                  <a:lnTo>
                    <a:pt x="569963" y="256984"/>
                  </a:lnTo>
                  <a:lnTo>
                    <a:pt x="568947" y="257467"/>
                  </a:lnTo>
                  <a:lnTo>
                    <a:pt x="565746" y="258622"/>
                  </a:lnTo>
                  <a:lnTo>
                    <a:pt x="563854" y="259003"/>
                  </a:lnTo>
                  <a:lnTo>
                    <a:pt x="565429" y="258965"/>
                  </a:lnTo>
                  <a:lnTo>
                    <a:pt x="569277" y="257695"/>
                  </a:lnTo>
                  <a:lnTo>
                    <a:pt x="571220" y="256324"/>
                  </a:lnTo>
                  <a:lnTo>
                    <a:pt x="573125" y="255282"/>
                  </a:lnTo>
                  <a:lnTo>
                    <a:pt x="575310" y="253415"/>
                  </a:lnTo>
                  <a:lnTo>
                    <a:pt x="577037" y="251180"/>
                  </a:lnTo>
                  <a:close/>
                </a:path>
                <a:path w="1104265" h="1182370">
                  <a:moveTo>
                    <a:pt x="580237" y="245249"/>
                  </a:moveTo>
                  <a:lnTo>
                    <a:pt x="580174" y="245440"/>
                  </a:lnTo>
                  <a:lnTo>
                    <a:pt x="580237" y="245249"/>
                  </a:lnTo>
                  <a:close/>
                </a:path>
                <a:path w="1104265" h="1182370">
                  <a:moveTo>
                    <a:pt x="580707" y="243586"/>
                  </a:moveTo>
                  <a:lnTo>
                    <a:pt x="580478" y="244513"/>
                  </a:lnTo>
                  <a:lnTo>
                    <a:pt x="580707" y="243586"/>
                  </a:lnTo>
                  <a:close/>
                </a:path>
                <a:path w="1104265" h="1182370">
                  <a:moveTo>
                    <a:pt x="581304" y="235051"/>
                  </a:moveTo>
                  <a:lnTo>
                    <a:pt x="580885" y="233553"/>
                  </a:lnTo>
                  <a:lnTo>
                    <a:pt x="580402" y="231698"/>
                  </a:lnTo>
                  <a:lnTo>
                    <a:pt x="579958" y="230911"/>
                  </a:lnTo>
                  <a:lnTo>
                    <a:pt x="579704" y="230149"/>
                  </a:lnTo>
                  <a:lnTo>
                    <a:pt x="578840" y="228879"/>
                  </a:lnTo>
                  <a:lnTo>
                    <a:pt x="578485" y="228206"/>
                  </a:lnTo>
                  <a:lnTo>
                    <a:pt x="577088" y="225831"/>
                  </a:lnTo>
                  <a:lnTo>
                    <a:pt x="576402" y="225094"/>
                  </a:lnTo>
                  <a:lnTo>
                    <a:pt x="575233" y="223774"/>
                  </a:lnTo>
                  <a:lnTo>
                    <a:pt x="574624" y="223316"/>
                  </a:lnTo>
                  <a:lnTo>
                    <a:pt x="574370" y="223062"/>
                  </a:lnTo>
                  <a:lnTo>
                    <a:pt x="573608" y="222554"/>
                  </a:lnTo>
                  <a:lnTo>
                    <a:pt x="573049" y="222135"/>
                  </a:lnTo>
                  <a:lnTo>
                    <a:pt x="572439" y="221678"/>
                  </a:lnTo>
                  <a:lnTo>
                    <a:pt x="572185" y="221538"/>
                  </a:lnTo>
                  <a:lnTo>
                    <a:pt x="571715" y="221246"/>
                  </a:lnTo>
                  <a:lnTo>
                    <a:pt x="571144" y="220929"/>
                  </a:lnTo>
                  <a:lnTo>
                    <a:pt x="570865" y="220726"/>
                  </a:lnTo>
                  <a:lnTo>
                    <a:pt x="570712" y="220649"/>
                  </a:lnTo>
                  <a:lnTo>
                    <a:pt x="570547" y="220522"/>
                  </a:lnTo>
                  <a:lnTo>
                    <a:pt x="569595" y="219875"/>
                  </a:lnTo>
                  <a:lnTo>
                    <a:pt x="569188" y="219722"/>
                  </a:lnTo>
                  <a:lnTo>
                    <a:pt x="569036" y="219621"/>
                  </a:lnTo>
                  <a:lnTo>
                    <a:pt x="567867" y="219214"/>
                  </a:lnTo>
                  <a:lnTo>
                    <a:pt x="567702" y="219138"/>
                  </a:lnTo>
                  <a:lnTo>
                    <a:pt x="566712" y="218744"/>
                  </a:lnTo>
                  <a:lnTo>
                    <a:pt x="566585" y="218732"/>
                  </a:lnTo>
                  <a:lnTo>
                    <a:pt x="566432" y="218668"/>
                  </a:lnTo>
                  <a:lnTo>
                    <a:pt x="565480" y="218567"/>
                  </a:lnTo>
                  <a:lnTo>
                    <a:pt x="563626" y="218313"/>
                  </a:lnTo>
                  <a:lnTo>
                    <a:pt x="565099" y="218528"/>
                  </a:lnTo>
                  <a:lnTo>
                    <a:pt x="566559" y="218897"/>
                  </a:lnTo>
                  <a:lnTo>
                    <a:pt x="568579" y="219671"/>
                  </a:lnTo>
                  <a:lnTo>
                    <a:pt x="569010" y="219837"/>
                  </a:lnTo>
                  <a:lnTo>
                    <a:pt x="570014" y="220306"/>
                  </a:lnTo>
                  <a:lnTo>
                    <a:pt x="577875" y="227444"/>
                  </a:lnTo>
                  <a:lnTo>
                    <a:pt x="578700" y="228803"/>
                  </a:lnTo>
                  <a:lnTo>
                    <a:pt x="579107" y="229489"/>
                  </a:lnTo>
                  <a:lnTo>
                    <a:pt x="579170" y="229628"/>
                  </a:lnTo>
                  <a:lnTo>
                    <a:pt x="579615" y="230606"/>
                  </a:lnTo>
                  <a:lnTo>
                    <a:pt x="581190" y="238899"/>
                  </a:lnTo>
                  <a:lnTo>
                    <a:pt x="581164" y="240296"/>
                  </a:lnTo>
                  <a:lnTo>
                    <a:pt x="581037" y="241592"/>
                  </a:lnTo>
                  <a:lnTo>
                    <a:pt x="580758" y="242912"/>
                  </a:lnTo>
                  <a:lnTo>
                    <a:pt x="580720" y="243065"/>
                  </a:lnTo>
                  <a:lnTo>
                    <a:pt x="580504" y="244081"/>
                  </a:lnTo>
                  <a:lnTo>
                    <a:pt x="580148" y="245237"/>
                  </a:lnTo>
                  <a:lnTo>
                    <a:pt x="579691" y="246367"/>
                  </a:lnTo>
                  <a:lnTo>
                    <a:pt x="580237" y="245249"/>
                  </a:lnTo>
                  <a:lnTo>
                    <a:pt x="580478" y="244513"/>
                  </a:lnTo>
                  <a:lnTo>
                    <a:pt x="581101" y="241922"/>
                  </a:lnTo>
                  <a:lnTo>
                    <a:pt x="581304" y="240296"/>
                  </a:lnTo>
                  <a:lnTo>
                    <a:pt x="581304" y="235051"/>
                  </a:lnTo>
                  <a:close/>
                </a:path>
                <a:path w="1104265" h="1182370">
                  <a:moveTo>
                    <a:pt x="1103922" y="1177759"/>
                  </a:moveTo>
                  <a:lnTo>
                    <a:pt x="1102563" y="1176985"/>
                  </a:lnTo>
                  <a:lnTo>
                    <a:pt x="1101217" y="1176604"/>
                  </a:lnTo>
                  <a:lnTo>
                    <a:pt x="1098854" y="1177963"/>
                  </a:lnTo>
                  <a:lnTo>
                    <a:pt x="1098753" y="1178166"/>
                  </a:lnTo>
                  <a:lnTo>
                    <a:pt x="1098651" y="1178382"/>
                  </a:lnTo>
                  <a:lnTo>
                    <a:pt x="1098600" y="1178572"/>
                  </a:lnTo>
                  <a:lnTo>
                    <a:pt x="1098600" y="1180249"/>
                  </a:lnTo>
                  <a:lnTo>
                    <a:pt x="1098600" y="1180833"/>
                  </a:lnTo>
                  <a:lnTo>
                    <a:pt x="1099794" y="1182039"/>
                  </a:lnTo>
                  <a:lnTo>
                    <a:pt x="1100162" y="1182052"/>
                  </a:lnTo>
                  <a:lnTo>
                    <a:pt x="1101267" y="1182065"/>
                  </a:lnTo>
                  <a:lnTo>
                    <a:pt x="1101661" y="1182065"/>
                  </a:lnTo>
                  <a:lnTo>
                    <a:pt x="1102194" y="1182052"/>
                  </a:lnTo>
                  <a:lnTo>
                    <a:pt x="1103020" y="1181557"/>
                  </a:lnTo>
                  <a:lnTo>
                    <a:pt x="1103249" y="1181188"/>
                  </a:lnTo>
                  <a:lnTo>
                    <a:pt x="1103490" y="1180807"/>
                  </a:lnTo>
                  <a:lnTo>
                    <a:pt x="1103591" y="1180642"/>
                  </a:lnTo>
                  <a:lnTo>
                    <a:pt x="1103769" y="1180388"/>
                  </a:lnTo>
                  <a:lnTo>
                    <a:pt x="1103922" y="1179880"/>
                  </a:lnTo>
                  <a:lnTo>
                    <a:pt x="1103922" y="1178864"/>
                  </a:lnTo>
                  <a:lnTo>
                    <a:pt x="1103922" y="11777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2" name="object 728"/>
            <p:cNvSpPr/>
            <p:nvPr/>
          </p:nvSpPr>
          <p:spPr>
            <a:xfrm>
              <a:off x="8697608" y="2252296"/>
              <a:ext cx="1104900" cy="573405"/>
            </a:xfrm>
            <a:custGeom>
              <a:avLst/>
              <a:gdLst/>
              <a:ahLst/>
              <a:cxnLst/>
              <a:rect l="l" t="t" r="r" b="b"/>
              <a:pathLst>
                <a:path w="1104900" h="573405">
                  <a:moveTo>
                    <a:pt x="114" y="218668"/>
                  </a:moveTo>
                  <a:close/>
                </a:path>
                <a:path w="1104900" h="573405">
                  <a:moveTo>
                    <a:pt x="1739" y="218516"/>
                  </a:moveTo>
                  <a:lnTo>
                    <a:pt x="1612" y="218516"/>
                  </a:lnTo>
                  <a:lnTo>
                    <a:pt x="927" y="218579"/>
                  </a:lnTo>
                  <a:lnTo>
                    <a:pt x="1739" y="218516"/>
                  </a:lnTo>
                  <a:close/>
                </a:path>
                <a:path w="1104900" h="573405">
                  <a:moveTo>
                    <a:pt x="2806" y="218490"/>
                  </a:moveTo>
                  <a:lnTo>
                    <a:pt x="2489" y="218490"/>
                  </a:lnTo>
                  <a:lnTo>
                    <a:pt x="2806" y="218490"/>
                  </a:lnTo>
                  <a:close/>
                </a:path>
                <a:path w="1104900" h="573405">
                  <a:moveTo>
                    <a:pt x="3048" y="218503"/>
                  </a:moveTo>
                  <a:lnTo>
                    <a:pt x="2832" y="218490"/>
                  </a:lnTo>
                  <a:lnTo>
                    <a:pt x="2984" y="218503"/>
                  </a:lnTo>
                  <a:close/>
                </a:path>
                <a:path w="1104900" h="573405">
                  <a:moveTo>
                    <a:pt x="4635" y="218579"/>
                  </a:moveTo>
                  <a:lnTo>
                    <a:pt x="3911" y="218516"/>
                  </a:lnTo>
                  <a:lnTo>
                    <a:pt x="4635" y="218579"/>
                  </a:lnTo>
                  <a:close/>
                </a:path>
                <a:path w="1104900" h="573405">
                  <a:moveTo>
                    <a:pt x="5435" y="218681"/>
                  </a:moveTo>
                  <a:lnTo>
                    <a:pt x="4686" y="218579"/>
                  </a:lnTo>
                  <a:lnTo>
                    <a:pt x="5435" y="218681"/>
                  </a:lnTo>
                  <a:close/>
                </a:path>
                <a:path w="1104900" h="573405">
                  <a:moveTo>
                    <a:pt x="535508" y="571588"/>
                  </a:moveTo>
                  <a:lnTo>
                    <a:pt x="534797" y="571296"/>
                  </a:lnTo>
                  <a:lnTo>
                    <a:pt x="535368" y="571525"/>
                  </a:lnTo>
                  <a:lnTo>
                    <a:pt x="534352" y="571080"/>
                  </a:lnTo>
                  <a:lnTo>
                    <a:pt x="534136" y="570979"/>
                  </a:lnTo>
                  <a:lnTo>
                    <a:pt x="533666" y="570738"/>
                  </a:lnTo>
                  <a:lnTo>
                    <a:pt x="532790" y="570268"/>
                  </a:lnTo>
                  <a:lnTo>
                    <a:pt x="532028" y="569798"/>
                  </a:lnTo>
                  <a:lnTo>
                    <a:pt x="530529" y="568718"/>
                  </a:lnTo>
                  <a:lnTo>
                    <a:pt x="529844" y="568185"/>
                  </a:lnTo>
                  <a:lnTo>
                    <a:pt x="528154" y="566572"/>
                  </a:lnTo>
                  <a:lnTo>
                    <a:pt x="527354" y="565645"/>
                  </a:lnTo>
                  <a:lnTo>
                    <a:pt x="528967" y="567855"/>
                  </a:lnTo>
                  <a:lnTo>
                    <a:pt x="532066" y="570204"/>
                  </a:lnTo>
                  <a:lnTo>
                    <a:pt x="535508" y="571588"/>
                  </a:lnTo>
                  <a:close/>
                </a:path>
                <a:path w="1104900" h="573405">
                  <a:moveTo>
                    <a:pt x="545947" y="572871"/>
                  </a:moveTo>
                  <a:close/>
                </a:path>
                <a:path w="1104900" h="573405">
                  <a:moveTo>
                    <a:pt x="550278" y="571792"/>
                  </a:moveTo>
                  <a:lnTo>
                    <a:pt x="549249" y="572160"/>
                  </a:lnTo>
                  <a:lnTo>
                    <a:pt x="547446" y="572617"/>
                  </a:lnTo>
                  <a:lnTo>
                    <a:pt x="548690" y="572350"/>
                  </a:lnTo>
                  <a:lnTo>
                    <a:pt x="549998" y="571919"/>
                  </a:lnTo>
                  <a:lnTo>
                    <a:pt x="550278" y="571792"/>
                  </a:lnTo>
                  <a:close/>
                </a:path>
                <a:path w="1104900" h="573405">
                  <a:moveTo>
                    <a:pt x="1086231" y="0"/>
                  </a:moveTo>
                  <a:lnTo>
                    <a:pt x="1080795" y="0"/>
                  </a:lnTo>
                  <a:lnTo>
                    <a:pt x="1080795" y="218440"/>
                  </a:lnTo>
                  <a:lnTo>
                    <a:pt x="1086231" y="218440"/>
                  </a:lnTo>
                  <a:lnTo>
                    <a:pt x="1086231" y="0"/>
                  </a:lnTo>
                  <a:close/>
                </a:path>
                <a:path w="1104900" h="573405">
                  <a:moveTo>
                    <a:pt x="1103160" y="244627"/>
                  </a:moveTo>
                  <a:lnTo>
                    <a:pt x="1102817" y="245732"/>
                  </a:lnTo>
                  <a:lnTo>
                    <a:pt x="1103160" y="244640"/>
                  </a:lnTo>
                  <a:close/>
                </a:path>
                <a:path w="1104900" h="573405">
                  <a:moveTo>
                    <a:pt x="1104582" y="241084"/>
                  </a:moveTo>
                  <a:lnTo>
                    <a:pt x="1104341" y="234442"/>
                  </a:lnTo>
                  <a:lnTo>
                    <a:pt x="1103909" y="233692"/>
                  </a:lnTo>
                  <a:lnTo>
                    <a:pt x="1103909" y="232308"/>
                  </a:lnTo>
                  <a:lnTo>
                    <a:pt x="1100709" y="226352"/>
                  </a:lnTo>
                  <a:lnTo>
                    <a:pt x="1098905" y="225005"/>
                  </a:lnTo>
                  <a:lnTo>
                    <a:pt x="1097800" y="223062"/>
                  </a:lnTo>
                  <a:lnTo>
                    <a:pt x="1092225" y="219557"/>
                  </a:lnTo>
                  <a:lnTo>
                    <a:pt x="1089228" y="219138"/>
                  </a:lnTo>
                  <a:lnTo>
                    <a:pt x="1089012" y="219049"/>
                  </a:lnTo>
                  <a:lnTo>
                    <a:pt x="1087970" y="218922"/>
                  </a:lnTo>
                  <a:lnTo>
                    <a:pt x="1086294" y="218706"/>
                  </a:lnTo>
                  <a:lnTo>
                    <a:pt x="1086294" y="239826"/>
                  </a:lnTo>
                  <a:lnTo>
                    <a:pt x="1086218" y="239991"/>
                  </a:lnTo>
                  <a:lnTo>
                    <a:pt x="1086281" y="239763"/>
                  </a:lnTo>
                  <a:lnTo>
                    <a:pt x="1086294" y="218706"/>
                  </a:lnTo>
                  <a:lnTo>
                    <a:pt x="1086218" y="218490"/>
                  </a:lnTo>
                  <a:lnTo>
                    <a:pt x="1086205" y="238429"/>
                  </a:lnTo>
                  <a:lnTo>
                    <a:pt x="1086078" y="238023"/>
                  </a:lnTo>
                  <a:lnTo>
                    <a:pt x="1086205" y="238429"/>
                  </a:lnTo>
                  <a:lnTo>
                    <a:pt x="1086205" y="218490"/>
                  </a:lnTo>
                  <a:lnTo>
                    <a:pt x="1085799" y="218490"/>
                  </a:lnTo>
                  <a:lnTo>
                    <a:pt x="1085799" y="240830"/>
                  </a:lnTo>
                  <a:lnTo>
                    <a:pt x="1085799" y="218490"/>
                  </a:lnTo>
                  <a:lnTo>
                    <a:pt x="1084440" y="218490"/>
                  </a:lnTo>
                  <a:lnTo>
                    <a:pt x="1083525" y="218490"/>
                  </a:lnTo>
                  <a:lnTo>
                    <a:pt x="1084427" y="218516"/>
                  </a:lnTo>
                  <a:lnTo>
                    <a:pt x="1082598" y="218490"/>
                  </a:lnTo>
                  <a:lnTo>
                    <a:pt x="1081697" y="218567"/>
                  </a:lnTo>
                  <a:lnTo>
                    <a:pt x="1081532" y="218579"/>
                  </a:lnTo>
                  <a:lnTo>
                    <a:pt x="1080795" y="218681"/>
                  </a:lnTo>
                  <a:lnTo>
                    <a:pt x="1078204" y="218998"/>
                  </a:lnTo>
                  <a:lnTo>
                    <a:pt x="1075613" y="219862"/>
                  </a:lnTo>
                  <a:lnTo>
                    <a:pt x="1074064" y="220751"/>
                  </a:lnTo>
                  <a:lnTo>
                    <a:pt x="1073886" y="220827"/>
                  </a:lnTo>
                  <a:lnTo>
                    <a:pt x="1073683" y="221056"/>
                  </a:lnTo>
                  <a:lnTo>
                    <a:pt x="1073886" y="220941"/>
                  </a:lnTo>
                  <a:lnTo>
                    <a:pt x="1073264" y="221081"/>
                  </a:lnTo>
                  <a:lnTo>
                    <a:pt x="1070991" y="222605"/>
                  </a:lnTo>
                  <a:lnTo>
                    <a:pt x="1070305" y="223291"/>
                  </a:lnTo>
                  <a:lnTo>
                    <a:pt x="1069162" y="224447"/>
                  </a:lnTo>
                  <a:lnTo>
                    <a:pt x="1068971" y="224637"/>
                  </a:lnTo>
                  <a:lnTo>
                    <a:pt x="1068209" y="225412"/>
                  </a:lnTo>
                  <a:lnTo>
                    <a:pt x="1067790" y="225844"/>
                  </a:lnTo>
                  <a:lnTo>
                    <a:pt x="1067333" y="226301"/>
                  </a:lnTo>
                  <a:lnTo>
                    <a:pt x="1066025" y="228219"/>
                  </a:lnTo>
                  <a:lnTo>
                    <a:pt x="1065301" y="229781"/>
                  </a:lnTo>
                  <a:lnTo>
                    <a:pt x="1063752" y="233095"/>
                  </a:lnTo>
                  <a:lnTo>
                    <a:pt x="1063294" y="235178"/>
                  </a:lnTo>
                  <a:lnTo>
                    <a:pt x="1063142" y="235902"/>
                  </a:lnTo>
                  <a:lnTo>
                    <a:pt x="1063091" y="236156"/>
                  </a:lnTo>
                  <a:lnTo>
                    <a:pt x="1063104" y="238950"/>
                  </a:lnTo>
                  <a:lnTo>
                    <a:pt x="1063117" y="240093"/>
                  </a:lnTo>
                  <a:lnTo>
                    <a:pt x="1063117" y="241744"/>
                  </a:lnTo>
                  <a:lnTo>
                    <a:pt x="1063650" y="244373"/>
                  </a:lnTo>
                  <a:lnTo>
                    <a:pt x="1064425" y="246303"/>
                  </a:lnTo>
                  <a:lnTo>
                    <a:pt x="1064628" y="246735"/>
                  </a:lnTo>
                  <a:lnTo>
                    <a:pt x="1064425" y="246303"/>
                  </a:lnTo>
                  <a:lnTo>
                    <a:pt x="1064539" y="246799"/>
                  </a:lnTo>
                  <a:lnTo>
                    <a:pt x="559346" y="540004"/>
                  </a:lnTo>
                  <a:lnTo>
                    <a:pt x="559650" y="540575"/>
                  </a:lnTo>
                  <a:lnTo>
                    <a:pt x="561644" y="544004"/>
                  </a:lnTo>
                  <a:lnTo>
                    <a:pt x="561746" y="544233"/>
                  </a:lnTo>
                  <a:lnTo>
                    <a:pt x="561975" y="544779"/>
                  </a:lnTo>
                  <a:lnTo>
                    <a:pt x="1067244" y="251523"/>
                  </a:lnTo>
                  <a:lnTo>
                    <a:pt x="1071232" y="256692"/>
                  </a:lnTo>
                  <a:lnTo>
                    <a:pt x="1077252" y="259511"/>
                  </a:lnTo>
                  <a:lnTo>
                    <a:pt x="1082217" y="259511"/>
                  </a:lnTo>
                  <a:lnTo>
                    <a:pt x="1083310" y="259511"/>
                  </a:lnTo>
                  <a:lnTo>
                    <a:pt x="1083449" y="259511"/>
                  </a:lnTo>
                  <a:lnTo>
                    <a:pt x="1084033" y="259499"/>
                  </a:lnTo>
                  <a:lnTo>
                    <a:pt x="1084364" y="259486"/>
                  </a:lnTo>
                  <a:lnTo>
                    <a:pt x="1087272" y="259346"/>
                  </a:lnTo>
                  <a:lnTo>
                    <a:pt x="1087513" y="259334"/>
                  </a:lnTo>
                  <a:lnTo>
                    <a:pt x="1087640" y="259321"/>
                  </a:lnTo>
                  <a:lnTo>
                    <a:pt x="1089431" y="258813"/>
                  </a:lnTo>
                  <a:lnTo>
                    <a:pt x="1090676" y="258457"/>
                  </a:lnTo>
                  <a:lnTo>
                    <a:pt x="1091730" y="257848"/>
                  </a:lnTo>
                  <a:lnTo>
                    <a:pt x="1102321" y="246926"/>
                  </a:lnTo>
                  <a:lnTo>
                    <a:pt x="1102385" y="246799"/>
                  </a:lnTo>
                  <a:lnTo>
                    <a:pt x="1102817" y="245745"/>
                  </a:lnTo>
                  <a:lnTo>
                    <a:pt x="1103160" y="244576"/>
                  </a:lnTo>
                  <a:lnTo>
                    <a:pt x="1104582" y="241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3" name="object 729"/>
            <p:cNvSpPr/>
            <p:nvPr/>
          </p:nvSpPr>
          <p:spPr>
            <a:xfrm>
              <a:off x="8716480" y="2499095"/>
              <a:ext cx="544830" cy="326390"/>
            </a:xfrm>
            <a:custGeom>
              <a:avLst/>
              <a:gdLst/>
              <a:ahLst/>
              <a:cxnLst/>
              <a:rect l="l" t="t" r="r" b="b"/>
              <a:pathLst>
                <a:path w="544829" h="326389">
                  <a:moveTo>
                    <a:pt x="504190" y="309740"/>
                  </a:moveTo>
                  <a:lnTo>
                    <a:pt x="504012" y="308343"/>
                  </a:lnTo>
                  <a:lnTo>
                    <a:pt x="504190" y="309765"/>
                  </a:lnTo>
                  <a:close/>
                </a:path>
                <a:path w="544829" h="326389">
                  <a:moveTo>
                    <a:pt x="504202" y="309803"/>
                  </a:moveTo>
                  <a:close/>
                </a:path>
                <a:path w="544829" h="326389">
                  <a:moveTo>
                    <a:pt x="505091" y="298704"/>
                  </a:moveTo>
                  <a:lnTo>
                    <a:pt x="504723" y="299593"/>
                  </a:lnTo>
                  <a:lnTo>
                    <a:pt x="504545" y="300240"/>
                  </a:lnTo>
                  <a:lnTo>
                    <a:pt x="504304" y="300926"/>
                  </a:lnTo>
                  <a:lnTo>
                    <a:pt x="503885" y="303174"/>
                  </a:lnTo>
                  <a:lnTo>
                    <a:pt x="503847" y="305396"/>
                  </a:lnTo>
                  <a:lnTo>
                    <a:pt x="503910" y="304152"/>
                  </a:lnTo>
                  <a:lnTo>
                    <a:pt x="504012" y="303250"/>
                  </a:lnTo>
                  <a:lnTo>
                    <a:pt x="504037" y="303047"/>
                  </a:lnTo>
                  <a:lnTo>
                    <a:pt x="504050" y="302895"/>
                  </a:lnTo>
                  <a:lnTo>
                    <a:pt x="504253" y="301523"/>
                  </a:lnTo>
                  <a:lnTo>
                    <a:pt x="504596" y="300113"/>
                  </a:lnTo>
                  <a:lnTo>
                    <a:pt x="505091" y="298704"/>
                  </a:lnTo>
                  <a:close/>
                </a:path>
                <a:path w="544829" h="326389">
                  <a:moveTo>
                    <a:pt x="505193" y="298462"/>
                  </a:moveTo>
                  <a:lnTo>
                    <a:pt x="505091" y="298704"/>
                  </a:lnTo>
                  <a:lnTo>
                    <a:pt x="505193" y="298462"/>
                  </a:lnTo>
                  <a:close/>
                </a:path>
                <a:path w="544829" h="326389">
                  <a:moveTo>
                    <a:pt x="505396" y="297929"/>
                  </a:moveTo>
                  <a:close/>
                </a:path>
                <a:path w="544829" h="326389">
                  <a:moveTo>
                    <a:pt x="505421" y="313690"/>
                  </a:moveTo>
                  <a:lnTo>
                    <a:pt x="505345" y="313512"/>
                  </a:lnTo>
                  <a:lnTo>
                    <a:pt x="505206" y="313156"/>
                  </a:lnTo>
                  <a:lnTo>
                    <a:pt x="505066" y="312788"/>
                  </a:lnTo>
                  <a:lnTo>
                    <a:pt x="504494" y="311099"/>
                  </a:lnTo>
                  <a:lnTo>
                    <a:pt x="504202" y="309854"/>
                  </a:lnTo>
                  <a:lnTo>
                    <a:pt x="504278" y="310464"/>
                  </a:lnTo>
                  <a:lnTo>
                    <a:pt x="504659" y="311797"/>
                  </a:lnTo>
                  <a:lnTo>
                    <a:pt x="504888" y="312547"/>
                  </a:lnTo>
                  <a:lnTo>
                    <a:pt x="505421" y="313690"/>
                  </a:lnTo>
                  <a:close/>
                </a:path>
                <a:path w="544829" h="326389">
                  <a:moveTo>
                    <a:pt x="505587" y="314071"/>
                  </a:moveTo>
                  <a:lnTo>
                    <a:pt x="505434" y="313690"/>
                  </a:lnTo>
                  <a:lnTo>
                    <a:pt x="505587" y="314071"/>
                  </a:lnTo>
                  <a:close/>
                </a:path>
                <a:path w="544829" h="326389">
                  <a:moveTo>
                    <a:pt x="506285" y="315506"/>
                  </a:moveTo>
                  <a:lnTo>
                    <a:pt x="505587" y="314071"/>
                  </a:lnTo>
                  <a:lnTo>
                    <a:pt x="505739" y="314452"/>
                  </a:lnTo>
                  <a:lnTo>
                    <a:pt x="506107" y="315188"/>
                  </a:lnTo>
                  <a:lnTo>
                    <a:pt x="506285" y="315506"/>
                  </a:lnTo>
                  <a:close/>
                </a:path>
                <a:path w="544829" h="326389">
                  <a:moveTo>
                    <a:pt x="507034" y="316788"/>
                  </a:moveTo>
                  <a:lnTo>
                    <a:pt x="506628" y="316103"/>
                  </a:lnTo>
                  <a:lnTo>
                    <a:pt x="507034" y="316801"/>
                  </a:lnTo>
                  <a:close/>
                </a:path>
                <a:path w="544829" h="326389">
                  <a:moveTo>
                    <a:pt x="507834" y="317957"/>
                  </a:moveTo>
                  <a:lnTo>
                    <a:pt x="507034" y="316801"/>
                  </a:lnTo>
                  <a:lnTo>
                    <a:pt x="507453" y="317449"/>
                  </a:lnTo>
                  <a:lnTo>
                    <a:pt x="507834" y="317957"/>
                  </a:lnTo>
                  <a:close/>
                </a:path>
                <a:path w="544829" h="326389">
                  <a:moveTo>
                    <a:pt x="508101" y="293255"/>
                  </a:moveTo>
                  <a:lnTo>
                    <a:pt x="507288" y="294309"/>
                  </a:lnTo>
                  <a:lnTo>
                    <a:pt x="508101" y="293255"/>
                  </a:lnTo>
                  <a:lnTo>
                    <a:pt x="2806" y="50"/>
                  </a:lnTo>
                  <a:lnTo>
                    <a:pt x="2235" y="1079"/>
                  </a:lnTo>
                  <a:lnTo>
                    <a:pt x="1752" y="2019"/>
                  </a:lnTo>
                  <a:lnTo>
                    <a:pt x="1193" y="2997"/>
                  </a:lnTo>
                  <a:lnTo>
                    <a:pt x="431" y="4140"/>
                  </a:lnTo>
                  <a:lnTo>
                    <a:pt x="38" y="4686"/>
                  </a:lnTo>
                  <a:lnTo>
                    <a:pt x="723" y="3911"/>
                  </a:lnTo>
                  <a:lnTo>
                    <a:pt x="114" y="4724"/>
                  </a:lnTo>
                  <a:lnTo>
                    <a:pt x="505396" y="297929"/>
                  </a:lnTo>
                  <a:lnTo>
                    <a:pt x="507085" y="294690"/>
                  </a:lnTo>
                  <a:lnTo>
                    <a:pt x="507187" y="294525"/>
                  </a:lnTo>
                  <a:lnTo>
                    <a:pt x="507365" y="294233"/>
                  </a:lnTo>
                  <a:lnTo>
                    <a:pt x="507720" y="293763"/>
                  </a:lnTo>
                  <a:lnTo>
                    <a:pt x="508101" y="293255"/>
                  </a:lnTo>
                  <a:close/>
                </a:path>
                <a:path w="544829" h="326389">
                  <a:moveTo>
                    <a:pt x="510171" y="320611"/>
                  </a:moveTo>
                  <a:lnTo>
                    <a:pt x="509308" y="319773"/>
                  </a:lnTo>
                  <a:lnTo>
                    <a:pt x="508660" y="319036"/>
                  </a:lnTo>
                  <a:lnTo>
                    <a:pt x="507834" y="317957"/>
                  </a:lnTo>
                  <a:lnTo>
                    <a:pt x="508482" y="318846"/>
                  </a:lnTo>
                  <a:lnTo>
                    <a:pt x="509371" y="319862"/>
                  </a:lnTo>
                  <a:lnTo>
                    <a:pt x="510171" y="320611"/>
                  </a:lnTo>
                  <a:close/>
                </a:path>
                <a:path w="544829" h="326389">
                  <a:moveTo>
                    <a:pt x="514375" y="323723"/>
                  </a:moveTo>
                  <a:lnTo>
                    <a:pt x="513499" y="323202"/>
                  </a:lnTo>
                  <a:lnTo>
                    <a:pt x="513156" y="322999"/>
                  </a:lnTo>
                  <a:lnTo>
                    <a:pt x="513016" y="322910"/>
                  </a:lnTo>
                  <a:lnTo>
                    <a:pt x="512432" y="322478"/>
                  </a:lnTo>
                  <a:lnTo>
                    <a:pt x="511657" y="321919"/>
                  </a:lnTo>
                  <a:lnTo>
                    <a:pt x="510959" y="321360"/>
                  </a:lnTo>
                  <a:lnTo>
                    <a:pt x="511594" y="321957"/>
                  </a:lnTo>
                  <a:lnTo>
                    <a:pt x="513105" y="323037"/>
                  </a:lnTo>
                  <a:lnTo>
                    <a:pt x="513943" y="323494"/>
                  </a:lnTo>
                  <a:lnTo>
                    <a:pt x="514375" y="323723"/>
                  </a:lnTo>
                  <a:close/>
                </a:path>
                <a:path w="544829" h="326389">
                  <a:moveTo>
                    <a:pt x="514591" y="323837"/>
                  </a:moveTo>
                  <a:lnTo>
                    <a:pt x="514388" y="323723"/>
                  </a:lnTo>
                  <a:lnTo>
                    <a:pt x="514591" y="323837"/>
                  </a:lnTo>
                  <a:close/>
                </a:path>
                <a:path w="544829" h="326389">
                  <a:moveTo>
                    <a:pt x="514642" y="287680"/>
                  </a:moveTo>
                  <a:lnTo>
                    <a:pt x="513168" y="288417"/>
                  </a:lnTo>
                  <a:lnTo>
                    <a:pt x="511543" y="289598"/>
                  </a:lnTo>
                  <a:lnTo>
                    <a:pt x="511340" y="289725"/>
                  </a:lnTo>
                  <a:lnTo>
                    <a:pt x="509562" y="291350"/>
                  </a:lnTo>
                  <a:lnTo>
                    <a:pt x="508127" y="293204"/>
                  </a:lnTo>
                  <a:lnTo>
                    <a:pt x="508622" y="292582"/>
                  </a:lnTo>
                  <a:lnTo>
                    <a:pt x="509155" y="291973"/>
                  </a:lnTo>
                  <a:lnTo>
                    <a:pt x="510362" y="290715"/>
                  </a:lnTo>
                  <a:lnTo>
                    <a:pt x="510921" y="290156"/>
                  </a:lnTo>
                  <a:lnTo>
                    <a:pt x="511644" y="289585"/>
                  </a:lnTo>
                  <a:lnTo>
                    <a:pt x="512025" y="289293"/>
                  </a:lnTo>
                  <a:lnTo>
                    <a:pt x="513753" y="288213"/>
                  </a:lnTo>
                  <a:lnTo>
                    <a:pt x="513943" y="288099"/>
                  </a:lnTo>
                  <a:lnTo>
                    <a:pt x="514591" y="287718"/>
                  </a:lnTo>
                  <a:close/>
                </a:path>
                <a:path w="544829" h="326389">
                  <a:moveTo>
                    <a:pt x="515150" y="324129"/>
                  </a:moveTo>
                  <a:lnTo>
                    <a:pt x="514794" y="323938"/>
                  </a:lnTo>
                  <a:lnTo>
                    <a:pt x="515150" y="324129"/>
                  </a:lnTo>
                  <a:close/>
                </a:path>
                <a:path w="544829" h="326389">
                  <a:moveTo>
                    <a:pt x="515708" y="287159"/>
                  </a:moveTo>
                  <a:lnTo>
                    <a:pt x="514680" y="287667"/>
                  </a:lnTo>
                  <a:lnTo>
                    <a:pt x="515708" y="287159"/>
                  </a:lnTo>
                  <a:close/>
                </a:path>
                <a:path w="544829" h="326389">
                  <a:moveTo>
                    <a:pt x="515797" y="324434"/>
                  </a:moveTo>
                  <a:close/>
                </a:path>
                <a:path w="544829" h="326389">
                  <a:moveTo>
                    <a:pt x="516978" y="324929"/>
                  </a:moveTo>
                  <a:close/>
                </a:path>
                <a:path w="544829" h="326389">
                  <a:moveTo>
                    <a:pt x="517042" y="324954"/>
                  </a:moveTo>
                  <a:close/>
                </a:path>
                <a:path w="544829" h="326389">
                  <a:moveTo>
                    <a:pt x="517182" y="324993"/>
                  </a:moveTo>
                  <a:lnTo>
                    <a:pt x="517055" y="324954"/>
                  </a:lnTo>
                  <a:lnTo>
                    <a:pt x="517182" y="325018"/>
                  </a:lnTo>
                  <a:close/>
                </a:path>
                <a:path w="544829" h="326389">
                  <a:moveTo>
                    <a:pt x="521639" y="326110"/>
                  </a:moveTo>
                  <a:lnTo>
                    <a:pt x="520827" y="325996"/>
                  </a:lnTo>
                  <a:lnTo>
                    <a:pt x="519201" y="325653"/>
                  </a:lnTo>
                  <a:lnTo>
                    <a:pt x="518972" y="325589"/>
                  </a:lnTo>
                  <a:lnTo>
                    <a:pt x="518325" y="325386"/>
                  </a:lnTo>
                  <a:lnTo>
                    <a:pt x="517194" y="325018"/>
                  </a:lnTo>
                  <a:lnTo>
                    <a:pt x="518223" y="325437"/>
                  </a:lnTo>
                  <a:lnTo>
                    <a:pt x="519887" y="325882"/>
                  </a:lnTo>
                  <a:lnTo>
                    <a:pt x="521538" y="326110"/>
                  </a:lnTo>
                  <a:close/>
                </a:path>
                <a:path w="544829" h="326389">
                  <a:moveTo>
                    <a:pt x="523163" y="326263"/>
                  </a:moveTo>
                  <a:lnTo>
                    <a:pt x="522414" y="326212"/>
                  </a:lnTo>
                  <a:lnTo>
                    <a:pt x="523163" y="326263"/>
                  </a:lnTo>
                  <a:close/>
                </a:path>
                <a:path w="544829" h="326389">
                  <a:moveTo>
                    <a:pt x="523392" y="285280"/>
                  </a:moveTo>
                  <a:lnTo>
                    <a:pt x="521982" y="285280"/>
                  </a:lnTo>
                  <a:lnTo>
                    <a:pt x="519709" y="285648"/>
                  </a:lnTo>
                  <a:lnTo>
                    <a:pt x="519163" y="285838"/>
                  </a:lnTo>
                  <a:lnTo>
                    <a:pt x="517677" y="286270"/>
                  </a:lnTo>
                  <a:lnTo>
                    <a:pt x="516394" y="286854"/>
                  </a:lnTo>
                  <a:lnTo>
                    <a:pt x="516902" y="286651"/>
                  </a:lnTo>
                  <a:lnTo>
                    <a:pt x="518833" y="285953"/>
                  </a:lnTo>
                  <a:lnTo>
                    <a:pt x="520204" y="285623"/>
                  </a:lnTo>
                  <a:lnTo>
                    <a:pt x="522528" y="285330"/>
                  </a:lnTo>
                  <a:lnTo>
                    <a:pt x="523392" y="285280"/>
                  </a:lnTo>
                  <a:close/>
                </a:path>
                <a:path w="544829" h="326389">
                  <a:moveTo>
                    <a:pt x="524941" y="285292"/>
                  </a:moveTo>
                  <a:lnTo>
                    <a:pt x="524725" y="285280"/>
                  </a:lnTo>
                  <a:lnTo>
                    <a:pt x="524306" y="285280"/>
                  </a:lnTo>
                  <a:lnTo>
                    <a:pt x="524941" y="285292"/>
                  </a:lnTo>
                  <a:close/>
                </a:path>
                <a:path w="544829" h="326389">
                  <a:moveTo>
                    <a:pt x="525589" y="285318"/>
                  </a:moveTo>
                  <a:lnTo>
                    <a:pt x="525310" y="285305"/>
                  </a:lnTo>
                  <a:lnTo>
                    <a:pt x="524941" y="285292"/>
                  </a:lnTo>
                  <a:lnTo>
                    <a:pt x="525589" y="285318"/>
                  </a:lnTo>
                  <a:close/>
                </a:path>
                <a:path w="544829" h="326389">
                  <a:moveTo>
                    <a:pt x="533260" y="287375"/>
                  </a:moveTo>
                  <a:lnTo>
                    <a:pt x="532396" y="286956"/>
                  </a:lnTo>
                  <a:lnTo>
                    <a:pt x="532142" y="286842"/>
                  </a:lnTo>
                  <a:lnTo>
                    <a:pt x="531279" y="286410"/>
                  </a:lnTo>
                  <a:lnTo>
                    <a:pt x="529717" y="285927"/>
                  </a:lnTo>
                  <a:lnTo>
                    <a:pt x="529590" y="285864"/>
                  </a:lnTo>
                  <a:lnTo>
                    <a:pt x="529056" y="285711"/>
                  </a:lnTo>
                  <a:lnTo>
                    <a:pt x="528561" y="285661"/>
                  </a:lnTo>
                  <a:lnTo>
                    <a:pt x="527392" y="285394"/>
                  </a:lnTo>
                  <a:lnTo>
                    <a:pt x="525703" y="285330"/>
                  </a:lnTo>
                  <a:lnTo>
                    <a:pt x="531990" y="286829"/>
                  </a:lnTo>
                  <a:lnTo>
                    <a:pt x="533260" y="287375"/>
                  </a:lnTo>
                  <a:close/>
                </a:path>
                <a:path w="544829" h="326389">
                  <a:moveTo>
                    <a:pt x="533666" y="323964"/>
                  </a:moveTo>
                  <a:lnTo>
                    <a:pt x="532790" y="324396"/>
                  </a:lnTo>
                  <a:lnTo>
                    <a:pt x="533285" y="324167"/>
                  </a:lnTo>
                  <a:lnTo>
                    <a:pt x="533666" y="323964"/>
                  </a:lnTo>
                  <a:close/>
                </a:path>
                <a:path w="544829" h="326389">
                  <a:moveTo>
                    <a:pt x="535622" y="288709"/>
                  </a:moveTo>
                  <a:lnTo>
                    <a:pt x="535025" y="288290"/>
                  </a:lnTo>
                  <a:lnTo>
                    <a:pt x="533539" y="287528"/>
                  </a:lnTo>
                  <a:lnTo>
                    <a:pt x="534441" y="288023"/>
                  </a:lnTo>
                  <a:lnTo>
                    <a:pt x="535622" y="288709"/>
                  </a:lnTo>
                  <a:close/>
                </a:path>
                <a:path w="544829" h="326389">
                  <a:moveTo>
                    <a:pt x="536676" y="289471"/>
                  </a:moveTo>
                  <a:lnTo>
                    <a:pt x="536422" y="289242"/>
                  </a:lnTo>
                  <a:lnTo>
                    <a:pt x="535622" y="288709"/>
                  </a:lnTo>
                  <a:lnTo>
                    <a:pt x="536676" y="289471"/>
                  </a:lnTo>
                  <a:close/>
                </a:path>
                <a:path w="544829" h="326389">
                  <a:moveTo>
                    <a:pt x="537044" y="321754"/>
                  </a:moveTo>
                  <a:lnTo>
                    <a:pt x="536448" y="322224"/>
                  </a:lnTo>
                  <a:lnTo>
                    <a:pt x="536244" y="322376"/>
                  </a:lnTo>
                  <a:lnTo>
                    <a:pt x="535127" y="323126"/>
                  </a:lnTo>
                  <a:lnTo>
                    <a:pt x="535000" y="323202"/>
                  </a:lnTo>
                  <a:lnTo>
                    <a:pt x="534835" y="323303"/>
                  </a:lnTo>
                  <a:lnTo>
                    <a:pt x="534708" y="323392"/>
                  </a:lnTo>
                  <a:lnTo>
                    <a:pt x="534301" y="323621"/>
                  </a:lnTo>
                  <a:lnTo>
                    <a:pt x="534784" y="323329"/>
                  </a:lnTo>
                  <a:lnTo>
                    <a:pt x="533793" y="323888"/>
                  </a:lnTo>
                  <a:lnTo>
                    <a:pt x="533666" y="323964"/>
                  </a:lnTo>
                  <a:lnTo>
                    <a:pt x="534022" y="323786"/>
                  </a:lnTo>
                  <a:lnTo>
                    <a:pt x="534250" y="323646"/>
                  </a:lnTo>
                  <a:lnTo>
                    <a:pt x="534022" y="323786"/>
                  </a:lnTo>
                  <a:lnTo>
                    <a:pt x="534911" y="323329"/>
                  </a:lnTo>
                  <a:lnTo>
                    <a:pt x="536422" y="322326"/>
                  </a:lnTo>
                  <a:lnTo>
                    <a:pt x="537044" y="321754"/>
                  </a:lnTo>
                  <a:close/>
                </a:path>
                <a:path w="544829" h="326389">
                  <a:moveTo>
                    <a:pt x="537743" y="321144"/>
                  </a:moveTo>
                  <a:lnTo>
                    <a:pt x="537083" y="321729"/>
                  </a:lnTo>
                  <a:lnTo>
                    <a:pt x="537337" y="321538"/>
                  </a:lnTo>
                  <a:lnTo>
                    <a:pt x="537743" y="321144"/>
                  </a:lnTo>
                  <a:close/>
                </a:path>
                <a:path w="544829" h="326389">
                  <a:moveTo>
                    <a:pt x="538035" y="320878"/>
                  </a:moveTo>
                  <a:lnTo>
                    <a:pt x="537743" y="321144"/>
                  </a:lnTo>
                  <a:lnTo>
                    <a:pt x="537870" y="321043"/>
                  </a:lnTo>
                  <a:lnTo>
                    <a:pt x="538035" y="320878"/>
                  </a:lnTo>
                  <a:close/>
                </a:path>
                <a:path w="544829" h="326389">
                  <a:moveTo>
                    <a:pt x="538746" y="291299"/>
                  </a:moveTo>
                  <a:lnTo>
                    <a:pt x="537806" y="290461"/>
                  </a:lnTo>
                  <a:lnTo>
                    <a:pt x="538746" y="291312"/>
                  </a:lnTo>
                  <a:close/>
                </a:path>
                <a:path w="544829" h="326389">
                  <a:moveTo>
                    <a:pt x="539610" y="292227"/>
                  </a:moveTo>
                  <a:lnTo>
                    <a:pt x="539051" y="291617"/>
                  </a:lnTo>
                  <a:lnTo>
                    <a:pt x="539610" y="292227"/>
                  </a:lnTo>
                  <a:close/>
                </a:path>
                <a:path w="544829" h="326389">
                  <a:moveTo>
                    <a:pt x="541591" y="316560"/>
                  </a:moveTo>
                  <a:lnTo>
                    <a:pt x="541210" y="317195"/>
                  </a:lnTo>
                  <a:lnTo>
                    <a:pt x="541108" y="317334"/>
                  </a:lnTo>
                  <a:lnTo>
                    <a:pt x="541020" y="317461"/>
                  </a:lnTo>
                  <a:lnTo>
                    <a:pt x="540727" y="317868"/>
                  </a:lnTo>
                  <a:lnTo>
                    <a:pt x="538073" y="320840"/>
                  </a:lnTo>
                  <a:lnTo>
                    <a:pt x="539483" y="319608"/>
                  </a:lnTo>
                  <a:lnTo>
                    <a:pt x="540931" y="317779"/>
                  </a:lnTo>
                  <a:lnTo>
                    <a:pt x="541591" y="316560"/>
                  </a:lnTo>
                  <a:close/>
                </a:path>
                <a:path w="544829" h="326389">
                  <a:moveTo>
                    <a:pt x="541693" y="295173"/>
                  </a:moveTo>
                  <a:lnTo>
                    <a:pt x="541502" y="294792"/>
                  </a:lnTo>
                  <a:lnTo>
                    <a:pt x="541045" y="294093"/>
                  </a:lnTo>
                  <a:lnTo>
                    <a:pt x="540727" y="293700"/>
                  </a:lnTo>
                  <a:lnTo>
                    <a:pt x="541693" y="295173"/>
                  </a:lnTo>
                  <a:close/>
                </a:path>
                <a:path w="544829" h="326389">
                  <a:moveTo>
                    <a:pt x="541794" y="295325"/>
                  </a:moveTo>
                  <a:lnTo>
                    <a:pt x="541705" y="295173"/>
                  </a:lnTo>
                  <a:lnTo>
                    <a:pt x="541794" y="295325"/>
                  </a:lnTo>
                  <a:close/>
                </a:path>
                <a:path w="544829" h="326389">
                  <a:moveTo>
                    <a:pt x="542239" y="296138"/>
                  </a:moveTo>
                  <a:lnTo>
                    <a:pt x="541807" y="295325"/>
                  </a:lnTo>
                  <a:lnTo>
                    <a:pt x="542239" y="296138"/>
                  </a:lnTo>
                  <a:close/>
                </a:path>
                <a:path w="544829" h="326389">
                  <a:moveTo>
                    <a:pt x="542417" y="315087"/>
                  </a:moveTo>
                  <a:lnTo>
                    <a:pt x="541807" y="316191"/>
                  </a:lnTo>
                  <a:lnTo>
                    <a:pt x="542150" y="315633"/>
                  </a:lnTo>
                  <a:lnTo>
                    <a:pt x="542239" y="315455"/>
                  </a:lnTo>
                  <a:lnTo>
                    <a:pt x="542417" y="315087"/>
                  </a:lnTo>
                  <a:close/>
                </a:path>
                <a:path w="544829" h="326389">
                  <a:moveTo>
                    <a:pt x="543102" y="297980"/>
                  </a:moveTo>
                  <a:lnTo>
                    <a:pt x="543013" y="297726"/>
                  </a:lnTo>
                  <a:lnTo>
                    <a:pt x="542785" y="297256"/>
                  </a:lnTo>
                  <a:lnTo>
                    <a:pt x="543102" y="297980"/>
                  </a:lnTo>
                  <a:close/>
                </a:path>
                <a:path w="544829" h="326389">
                  <a:moveTo>
                    <a:pt x="543166" y="313448"/>
                  </a:moveTo>
                  <a:lnTo>
                    <a:pt x="542658" y="314629"/>
                  </a:lnTo>
                  <a:lnTo>
                    <a:pt x="542823" y="314274"/>
                  </a:lnTo>
                  <a:lnTo>
                    <a:pt x="543166" y="313448"/>
                  </a:lnTo>
                  <a:close/>
                </a:path>
                <a:path w="544829" h="326389">
                  <a:moveTo>
                    <a:pt x="544652" y="306171"/>
                  </a:moveTo>
                  <a:lnTo>
                    <a:pt x="544550" y="307695"/>
                  </a:lnTo>
                  <a:lnTo>
                    <a:pt x="544436" y="308902"/>
                  </a:lnTo>
                  <a:lnTo>
                    <a:pt x="544283" y="309727"/>
                  </a:lnTo>
                  <a:lnTo>
                    <a:pt x="543801" y="311708"/>
                  </a:lnTo>
                  <a:lnTo>
                    <a:pt x="543534" y="312508"/>
                  </a:lnTo>
                  <a:lnTo>
                    <a:pt x="543877" y="311632"/>
                  </a:lnTo>
                  <a:lnTo>
                    <a:pt x="544322" y="309841"/>
                  </a:lnTo>
                  <a:lnTo>
                    <a:pt x="544372" y="309410"/>
                  </a:lnTo>
                  <a:lnTo>
                    <a:pt x="544423" y="309206"/>
                  </a:lnTo>
                  <a:lnTo>
                    <a:pt x="544614" y="307695"/>
                  </a:lnTo>
                  <a:lnTo>
                    <a:pt x="544652" y="306171"/>
                  </a:lnTo>
                  <a:close/>
                </a:path>
                <a:path w="544829" h="326389">
                  <a:moveTo>
                    <a:pt x="544664" y="304076"/>
                  </a:moveTo>
                  <a:lnTo>
                    <a:pt x="544461" y="302361"/>
                  </a:lnTo>
                  <a:lnTo>
                    <a:pt x="544385" y="302094"/>
                  </a:lnTo>
                  <a:lnTo>
                    <a:pt x="544360" y="301828"/>
                  </a:lnTo>
                  <a:lnTo>
                    <a:pt x="543915" y="299974"/>
                  </a:lnTo>
                  <a:lnTo>
                    <a:pt x="543509" y="298958"/>
                  </a:lnTo>
                  <a:lnTo>
                    <a:pt x="543763" y="299808"/>
                  </a:lnTo>
                  <a:lnTo>
                    <a:pt x="543953" y="300532"/>
                  </a:lnTo>
                  <a:lnTo>
                    <a:pt x="544652" y="305257"/>
                  </a:lnTo>
                  <a:lnTo>
                    <a:pt x="544664" y="3040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4" name="object 730"/>
            <p:cNvSpPr/>
            <p:nvPr/>
          </p:nvSpPr>
          <p:spPr>
            <a:xfrm>
              <a:off x="8695068" y="2511173"/>
              <a:ext cx="566420" cy="314325"/>
            </a:xfrm>
            <a:custGeom>
              <a:avLst/>
              <a:gdLst/>
              <a:ahLst/>
              <a:cxnLst/>
              <a:rect l="l" t="t" r="r" b="b"/>
              <a:pathLst>
                <a:path w="566420" h="314325">
                  <a:moveTo>
                    <a:pt x="4114" y="596"/>
                  </a:moveTo>
                  <a:lnTo>
                    <a:pt x="3048" y="520"/>
                  </a:lnTo>
                  <a:lnTo>
                    <a:pt x="1460" y="330"/>
                  </a:lnTo>
                  <a:lnTo>
                    <a:pt x="0" y="0"/>
                  </a:lnTo>
                  <a:lnTo>
                    <a:pt x="406" y="139"/>
                  </a:lnTo>
                  <a:lnTo>
                    <a:pt x="2260" y="495"/>
                  </a:lnTo>
                  <a:lnTo>
                    <a:pt x="4114" y="596"/>
                  </a:lnTo>
                  <a:close/>
                </a:path>
                <a:path w="566420" h="314325">
                  <a:moveTo>
                    <a:pt x="525335" y="295579"/>
                  </a:moveTo>
                  <a:lnTo>
                    <a:pt x="525310" y="295275"/>
                  </a:lnTo>
                  <a:lnTo>
                    <a:pt x="525335" y="295579"/>
                  </a:lnTo>
                  <a:close/>
                </a:path>
                <a:path w="566420" h="314325">
                  <a:moveTo>
                    <a:pt x="537972" y="274688"/>
                  </a:moveTo>
                  <a:lnTo>
                    <a:pt x="536600" y="275323"/>
                  </a:lnTo>
                  <a:lnTo>
                    <a:pt x="535965" y="275666"/>
                  </a:lnTo>
                  <a:lnTo>
                    <a:pt x="535673" y="275831"/>
                  </a:lnTo>
                  <a:lnTo>
                    <a:pt x="535520" y="275920"/>
                  </a:lnTo>
                  <a:lnTo>
                    <a:pt x="537972" y="274688"/>
                  </a:lnTo>
                  <a:close/>
                </a:path>
                <a:path w="566420" h="314325">
                  <a:moveTo>
                    <a:pt x="543090" y="273380"/>
                  </a:moveTo>
                  <a:lnTo>
                    <a:pt x="541045" y="273621"/>
                  </a:lnTo>
                  <a:lnTo>
                    <a:pt x="540880" y="273672"/>
                  </a:lnTo>
                  <a:lnTo>
                    <a:pt x="543090" y="273380"/>
                  </a:lnTo>
                  <a:close/>
                </a:path>
                <a:path w="566420" h="314325">
                  <a:moveTo>
                    <a:pt x="546900" y="273227"/>
                  </a:moveTo>
                  <a:lnTo>
                    <a:pt x="546557" y="273202"/>
                  </a:lnTo>
                  <a:lnTo>
                    <a:pt x="546163" y="273202"/>
                  </a:lnTo>
                  <a:lnTo>
                    <a:pt x="546900" y="273227"/>
                  </a:lnTo>
                  <a:close/>
                </a:path>
                <a:path w="566420" h="314325">
                  <a:moveTo>
                    <a:pt x="566064" y="293179"/>
                  </a:moveTo>
                  <a:lnTo>
                    <a:pt x="562444" y="282092"/>
                  </a:lnTo>
                  <a:lnTo>
                    <a:pt x="562368" y="281952"/>
                  </a:lnTo>
                  <a:lnTo>
                    <a:pt x="562254" y="281800"/>
                  </a:lnTo>
                  <a:lnTo>
                    <a:pt x="562102" y="281559"/>
                  </a:lnTo>
                  <a:lnTo>
                    <a:pt x="561809" y="281178"/>
                  </a:lnTo>
                  <a:lnTo>
                    <a:pt x="560920" y="280035"/>
                  </a:lnTo>
                  <a:lnTo>
                    <a:pt x="560095" y="278955"/>
                  </a:lnTo>
                  <a:lnTo>
                    <a:pt x="557949" y="277101"/>
                  </a:lnTo>
                  <a:lnTo>
                    <a:pt x="555498" y="275742"/>
                  </a:lnTo>
                  <a:lnTo>
                    <a:pt x="556209" y="276161"/>
                  </a:lnTo>
                  <a:lnTo>
                    <a:pt x="554799" y="275386"/>
                  </a:lnTo>
                  <a:lnTo>
                    <a:pt x="552729" y="274332"/>
                  </a:lnTo>
                  <a:lnTo>
                    <a:pt x="550468" y="273634"/>
                  </a:lnTo>
                  <a:lnTo>
                    <a:pt x="548513" y="273405"/>
                  </a:lnTo>
                  <a:lnTo>
                    <a:pt x="548513" y="292811"/>
                  </a:lnTo>
                  <a:lnTo>
                    <a:pt x="548487" y="293776"/>
                  </a:lnTo>
                  <a:lnTo>
                    <a:pt x="548487" y="292773"/>
                  </a:lnTo>
                  <a:lnTo>
                    <a:pt x="548513" y="273405"/>
                  </a:lnTo>
                  <a:lnTo>
                    <a:pt x="548373" y="273380"/>
                  </a:lnTo>
                  <a:lnTo>
                    <a:pt x="548373" y="294462"/>
                  </a:lnTo>
                  <a:lnTo>
                    <a:pt x="548373" y="295275"/>
                  </a:lnTo>
                  <a:lnTo>
                    <a:pt x="548373" y="294462"/>
                  </a:lnTo>
                  <a:lnTo>
                    <a:pt x="548373" y="273380"/>
                  </a:lnTo>
                  <a:lnTo>
                    <a:pt x="548170" y="273354"/>
                  </a:lnTo>
                  <a:lnTo>
                    <a:pt x="548081" y="292455"/>
                  </a:lnTo>
                  <a:lnTo>
                    <a:pt x="547827" y="291998"/>
                  </a:lnTo>
                  <a:lnTo>
                    <a:pt x="548081" y="292455"/>
                  </a:lnTo>
                  <a:lnTo>
                    <a:pt x="548081" y="273354"/>
                  </a:lnTo>
                  <a:lnTo>
                    <a:pt x="548055" y="291947"/>
                  </a:lnTo>
                  <a:lnTo>
                    <a:pt x="548055" y="273342"/>
                  </a:lnTo>
                  <a:lnTo>
                    <a:pt x="547370" y="273253"/>
                  </a:lnTo>
                  <a:lnTo>
                    <a:pt x="547179" y="273253"/>
                  </a:lnTo>
                  <a:lnTo>
                    <a:pt x="545668" y="273227"/>
                  </a:lnTo>
                  <a:lnTo>
                    <a:pt x="545668" y="290537"/>
                  </a:lnTo>
                  <a:lnTo>
                    <a:pt x="544080" y="289623"/>
                  </a:lnTo>
                  <a:lnTo>
                    <a:pt x="544080" y="295935"/>
                  </a:lnTo>
                  <a:lnTo>
                    <a:pt x="543052" y="295351"/>
                  </a:lnTo>
                  <a:lnTo>
                    <a:pt x="544080" y="295935"/>
                  </a:lnTo>
                  <a:lnTo>
                    <a:pt x="544080" y="289623"/>
                  </a:lnTo>
                  <a:lnTo>
                    <a:pt x="543052" y="289026"/>
                  </a:lnTo>
                  <a:lnTo>
                    <a:pt x="543052" y="292874"/>
                  </a:lnTo>
                  <a:lnTo>
                    <a:pt x="543052" y="294474"/>
                  </a:lnTo>
                  <a:lnTo>
                    <a:pt x="543052" y="295275"/>
                  </a:lnTo>
                  <a:lnTo>
                    <a:pt x="543013" y="292989"/>
                  </a:lnTo>
                  <a:lnTo>
                    <a:pt x="543052" y="289026"/>
                  </a:lnTo>
                  <a:lnTo>
                    <a:pt x="529590" y="281216"/>
                  </a:lnTo>
                  <a:lnTo>
                    <a:pt x="545668" y="290537"/>
                  </a:lnTo>
                  <a:lnTo>
                    <a:pt x="545668" y="273227"/>
                  </a:lnTo>
                  <a:lnTo>
                    <a:pt x="545426" y="273215"/>
                  </a:lnTo>
                  <a:lnTo>
                    <a:pt x="545719" y="273202"/>
                  </a:lnTo>
                  <a:lnTo>
                    <a:pt x="545287" y="273202"/>
                  </a:lnTo>
                  <a:lnTo>
                    <a:pt x="544830" y="273202"/>
                  </a:lnTo>
                  <a:lnTo>
                    <a:pt x="544563" y="273227"/>
                  </a:lnTo>
                  <a:lnTo>
                    <a:pt x="544436" y="273240"/>
                  </a:lnTo>
                  <a:lnTo>
                    <a:pt x="544296" y="273240"/>
                  </a:lnTo>
                  <a:lnTo>
                    <a:pt x="543941" y="273253"/>
                  </a:lnTo>
                  <a:lnTo>
                    <a:pt x="543090" y="273354"/>
                  </a:lnTo>
                  <a:lnTo>
                    <a:pt x="543560" y="273316"/>
                  </a:lnTo>
                  <a:lnTo>
                    <a:pt x="543877" y="273291"/>
                  </a:lnTo>
                  <a:lnTo>
                    <a:pt x="544322" y="273265"/>
                  </a:lnTo>
                  <a:lnTo>
                    <a:pt x="540854" y="273685"/>
                  </a:lnTo>
                  <a:lnTo>
                    <a:pt x="539610" y="274066"/>
                  </a:lnTo>
                  <a:lnTo>
                    <a:pt x="540385" y="273812"/>
                  </a:lnTo>
                  <a:lnTo>
                    <a:pt x="539089" y="274193"/>
                  </a:lnTo>
                  <a:lnTo>
                    <a:pt x="538911" y="274281"/>
                  </a:lnTo>
                  <a:lnTo>
                    <a:pt x="538683" y="274345"/>
                  </a:lnTo>
                  <a:lnTo>
                    <a:pt x="537972" y="274688"/>
                  </a:lnTo>
                  <a:lnTo>
                    <a:pt x="538187" y="274599"/>
                  </a:lnTo>
                  <a:lnTo>
                    <a:pt x="535203" y="276098"/>
                  </a:lnTo>
                  <a:lnTo>
                    <a:pt x="535470" y="275945"/>
                  </a:lnTo>
                  <a:lnTo>
                    <a:pt x="533958" y="276694"/>
                  </a:lnTo>
                  <a:lnTo>
                    <a:pt x="533565" y="277025"/>
                  </a:lnTo>
                  <a:lnTo>
                    <a:pt x="533057" y="277456"/>
                  </a:lnTo>
                  <a:lnTo>
                    <a:pt x="532803" y="277609"/>
                  </a:lnTo>
                  <a:lnTo>
                    <a:pt x="532409" y="277964"/>
                  </a:lnTo>
                  <a:lnTo>
                    <a:pt x="531558" y="278663"/>
                  </a:lnTo>
                  <a:lnTo>
                    <a:pt x="531368" y="278917"/>
                  </a:lnTo>
                  <a:lnTo>
                    <a:pt x="531012" y="279234"/>
                  </a:lnTo>
                  <a:lnTo>
                    <a:pt x="529539" y="281127"/>
                  </a:lnTo>
                  <a:lnTo>
                    <a:pt x="529018" y="281813"/>
                  </a:lnTo>
                  <a:lnTo>
                    <a:pt x="528789" y="282155"/>
                  </a:lnTo>
                  <a:lnTo>
                    <a:pt x="528574" y="282473"/>
                  </a:lnTo>
                  <a:lnTo>
                    <a:pt x="528294" y="282943"/>
                  </a:lnTo>
                  <a:lnTo>
                    <a:pt x="528154" y="283171"/>
                  </a:lnTo>
                  <a:lnTo>
                    <a:pt x="527888" y="283641"/>
                  </a:lnTo>
                  <a:lnTo>
                    <a:pt x="527494" y="284353"/>
                  </a:lnTo>
                  <a:lnTo>
                    <a:pt x="527126" y="285089"/>
                  </a:lnTo>
                  <a:lnTo>
                    <a:pt x="526973" y="285470"/>
                  </a:lnTo>
                  <a:lnTo>
                    <a:pt x="526897" y="285661"/>
                  </a:lnTo>
                  <a:lnTo>
                    <a:pt x="526808" y="285851"/>
                  </a:lnTo>
                  <a:lnTo>
                    <a:pt x="526122" y="287566"/>
                  </a:lnTo>
                  <a:lnTo>
                    <a:pt x="526122" y="288074"/>
                  </a:lnTo>
                  <a:lnTo>
                    <a:pt x="525995" y="288645"/>
                  </a:lnTo>
                  <a:lnTo>
                    <a:pt x="526122" y="288074"/>
                  </a:lnTo>
                  <a:lnTo>
                    <a:pt x="526122" y="287566"/>
                  </a:lnTo>
                  <a:lnTo>
                    <a:pt x="525653" y="289369"/>
                  </a:lnTo>
                  <a:lnTo>
                    <a:pt x="525437" y="291122"/>
                  </a:lnTo>
                  <a:lnTo>
                    <a:pt x="525322" y="295363"/>
                  </a:lnTo>
                  <a:lnTo>
                    <a:pt x="525335" y="295579"/>
                  </a:lnTo>
                  <a:lnTo>
                    <a:pt x="525386" y="295973"/>
                  </a:lnTo>
                  <a:lnTo>
                    <a:pt x="525564" y="297421"/>
                  </a:lnTo>
                  <a:lnTo>
                    <a:pt x="525386" y="294525"/>
                  </a:lnTo>
                  <a:lnTo>
                    <a:pt x="525449" y="291122"/>
                  </a:lnTo>
                  <a:lnTo>
                    <a:pt x="525424" y="294982"/>
                  </a:lnTo>
                  <a:lnTo>
                    <a:pt x="525500" y="291122"/>
                  </a:lnTo>
                  <a:lnTo>
                    <a:pt x="525538" y="290677"/>
                  </a:lnTo>
                  <a:lnTo>
                    <a:pt x="525449" y="295275"/>
                  </a:lnTo>
                  <a:lnTo>
                    <a:pt x="525564" y="297421"/>
                  </a:lnTo>
                  <a:lnTo>
                    <a:pt x="525627" y="298450"/>
                  </a:lnTo>
                  <a:lnTo>
                    <a:pt x="526211" y="300228"/>
                  </a:lnTo>
                  <a:lnTo>
                    <a:pt x="526275" y="300393"/>
                  </a:lnTo>
                  <a:lnTo>
                    <a:pt x="526326" y="300570"/>
                  </a:lnTo>
                  <a:lnTo>
                    <a:pt x="526491" y="301091"/>
                  </a:lnTo>
                  <a:lnTo>
                    <a:pt x="526656" y="301586"/>
                  </a:lnTo>
                  <a:lnTo>
                    <a:pt x="527354" y="302742"/>
                  </a:lnTo>
                  <a:lnTo>
                    <a:pt x="527519" y="303060"/>
                  </a:lnTo>
                  <a:lnTo>
                    <a:pt x="527723" y="303491"/>
                  </a:lnTo>
                  <a:lnTo>
                    <a:pt x="527939" y="303860"/>
                  </a:lnTo>
                  <a:lnTo>
                    <a:pt x="528447" y="304711"/>
                  </a:lnTo>
                  <a:lnTo>
                    <a:pt x="528866" y="305371"/>
                  </a:lnTo>
                  <a:lnTo>
                    <a:pt x="529374" y="306044"/>
                  </a:lnTo>
                  <a:lnTo>
                    <a:pt x="529628" y="306476"/>
                  </a:lnTo>
                  <a:lnTo>
                    <a:pt x="529945" y="306971"/>
                  </a:lnTo>
                  <a:lnTo>
                    <a:pt x="530555" y="307619"/>
                  </a:lnTo>
                  <a:lnTo>
                    <a:pt x="530707" y="307784"/>
                  </a:lnTo>
                  <a:lnTo>
                    <a:pt x="530961" y="308038"/>
                  </a:lnTo>
                  <a:lnTo>
                    <a:pt x="531952" y="309067"/>
                  </a:lnTo>
                  <a:lnTo>
                    <a:pt x="532434" y="309410"/>
                  </a:lnTo>
                  <a:lnTo>
                    <a:pt x="538988" y="313105"/>
                  </a:lnTo>
                  <a:lnTo>
                    <a:pt x="539216" y="313207"/>
                  </a:lnTo>
                  <a:lnTo>
                    <a:pt x="541108" y="313753"/>
                  </a:lnTo>
                  <a:lnTo>
                    <a:pt x="542150" y="313905"/>
                  </a:lnTo>
                  <a:lnTo>
                    <a:pt x="541972" y="313867"/>
                  </a:lnTo>
                  <a:lnTo>
                    <a:pt x="541680" y="313817"/>
                  </a:lnTo>
                  <a:lnTo>
                    <a:pt x="541934" y="313855"/>
                  </a:lnTo>
                  <a:lnTo>
                    <a:pt x="542950" y="313994"/>
                  </a:lnTo>
                  <a:lnTo>
                    <a:pt x="543394" y="314058"/>
                  </a:lnTo>
                  <a:lnTo>
                    <a:pt x="543572" y="314096"/>
                  </a:lnTo>
                  <a:lnTo>
                    <a:pt x="543052" y="314032"/>
                  </a:lnTo>
                  <a:lnTo>
                    <a:pt x="543915" y="314147"/>
                  </a:lnTo>
                  <a:lnTo>
                    <a:pt x="544791" y="314198"/>
                  </a:lnTo>
                  <a:lnTo>
                    <a:pt x="545122" y="314198"/>
                  </a:lnTo>
                  <a:lnTo>
                    <a:pt x="545693" y="314198"/>
                  </a:lnTo>
                  <a:lnTo>
                    <a:pt x="546138" y="314198"/>
                  </a:lnTo>
                  <a:lnTo>
                    <a:pt x="546582" y="314185"/>
                  </a:lnTo>
                  <a:lnTo>
                    <a:pt x="547509" y="314134"/>
                  </a:lnTo>
                  <a:lnTo>
                    <a:pt x="548373" y="314007"/>
                  </a:lnTo>
                  <a:lnTo>
                    <a:pt x="549249" y="313893"/>
                  </a:lnTo>
                  <a:lnTo>
                    <a:pt x="549503" y="313842"/>
                  </a:lnTo>
                  <a:lnTo>
                    <a:pt x="556272" y="311200"/>
                  </a:lnTo>
                  <a:lnTo>
                    <a:pt x="555713" y="311543"/>
                  </a:lnTo>
                  <a:lnTo>
                    <a:pt x="556602" y="311010"/>
                  </a:lnTo>
                  <a:lnTo>
                    <a:pt x="557072" y="310680"/>
                  </a:lnTo>
                  <a:lnTo>
                    <a:pt x="557936" y="310095"/>
                  </a:lnTo>
                  <a:lnTo>
                    <a:pt x="558787" y="309524"/>
                  </a:lnTo>
                  <a:lnTo>
                    <a:pt x="560324" y="308102"/>
                  </a:lnTo>
                  <a:lnTo>
                    <a:pt x="560933" y="307327"/>
                  </a:lnTo>
                  <a:lnTo>
                    <a:pt x="562229" y="305689"/>
                  </a:lnTo>
                  <a:lnTo>
                    <a:pt x="562800" y="304838"/>
                  </a:lnTo>
                  <a:lnTo>
                    <a:pt x="563714" y="303263"/>
                  </a:lnTo>
                  <a:lnTo>
                    <a:pt x="564057" y="302590"/>
                  </a:lnTo>
                  <a:lnTo>
                    <a:pt x="564362" y="301879"/>
                  </a:lnTo>
                  <a:lnTo>
                    <a:pt x="564578" y="301371"/>
                  </a:lnTo>
                  <a:lnTo>
                    <a:pt x="565251" y="299834"/>
                  </a:lnTo>
                  <a:lnTo>
                    <a:pt x="565810" y="297624"/>
                  </a:lnTo>
                  <a:lnTo>
                    <a:pt x="565950" y="295719"/>
                  </a:lnTo>
                  <a:lnTo>
                    <a:pt x="565988" y="295211"/>
                  </a:lnTo>
                  <a:lnTo>
                    <a:pt x="566064" y="29317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5" name="object 731"/>
            <p:cNvSpPr/>
            <p:nvPr/>
          </p:nvSpPr>
          <p:spPr>
            <a:xfrm>
              <a:off x="8679891" y="247078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54" y="23774"/>
                  </a:moveTo>
                  <a:lnTo>
                    <a:pt x="152" y="23126"/>
                  </a:lnTo>
                  <a:lnTo>
                    <a:pt x="152" y="23253"/>
                  </a:lnTo>
                  <a:lnTo>
                    <a:pt x="254" y="23774"/>
                  </a:lnTo>
                  <a:close/>
                </a:path>
                <a:path w="41275" h="41275">
                  <a:moveTo>
                    <a:pt x="34467" y="5626"/>
                  </a:moveTo>
                  <a:close/>
                </a:path>
                <a:path w="41275" h="41275">
                  <a:moveTo>
                    <a:pt x="40817" y="21564"/>
                  </a:moveTo>
                  <a:lnTo>
                    <a:pt x="40767" y="18935"/>
                  </a:lnTo>
                  <a:lnTo>
                    <a:pt x="40513" y="15443"/>
                  </a:lnTo>
                  <a:lnTo>
                    <a:pt x="39331" y="12039"/>
                  </a:lnTo>
                  <a:lnTo>
                    <a:pt x="36550" y="7861"/>
                  </a:lnTo>
                  <a:lnTo>
                    <a:pt x="35585" y="6718"/>
                  </a:lnTo>
                  <a:lnTo>
                    <a:pt x="34734" y="5905"/>
                  </a:lnTo>
                  <a:lnTo>
                    <a:pt x="26657" y="965"/>
                  </a:lnTo>
                  <a:lnTo>
                    <a:pt x="26200" y="787"/>
                  </a:lnTo>
                  <a:lnTo>
                    <a:pt x="24739" y="419"/>
                  </a:lnTo>
                  <a:lnTo>
                    <a:pt x="23317" y="215"/>
                  </a:lnTo>
                  <a:lnTo>
                    <a:pt x="23317" y="21323"/>
                  </a:lnTo>
                  <a:lnTo>
                    <a:pt x="23253" y="21463"/>
                  </a:lnTo>
                  <a:lnTo>
                    <a:pt x="23152" y="19735"/>
                  </a:lnTo>
                  <a:lnTo>
                    <a:pt x="23088" y="21145"/>
                  </a:lnTo>
                  <a:lnTo>
                    <a:pt x="20916" y="23228"/>
                  </a:lnTo>
                  <a:lnTo>
                    <a:pt x="20142" y="23241"/>
                  </a:lnTo>
                  <a:lnTo>
                    <a:pt x="19850" y="23190"/>
                  </a:lnTo>
                  <a:lnTo>
                    <a:pt x="19583" y="23101"/>
                  </a:lnTo>
                  <a:lnTo>
                    <a:pt x="19431" y="23037"/>
                  </a:lnTo>
                  <a:lnTo>
                    <a:pt x="19265" y="22974"/>
                  </a:lnTo>
                  <a:lnTo>
                    <a:pt x="19126" y="22898"/>
                  </a:lnTo>
                  <a:lnTo>
                    <a:pt x="20434" y="23660"/>
                  </a:lnTo>
                  <a:lnTo>
                    <a:pt x="18897" y="22771"/>
                  </a:lnTo>
                  <a:lnTo>
                    <a:pt x="18745" y="22644"/>
                  </a:lnTo>
                  <a:lnTo>
                    <a:pt x="18326" y="22237"/>
                  </a:lnTo>
                  <a:lnTo>
                    <a:pt x="18173" y="22009"/>
                  </a:lnTo>
                  <a:lnTo>
                    <a:pt x="17932" y="21640"/>
                  </a:lnTo>
                  <a:lnTo>
                    <a:pt x="17805" y="21259"/>
                  </a:lnTo>
                  <a:lnTo>
                    <a:pt x="17754" y="19989"/>
                  </a:lnTo>
                  <a:lnTo>
                    <a:pt x="17830" y="19761"/>
                  </a:lnTo>
                  <a:lnTo>
                    <a:pt x="17894" y="19558"/>
                  </a:lnTo>
                  <a:lnTo>
                    <a:pt x="17970" y="19354"/>
                  </a:lnTo>
                  <a:lnTo>
                    <a:pt x="18084" y="19151"/>
                  </a:lnTo>
                  <a:lnTo>
                    <a:pt x="20345" y="17843"/>
                  </a:lnTo>
                  <a:lnTo>
                    <a:pt x="20548" y="17780"/>
                  </a:lnTo>
                  <a:lnTo>
                    <a:pt x="21805" y="18148"/>
                  </a:lnTo>
                  <a:lnTo>
                    <a:pt x="23152" y="18935"/>
                  </a:lnTo>
                  <a:lnTo>
                    <a:pt x="23152" y="19735"/>
                  </a:lnTo>
                  <a:lnTo>
                    <a:pt x="23202" y="19926"/>
                  </a:lnTo>
                  <a:lnTo>
                    <a:pt x="23241" y="20129"/>
                  </a:lnTo>
                  <a:lnTo>
                    <a:pt x="23253" y="20320"/>
                  </a:lnTo>
                  <a:lnTo>
                    <a:pt x="23253" y="18999"/>
                  </a:lnTo>
                  <a:lnTo>
                    <a:pt x="23317" y="21323"/>
                  </a:lnTo>
                  <a:lnTo>
                    <a:pt x="23317" y="215"/>
                  </a:lnTo>
                  <a:lnTo>
                    <a:pt x="23152" y="203"/>
                  </a:lnTo>
                  <a:lnTo>
                    <a:pt x="22352" y="88"/>
                  </a:lnTo>
                  <a:lnTo>
                    <a:pt x="21551" y="25"/>
                  </a:lnTo>
                  <a:lnTo>
                    <a:pt x="20510" y="0"/>
                  </a:lnTo>
                  <a:lnTo>
                    <a:pt x="19621" y="25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00" y="139"/>
                  </a:lnTo>
                  <a:lnTo>
                    <a:pt x="17830" y="177"/>
                  </a:lnTo>
                  <a:lnTo>
                    <a:pt x="15976" y="431"/>
                  </a:lnTo>
                  <a:lnTo>
                    <a:pt x="14249" y="901"/>
                  </a:lnTo>
                  <a:lnTo>
                    <a:pt x="11760" y="1955"/>
                  </a:lnTo>
                  <a:lnTo>
                    <a:pt x="12522" y="1612"/>
                  </a:lnTo>
                  <a:lnTo>
                    <a:pt x="10985" y="2273"/>
                  </a:lnTo>
                  <a:lnTo>
                    <a:pt x="10782" y="2387"/>
                  </a:lnTo>
                  <a:lnTo>
                    <a:pt x="10210" y="2628"/>
                  </a:lnTo>
                  <a:lnTo>
                    <a:pt x="7835" y="4229"/>
                  </a:lnTo>
                  <a:lnTo>
                    <a:pt x="7277" y="4813"/>
                  </a:lnTo>
                  <a:lnTo>
                    <a:pt x="7150" y="4940"/>
                  </a:lnTo>
                  <a:lnTo>
                    <a:pt x="7150" y="36004"/>
                  </a:lnTo>
                  <a:lnTo>
                    <a:pt x="6451" y="35331"/>
                  </a:lnTo>
                  <a:lnTo>
                    <a:pt x="7150" y="36004"/>
                  </a:lnTo>
                  <a:lnTo>
                    <a:pt x="7150" y="4940"/>
                  </a:lnTo>
                  <a:lnTo>
                    <a:pt x="6502" y="5511"/>
                  </a:lnTo>
                  <a:lnTo>
                    <a:pt x="6375" y="5651"/>
                  </a:lnTo>
                  <a:lnTo>
                    <a:pt x="6083" y="5930"/>
                  </a:lnTo>
                  <a:lnTo>
                    <a:pt x="5918" y="6083"/>
                  </a:lnTo>
                  <a:lnTo>
                    <a:pt x="5181" y="6858"/>
                  </a:lnTo>
                  <a:lnTo>
                    <a:pt x="5080" y="6997"/>
                  </a:lnTo>
                  <a:lnTo>
                    <a:pt x="4927" y="7188"/>
                  </a:lnTo>
                  <a:lnTo>
                    <a:pt x="4927" y="33743"/>
                  </a:lnTo>
                  <a:lnTo>
                    <a:pt x="4826" y="33604"/>
                  </a:lnTo>
                  <a:lnTo>
                    <a:pt x="4927" y="33743"/>
                  </a:lnTo>
                  <a:lnTo>
                    <a:pt x="4927" y="7188"/>
                  </a:lnTo>
                  <a:lnTo>
                    <a:pt x="4508" y="7721"/>
                  </a:lnTo>
                  <a:lnTo>
                    <a:pt x="4279" y="7950"/>
                  </a:lnTo>
                  <a:lnTo>
                    <a:pt x="4038" y="8305"/>
                  </a:lnTo>
                  <a:lnTo>
                    <a:pt x="3886" y="8496"/>
                  </a:lnTo>
                  <a:lnTo>
                    <a:pt x="3289" y="9347"/>
                  </a:lnTo>
                  <a:lnTo>
                    <a:pt x="3098" y="9690"/>
                  </a:lnTo>
                  <a:lnTo>
                    <a:pt x="2311" y="11112"/>
                  </a:lnTo>
                  <a:lnTo>
                    <a:pt x="1689" y="12382"/>
                  </a:lnTo>
                  <a:lnTo>
                    <a:pt x="1689" y="28308"/>
                  </a:lnTo>
                  <a:lnTo>
                    <a:pt x="1689" y="12382"/>
                  </a:lnTo>
                  <a:lnTo>
                    <a:pt x="1587" y="12598"/>
                  </a:lnTo>
                  <a:lnTo>
                    <a:pt x="1016" y="13792"/>
                  </a:lnTo>
                  <a:lnTo>
                    <a:pt x="850" y="14351"/>
                  </a:lnTo>
                  <a:lnTo>
                    <a:pt x="800" y="14478"/>
                  </a:lnTo>
                  <a:lnTo>
                    <a:pt x="698" y="14909"/>
                  </a:lnTo>
                  <a:lnTo>
                    <a:pt x="660" y="15062"/>
                  </a:lnTo>
                  <a:lnTo>
                    <a:pt x="660" y="25806"/>
                  </a:lnTo>
                  <a:lnTo>
                    <a:pt x="482" y="24930"/>
                  </a:lnTo>
                  <a:lnTo>
                    <a:pt x="647" y="25742"/>
                  </a:lnTo>
                  <a:lnTo>
                    <a:pt x="660" y="15062"/>
                  </a:lnTo>
                  <a:lnTo>
                    <a:pt x="342" y="16230"/>
                  </a:lnTo>
                  <a:lnTo>
                    <a:pt x="330" y="16357"/>
                  </a:lnTo>
                  <a:lnTo>
                    <a:pt x="177" y="17348"/>
                  </a:lnTo>
                  <a:lnTo>
                    <a:pt x="152" y="17513"/>
                  </a:lnTo>
                  <a:lnTo>
                    <a:pt x="0" y="18745"/>
                  </a:lnTo>
                  <a:lnTo>
                    <a:pt x="38" y="21031"/>
                  </a:lnTo>
                  <a:lnTo>
                    <a:pt x="76" y="19659"/>
                  </a:lnTo>
                  <a:lnTo>
                    <a:pt x="152" y="22618"/>
                  </a:lnTo>
                  <a:lnTo>
                    <a:pt x="152" y="22364"/>
                  </a:lnTo>
                  <a:lnTo>
                    <a:pt x="165" y="22034"/>
                  </a:lnTo>
                  <a:lnTo>
                    <a:pt x="165" y="23177"/>
                  </a:lnTo>
                  <a:lnTo>
                    <a:pt x="406" y="24561"/>
                  </a:lnTo>
                  <a:lnTo>
                    <a:pt x="254" y="23774"/>
                  </a:lnTo>
                  <a:lnTo>
                    <a:pt x="304" y="24384"/>
                  </a:lnTo>
                  <a:lnTo>
                    <a:pt x="800" y="26403"/>
                  </a:lnTo>
                  <a:lnTo>
                    <a:pt x="1587" y="28308"/>
                  </a:lnTo>
                  <a:lnTo>
                    <a:pt x="1752" y="28740"/>
                  </a:lnTo>
                  <a:lnTo>
                    <a:pt x="2311" y="29933"/>
                  </a:lnTo>
                  <a:lnTo>
                    <a:pt x="2540" y="30353"/>
                  </a:lnTo>
                  <a:lnTo>
                    <a:pt x="2781" y="30759"/>
                  </a:lnTo>
                  <a:lnTo>
                    <a:pt x="3086" y="31330"/>
                  </a:lnTo>
                  <a:lnTo>
                    <a:pt x="3276" y="31623"/>
                  </a:lnTo>
                  <a:lnTo>
                    <a:pt x="3378" y="31775"/>
                  </a:lnTo>
                  <a:lnTo>
                    <a:pt x="3505" y="31965"/>
                  </a:lnTo>
                  <a:lnTo>
                    <a:pt x="3886" y="32512"/>
                  </a:lnTo>
                  <a:lnTo>
                    <a:pt x="4013" y="32702"/>
                  </a:lnTo>
                  <a:lnTo>
                    <a:pt x="4279" y="33045"/>
                  </a:lnTo>
                  <a:lnTo>
                    <a:pt x="5867" y="35077"/>
                  </a:lnTo>
                  <a:lnTo>
                    <a:pt x="6210" y="35394"/>
                  </a:lnTo>
                  <a:lnTo>
                    <a:pt x="7378" y="36893"/>
                  </a:lnTo>
                  <a:lnTo>
                    <a:pt x="11671" y="39674"/>
                  </a:lnTo>
                  <a:lnTo>
                    <a:pt x="13335" y="40005"/>
                  </a:lnTo>
                  <a:lnTo>
                    <a:pt x="15900" y="40868"/>
                  </a:lnTo>
                  <a:lnTo>
                    <a:pt x="18732" y="40970"/>
                  </a:lnTo>
                  <a:lnTo>
                    <a:pt x="19050" y="40995"/>
                  </a:lnTo>
                  <a:lnTo>
                    <a:pt x="19380" y="41008"/>
                  </a:lnTo>
                  <a:lnTo>
                    <a:pt x="19519" y="41008"/>
                  </a:lnTo>
                  <a:lnTo>
                    <a:pt x="19824" y="41008"/>
                  </a:lnTo>
                  <a:lnTo>
                    <a:pt x="20040" y="41021"/>
                  </a:lnTo>
                  <a:lnTo>
                    <a:pt x="20370" y="41021"/>
                  </a:lnTo>
                  <a:lnTo>
                    <a:pt x="20612" y="41008"/>
                  </a:lnTo>
                  <a:lnTo>
                    <a:pt x="21107" y="41008"/>
                  </a:lnTo>
                  <a:lnTo>
                    <a:pt x="25057" y="40855"/>
                  </a:lnTo>
                  <a:lnTo>
                    <a:pt x="28905" y="39585"/>
                  </a:lnTo>
                  <a:lnTo>
                    <a:pt x="32245" y="37223"/>
                  </a:lnTo>
                  <a:lnTo>
                    <a:pt x="33528" y="36309"/>
                  </a:lnTo>
                  <a:lnTo>
                    <a:pt x="33896" y="36055"/>
                  </a:lnTo>
                  <a:lnTo>
                    <a:pt x="34632" y="35331"/>
                  </a:lnTo>
                  <a:lnTo>
                    <a:pt x="35306" y="34671"/>
                  </a:lnTo>
                  <a:lnTo>
                    <a:pt x="36588" y="33032"/>
                  </a:lnTo>
                  <a:lnTo>
                    <a:pt x="20548" y="23660"/>
                  </a:lnTo>
                  <a:lnTo>
                    <a:pt x="36626" y="32994"/>
                  </a:lnTo>
                  <a:lnTo>
                    <a:pt x="37236" y="32169"/>
                  </a:lnTo>
                  <a:lnTo>
                    <a:pt x="37680" y="31470"/>
                  </a:lnTo>
                  <a:lnTo>
                    <a:pt x="38595" y="29845"/>
                  </a:lnTo>
                  <a:lnTo>
                    <a:pt x="39027" y="28917"/>
                  </a:lnTo>
                  <a:lnTo>
                    <a:pt x="39154" y="28663"/>
                  </a:lnTo>
                  <a:lnTo>
                    <a:pt x="39306" y="28308"/>
                  </a:lnTo>
                  <a:lnTo>
                    <a:pt x="39801" y="27051"/>
                  </a:lnTo>
                  <a:lnTo>
                    <a:pt x="40106" y="26289"/>
                  </a:lnTo>
                  <a:lnTo>
                    <a:pt x="40601" y="24206"/>
                  </a:lnTo>
                  <a:lnTo>
                    <a:pt x="40652" y="23520"/>
                  </a:lnTo>
                  <a:lnTo>
                    <a:pt x="40678" y="23152"/>
                  </a:lnTo>
                  <a:lnTo>
                    <a:pt x="40690" y="23025"/>
                  </a:lnTo>
                  <a:lnTo>
                    <a:pt x="40817" y="2156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46" name="object 732"/>
            <p:cNvSpPr/>
            <p:nvPr/>
          </p:nvSpPr>
          <p:spPr>
            <a:xfrm>
              <a:off x="8697353" y="2488567"/>
              <a:ext cx="5715" cy="5715"/>
            </a:xfrm>
            <a:custGeom>
              <a:avLst/>
              <a:gdLst/>
              <a:ahLst/>
              <a:cxnLst/>
              <a:rect l="l" t="t" r="r" b="b"/>
              <a:pathLst>
                <a:path w="5715" h="5714">
                  <a:moveTo>
                    <a:pt x="2120" y="5321"/>
                  </a:moveTo>
                  <a:lnTo>
                    <a:pt x="1333" y="4889"/>
                  </a:lnTo>
                  <a:lnTo>
                    <a:pt x="1803" y="5194"/>
                  </a:lnTo>
                  <a:lnTo>
                    <a:pt x="2120" y="5321"/>
                  </a:lnTo>
                  <a:close/>
                </a:path>
                <a:path w="5715" h="5714">
                  <a:moveTo>
                    <a:pt x="5689" y="1155"/>
                  </a:moveTo>
                  <a:lnTo>
                    <a:pt x="4343" y="368"/>
                  </a:lnTo>
                  <a:lnTo>
                    <a:pt x="3187" y="63"/>
                  </a:lnTo>
                  <a:lnTo>
                    <a:pt x="3048" y="25"/>
                  </a:lnTo>
                  <a:lnTo>
                    <a:pt x="2882" y="63"/>
                  </a:lnTo>
                  <a:lnTo>
                    <a:pt x="622" y="1371"/>
                  </a:lnTo>
                  <a:lnTo>
                    <a:pt x="508" y="1574"/>
                  </a:lnTo>
                  <a:lnTo>
                    <a:pt x="368" y="1981"/>
                  </a:lnTo>
                  <a:lnTo>
                    <a:pt x="0" y="2679"/>
                  </a:lnTo>
                  <a:lnTo>
                    <a:pt x="431" y="4343"/>
                  </a:lnTo>
                  <a:lnTo>
                    <a:pt x="914" y="4622"/>
                  </a:lnTo>
                  <a:lnTo>
                    <a:pt x="1308" y="4889"/>
                  </a:lnTo>
                  <a:lnTo>
                    <a:pt x="1841" y="5156"/>
                  </a:lnTo>
                  <a:lnTo>
                    <a:pt x="2120" y="5321"/>
                  </a:lnTo>
                  <a:lnTo>
                    <a:pt x="2387" y="5410"/>
                  </a:lnTo>
                  <a:lnTo>
                    <a:pt x="2590" y="5448"/>
                  </a:lnTo>
                  <a:lnTo>
                    <a:pt x="3022" y="5461"/>
                  </a:lnTo>
                  <a:lnTo>
                    <a:pt x="4102" y="5435"/>
                  </a:lnTo>
                  <a:lnTo>
                    <a:pt x="5029" y="4787"/>
                  </a:lnTo>
                  <a:lnTo>
                    <a:pt x="5562" y="3594"/>
                  </a:lnTo>
                  <a:lnTo>
                    <a:pt x="5626" y="3365"/>
                  </a:lnTo>
                  <a:lnTo>
                    <a:pt x="5562" y="1778"/>
                  </a:lnTo>
                  <a:lnTo>
                    <a:pt x="5676" y="2209"/>
                  </a:lnTo>
                  <a:lnTo>
                    <a:pt x="5689" y="2654"/>
                  </a:lnTo>
                  <a:lnTo>
                    <a:pt x="5689" y="1955"/>
                  </a:lnTo>
                  <a:lnTo>
                    <a:pt x="5689" y="1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7" name="object 7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82904" y="2780358"/>
              <a:ext cx="229795" cy="133357"/>
            </a:xfrm>
            <a:prstGeom prst="rect">
              <a:avLst/>
            </a:prstGeom>
          </p:spPr>
        </p:pic>
        <p:sp>
          <p:nvSpPr>
            <p:cNvPr id="48" name="object 734"/>
            <p:cNvSpPr/>
            <p:nvPr/>
          </p:nvSpPr>
          <p:spPr>
            <a:xfrm>
              <a:off x="10058756" y="2252677"/>
              <a:ext cx="754380" cy="1704975"/>
            </a:xfrm>
            <a:custGeom>
              <a:avLst/>
              <a:gdLst/>
              <a:ahLst/>
              <a:cxnLst/>
              <a:rect l="l" t="t" r="r" b="b"/>
              <a:pathLst>
                <a:path w="754379" h="1704975">
                  <a:moveTo>
                    <a:pt x="5575" y="1325397"/>
                  </a:moveTo>
                  <a:lnTo>
                    <a:pt x="5461" y="878039"/>
                  </a:lnTo>
                  <a:lnTo>
                    <a:pt x="139" y="874966"/>
                  </a:lnTo>
                  <a:lnTo>
                    <a:pt x="139" y="1328559"/>
                  </a:lnTo>
                  <a:lnTo>
                    <a:pt x="25" y="1334922"/>
                  </a:lnTo>
                  <a:lnTo>
                    <a:pt x="139" y="1431505"/>
                  </a:lnTo>
                  <a:lnTo>
                    <a:pt x="203" y="1431302"/>
                  </a:lnTo>
                  <a:lnTo>
                    <a:pt x="393" y="1430896"/>
                  </a:lnTo>
                  <a:lnTo>
                    <a:pt x="2743" y="1429562"/>
                  </a:lnTo>
                  <a:lnTo>
                    <a:pt x="4102" y="1429918"/>
                  </a:lnTo>
                  <a:lnTo>
                    <a:pt x="5461" y="1430718"/>
                  </a:lnTo>
                  <a:lnTo>
                    <a:pt x="5461" y="1429562"/>
                  </a:lnTo>
                  <a:lnTo>
                    <a:pt x="5461" y="1331760"/>
                  </a:lnTo>
                  <a:lnTo>
                    <a:pt x="5575" y="1325397"/>
                  </a:lnTo>
                  <a:close/>
                </a:path>
                <a:path w="754379" h="1704975">
                  <a:moveTo>
                    <a:pt x="526808" y="0"/>
                  </a:moveTo>
                  <a:lnTo>
                    <a:pt x="521500" y="0"/>
                  </a:lnTo>
                  <a:lnTo>
                    <a:pt x="521500" y="427634"/>
                  </a:lnTo>
                  <a:lnTo>
                    <a:pt x="526808" y="430707"/>
                  </a:lnTo>
                  <a:lnTo>
                    <a:pt x="526808" y="0"/>
                  </a:lnTo>
                  <a:close/>
                </a:path>
                <a:path w="754379" h="1704975">
                  <a:moveTo>
                    <a:pt x="526923" y="0"/>
                  </a:moveTo>
                  <a:lnTo>
                    <a:pt x="526923" y="430771"/>
                  </a:lnTo>
                  <a:lnTo>
                    <a:pt x="526923" y="0"/>
                  </a:lnTo>
                  <a:close/>
                </a:path>
                <a:path w="754379" h="1704975">
                  <a:moveTo>
                    <a:pt x="576681" y="551827"/>
                  </a:moveTo>
                  <a:lnTo>
                    <a:pt x="526923" y="522960"/>
                  </a:lnTo>
                  <a:lnTo>
                    <a:pt x="526808" y="525208"/>
                  </a:lnTo>
                  <a:lnTo>
                    <a:pt x="526808" y="523760"/>
                  </a:lnTo>
                  <a:lnTo>
                    <a:pt x="526808" y="522960"/>
                  </a:lnTo>
                  <a:lnTo>
                    <a:pt x="526808" y="521804"/>
                  </a:lnTo>
                  <a:lnTo>
                    <a:pt x="526808" y="437045"/>
                  </a:lnTo>
                  <a:lnTo>
                    <a:pt x="521500" y="433959"/>
                  </a:lnTo>
                  <a:lnTo>
                    <a:pt x="521500" y="522960"/>
                  </a:lnTo>
                  <a:lnTo>
                    <a:pt x="521500" y="523760"/>
                  </a:lnTo>
                  <a:lnTo>
                    <a:pt x="521500" y="524014"/>
                  </a:lnTo>
                  <a:lnTo>
                    <a:pt x="521500" y="524535"/>
                  </a:lnTo>
                  <a:lnTo>
                    <a:pt x="521500" y="525411"/>
                  </a:lnTo>
                  <a:lnTo>
                    <a:pt x="521398" y="524878"/>
                  </a:lnTo>
                  <a:lnTo>
                    <a:pt x="521373" y="523011"/>
                  </a:lnTo>
                  <a:lnTo>
                    <a:pt x="265480" y="671512"/>
                  </a:lnTo>
                  <a:lnTo>
                    <a:pt x="260057" y="674662"/>
                  </a:lnTo>
                  <a:lnTo>
                    <a:pt x="1905" y="824458"/>
                  </a:lnTo>
                  <a:lnTo>
                    <a:pt x="1384" y="824839"/>
                  </a:lnTo>
                  <a:lnTo>
                    <a:pt x="1524" y="824738"/>
                  </a:lnTo>
                  <a:lnTo>
                    <a:pt x="1905" y="824522"/>
                  </a:lnTo>
                  <a:lnTo>
                    <a:pt x="1663" y="824598"/>
                  </a:lnTo>
                  <a:lnTo>
                    <a:pt x="1003" y="824839"/>
                  </a:lnTo>
                  <a:lnTo>
                    <a:pt x="1003" y="829335"/>
                  </a:lnTo>
                  <a:lnTo>
                    <a:pt x="139" y="827849"/>
                  </a:lnTo>
                  <a:lnTo>
                    <a:pt x="508" y="828471"/>
                  </a:lnTo>
                  <a:lnTo>
                    <a:pt x="1003" y="829335"/>
                  </a:lnTo>
                  <a:lnTo>
                    <a:pt x="1003" y="824839"/>
                  </a:lnTo>
                  <a:lnTo>
                    <a:pt x="812" y="824903"/>
                  </a:lnTo>
                  <a:lnTo>
                    <a:pt x="546" y="825246"/>
                  </a:lnTo>
                  <a:lnTo>
                    <a:pt x="393" y="825449"/>
                  </a:lnTo>
                  <a:lnTo>
                    <a:pt x="38" y="825919"/>
                  </a:lnTo>
                  <a:lnTo>
                    <a:pt x="38" y="826173"/>
                  </a:lnTo>
                  <a:lnTo>
                    <a:pt x="38" y="826566"/>
                  </a:lnTo>
                  <a:lnTo>
                    <a:pt x="0" y="827608"/>
                  </a:lnTo>
                  <a:lnTo>
                    <a:pt x="101" y="827811"/>
                  </a:lnTo>
                  <a:lnTo>
                    <a:pt x="139" y="868680"/>
                  </a:lnTo>
                  <a:lnTo>
                    <a:pt x="5461" y="871766"/>
                  </a:lnTo>
                  <a:lnTo>
                    <a:pt x="5461" y="829830"/>
                  </a:lnTo>
                  <a:lnTo>
                    <a:pt x="5461" y="828751"/>
                  </a:lnTo>
                  <a:lnTo>
                    <a:pt x="260057" y="680986"/>
                  </a:lnTo>
                  <a:lnTo>
                    <a:pt x="265480" y="677837"/>
                  </a:lnTo>
                  <a:lnTo>
                    <a:pt x="524141" y="527710"/>
                  </a:lnTo>
                  <a:lnTo>
                    <a:pt x="576681" y="558126"/>
                  </a:lnTo>
                  <a:lnTo>
                    <a:pt x="576681" y="551891"/>
                  </a:lnTo>
                  <a:close/>
                </a:path>
                <a:path w="754379" h="1704975">
                  <a:moveTo>
                    <a:pt x="753935" y="1604683"/>
                  </a:moveTo>
                  <a:lnTo>
                    <a:pt x="582168" y="1704378"/>
                  </a:lnTo>
                  <a:lnTo>
                    <a:pt x="753935" y="1604721"/>
                  </a:lnTo>
                  <a:close/>
                </a:path>
                <a:path w="754379" h="1704975">
                  <a:moveTo>
                    <a:pt x="753935" y="654685"/>
                  </a:moveTo>
                  <a:lnTo>
                    <a:pt x="582168" y="555015"/>
                  </a:lnTo>
                  <a:lnTo>
                    <a:pt x="582168" y="561327"/>
                  </a:lnTo>
                  <a:lnTo>
                    <a:pt x="753935" y="660996"/>
                  </a:lnTo>
                  <a:lnTo>
                    <a:pt x="753935" y="654748"/>
                  </a:lnTo>
                  <a:close/>
                </a:path>
              </a:pathLst>
            </a:custGeom>
            <a:solidFill>
              <a:srgbClr val="226C2E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49" name="object 7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82965" y="3851048"/>
              <a:ext cx="229734" cy="138129"/>
            </a:xfrm>
            <a:prstGeom prst="rect">
              <a:avLst/>
            </a:prstGeom>
          </p:spPr>
        </p:pic>
        <p:sp>
          <p:nvSpPr>
            <p:cNvPr id="50" name="object 736"/>
            <p:cNvSpPr/>
            <p:nvPr/>
          </p:nvSpPr>
          <p:spPr>
            <a:xfrm>
              <a:off x="9542869" y="3682240"/>
              <a:ext cx="1270000" cy="2122805"/>
            </a:xfrm>
            <a:custGeom>
              <a:avLst/>
              <a:gdLst/>
              <a:ahLst/>
              <a:cxnLst/>
              <a:rect l="l" t="t" r="r" b="b"/>
              <a:pathLst>
                <a:path w="1270000" h="2122804">
                  <a:moveTo>
                    <a:pt x="131572" y="2046020"/>
                  </a:moveTo>
                  <a:lnTo>
                    <a:pt x="0" y="2122373"/>
                  </a:lnTo>
                  <a:lnTo>
                    <a:pt x="131572" y="2046033"/>
                  </a:lnTo>
                  <a:close/>
                </a:path>
                <a:path w="1270000" h="2122804">
                  <a:moveTo>
                    <a:pt x="518680" y="1821395"/>
                  </a:moveTo>
                  <a:lnTo>
                    <a:pt x="240969" y="1982520"/>
                  </a:lnTo>
                  <a:lnTo>
                    <a:pt x="235546" y="1985670"/>
                  </a:lnTo>
                  <a:lnTo>
                    <a:pt x="137058" y="2042820"/>
                  </a:lnTo>
                  <a:lnTo>
                    <a:pt x="235546" y="1985695"/>
                  </a:lnTo>
                  <a:lnTo>
                    <a:pt x="240969" y="1982546"/>
                  </a:lnTo>
                  <a:lnTo>
                    <a:pt x="518680" y="1821395"/>
                  </a:lnTo>
                  <a:close/>
                </a:path>
                <a:path w="1270000" h="2122804">
                  <a:moveTo>
                    <a:pt x="521347" y="1229982"/>
                  </a:moveTo>
                  <a:lnTo>
                    <a:pt x="516026" y="1233081"/>
                  </a:lnTo>
                  <a:lnTo>
                    <a:pt x="516026" y="1669770"/>
                  </a:lnTo>
                  <a:lnTo>
                    <a:pt x="521347" y="1672856"/>
                  </a:lnTo>
                  <a:lnTo>
                    <a:pt x="521347" y="1229982"/>
                  </a:lnTo>
                  <a:close/>
                </a:path>
                <a:path w="1270000" h="2122804">
                  <a:moveTo>
                    <a:pt x="521462" y="1777276"/>
                  </a:moveTo>
                  <a:lnTo>
                    <a:pt x="521347" y="1679155"/>
                  </a:lnTo>
                  <a:lnTo>
                    <a:pt x="516026" y="1676069"/>
                  </a:lnTo>
                  <a:lnTo>
                    <a:pt x="516026" y="1780413"/>
                  </a:lnTo>
                  <a:lnTo>
                    <a:pt x="515912" y="1786788"/>
                  </a:lnTo>
                  <a:lnTo>
                    <a:pt x="516026" y="1816569"/>
                  </a:lnTo>
                  <a:lnTo>
                    <a:pt x="517283" y="1815858"/>
                  </a:lnTo>
                  <a:lnTo>
                    <a:pt x="518629" y="1815490"/>
                  </a:lnTo>
                  <a:lnTo>
                    <a:pt x="518845" y="1815541"/>
                  </a:lnTo>
                  <a:lnTo>
                    <a:pt x="519988" y="1815858"/>
                  </a:lnTo>
                  <a:lnTo>
                    <a:pt x="521347" y="1816633"/>
                  </a:lnTo>
                  <a:lnTo>
                    <a:pt x="521347" y="1815490"/>
                  </a:lnTo>
                  <a:lnTo>
                    <a:pt x="521347" y="1783638"/>
                  </a:lnTo>
                  <a:lnTo>
                    <a:pt x="521462" y="1777276"/>
                  </a:lnTo>
                  <a:close/>
                </a:path>
                <a:path w="1270000" h="2122804">
                  <a:moveTo>
                    <a:pt x="613702" y="54737"/>
                  </a:moveTo>
                  <a:lnTo>
                    <a:pt x="521462" y="1206"/>
                  </a:lnTo>
                  <a:lnTo>
                    <a:pt x="519988" y="355"/>
                  </a:lnTo>
                  <a:lnTo>
                    <a:pt x="516026" y="1943"/>
                  </a:lnTo>
                  <a:lnTo>
                    <a:pt x="516026" y="3619"/>
                  </a:lnTo>
                  <a:lnTo>
                    <a:pt x="516026" y="4203"/>
                  </a:lnTo>
                  <a:lnTo>
                    <a:pt x="517220" y="5410"/>
                  </a:lnTo>
                  <a:lnTo>
                    <a:pt x="517626" y="5422"/>
                  </a:lnTo>
                  <a:lnTo>
                    <a:pt x="517893" y="5448"/>
                  </a:lnTo>
                  <a:lnTo>
                    <a:pt x="608266" y="57886"/>
                  </a:lnTo>
                  <a:lnTo>
                    <a:pt x="613702" y="54737"/>
                  </a:lnTo>
                  <a:close/>
                </a:path>
                <a:path w="1270000" h="2122804">
                  <a:moveTo>
                    <a:pt x="755891" y="1072235"/>
                  </a:moveTo>
                  <a:lnTo>
                    <a:pt x="521347" y="1208341"/>
                  </a:lnTo>
                  <a:lnTo>
                    <a:pt x="521347" y="1211567"/>
                  </a:lnTo>
                  <a:lnTo>
                    <a:pt x="521347" y="1214615"/>
                  </a:lnTo>
                  <a:lnTo>
                    <a:pt x="521309" y="1211529"/>
                  </a:lnTo>
                  <a:lnTo>
                    <a:pt x="521347" y="1208341"/>
                  </a:lnTo>
                  <a:lnTo>
                    <a:pt x="518731" y="1209865"/>
                  </a:lnTo>
                  <a:lnTo>
                    <a:pt x="518731" y="1210322"/>
                  </a:lnTo>
                  <a:lnTo>
                    <a:pt x="518223" y="1210348"/>
                  </a:lnTo>
                  <a:lnTo>
                    <a:pt x="518693" y="1210335"/>
                  </a:lnTo>
                  <a:lnTo>
                    <a:pt x="518731" y="1209865"/>
                  </a:lnTo>
                  <a:lnTo>
                    <a:pt x="517880" y="1210348"/>
                  </a:lnTo>
                  <a:lnTo>
                    <a:pt x="517245" y="1210360"/>
                  </a:lnTo>
                  <a:lnTo>
                    <a:pt x="516788" y="1210818"/>
                  </a:lnTo>
                  <a:lnTo>
                    <a:pt x="516775" y="1215288"/>
                  </a:lnTo>
                  <a:lnTo>
                    <a:pt x="516178" y="1214221"/>
                  </a:lnTo>
                  <a:lnTo>
                    <a:pt x="516280" y="1214399"/>
                  </a:lnTo>
                  <a:lnTo>
                    <a:pt x="516775" y="1215288"/>
                  </a:lnTo>
                  <a:lnTo>
                    <a:pt x="516775" y="1210830"/>
                  </a:lnTo>
                  <a:lnTo>
                    <a:pt x="516432" y="1211173"/>
                  </a:lnTo>
                  <a:lnTo>
                    <a:pt x="516077" y="1211529"/>
                  </a:lnTo>
                  <a:lnTo>
                    <a:pt x="516064" y="1211656"/>
                  </a:lnTo>
                  <a:lnTo>
                    <a:pt x="515924" y="1211846"/>
                  </a:lnTo>
                  <a:lnTo>
                    <a:pt x="515924" y="1212088"/>
                  </a:lnTo>
                  <a:lnTo>
                    <a:pt x="516026" y="1213815"/>
                  </a:lnTo>
                  <a:lnTo>
                    <a:pt x="516026" y="1213535"/>
                  </a:lnTo>
                  <a:lnTo>
                    <a:pt x="516051" y="1212062"/>
                  </a:lnTo>
                  <a:lnTo>
                    <a:pt x="516128" y="1213904"/>
                  </a:lnTo>
                  <a:lnTo>
                    <a:pt x="516026" y="1213535"/>
                  </a:lnTo>
                  <a:lnTo>
                    <a:pt x="516089" y="1214018"/>
                  </a:lnTo>
                  <a:lnTo>
                    <a:pt x="516026" y="1213815"/>
                  </a:lnTo>
                  <a:lnTo>
                    <a:pt x="516026" y="1226731"/>
                  </a:lnTo>
                  <a:lnTo>
                    <a:pt x="521347" y="1223645"/>
                  </a:lnTo>
                  <a:lnTo>
                    <a:pt x="521347" y="1215771"/>
                  </a:lnTo>
                  <a:lnTo>
                    <a:pt x="521347" y="1214691"/>
                  </a:lnTo>
                  <a:lnTo>
                    <a:pt x="754519" y="1079360"/>
                  </a:lnTo>
                  <a:lnTo>
                    <a:pt x="755891" y="1072261"/>
                  </a:lnTo>
                  <a:close/>
                </a:path>
                <a:path w="1270000" h="2122804">
                  <a:moveTo>
                    <a:pt x="1042708" y="303809"/>
                  </a:moveTo>
                  <a:lnTo>
                    <a:pt x="1041514" y="302602"/>
                  </a:lnTo>
                  <a:lnTo>
                    <a:pt x="1041082" y="302602"/>
                  </a:lnTo>
                  <a:lnTo>
                    <a:pt x="1040828" y="302577"/>
                  </a:lnTo>
                  <a:lnTo>
                    <a:pt x="1040612" y="302463"/>
                  </a:lnTo>
                  <a:lnTo>
                    <a:pt x="1040612" y="308025"/>
                  </a:lnTo>
                  <a:lnTo>
                    <a:pt x="1039774" y="308038"/>
                  </a:lnTo>
                  <a:lnTo>
                    <a:pt x="1040612" y="308025"/>
                  </a:lnTo>
                  <a:lnTo>
                    <a:pt x="1040612" y="302463"/>
                  </a:lnTo>
                  <a:lnTo>
                    <a:pt x="1040091" y="302145"/>
                  </a:lnTo>
                  <a:lnTo>
                    <a:pt x="1040041" y="302577"/>
                  </a:lnTo>
                  <a:lnTo>
                    <a:pt x="1039660" y="302590"/>
                  </a:lnTo>
                  <a:lnTo>
                    <a:pt x="1040041" y="302577"/>
                  </a:lnTo>
                  <a:lnTo>
                    <a:pt x="1040041" y="302120"/>
                  </a:lnTo>
                  <a:lnTo>
                    <a:pt x="1037704" y="300761"/>
                  </a:lnTo>
                  <a:lnTo>
                    <a:pt x="1037704" y="303860"/>
                  </a:lnTo>
                  <a:lnTo>
                    <a:pt x="1037488" y="304571"/>
                  </a:lnTo>
                  <a:lnTo>
                    <a:pt x="1037704" y="303860"/>
                  </a:lnTo>
                  <a:lnTo>
                    <a:pt x="1037704" y="300761"/>
                  </a:lnTo>
                  <a:lnTo>
                    <a:pt x="619137" y="57899"/>
                  </a:lnTo>
                  <a:lnTo>
                    <a:pt x="613714" y="61036"/>
                  </a:lnTo>
                  <a:lnTo>
                    <a:pt x="1037272" y="306819"/>
                  </a:lnTo>
                  <a:lnTo>
                    <a:pt x="1037272" y="304101"/>
                  </a:lnTo>
                  <a:lnTo>
                    <a:pt x="1037463" y="303860"/>
                  </a:lnTo>
                  <a:lnTo>
                    <a:pt x="1037424" y="304787"/>
                  </a:lnTo>
                  <a:lnTo>
                    <a:pt x="1037386" y="305828"/>
                  </a:lnTo>
                  <a:lnTo>
                    <a:pt x="1037386" y="306870"/>
                  </a:lnTo>
                  <a:lnTo>
                    <a:pt x="1037386" y="552411"/>
                  </a:lnTo>
                  <a:lnTo>
                    <a:pt x="1042695" y="549325"/>
                  </a:lnTo>
                  <a:lnTo>
                    <a:pt x="1042708" y="308038"/>
                  </a:lnTo>
                  <a:lnTo>
                    <a:pt x="1042708" y="306946"/>
                  </a:lnTo>
                  <a:lnTo>
                    <a:pt x="1042708" y="306057"/>
                  </a:lnTo>
                  <a:lnTo>
                    <a:pt x="1042631" y="306260"/>
                  </a:lnTo>
                  <a:lnTo>
                    <a:pt x="1042682" y="304380"/>
                  </a:lnTo>
                  <a:lnTo>
                    <a:pt x="1042708" y="303809"/>
                  </a:lnTo>
                  <a:close/>
                </a:path>
                <a:path w="1270000" h="2122804">
                  <a:moveTo>
                    <a:pt x="1269822" y="1040688"/>
                  </a:moveTo>
                  <a:lnTo>
                    <a:pt x="1042809" y="908951"/>
                  </a:lnTo>
                  <a:lnTo>
                    <a:pt x="1042720" y="911237"/>
                  </a:lnTo>
                  <a:lnTo>
                    <a:pt x="1042695" y="909701"/>
                  </a:lnTo>
                  <a:lnTo>
                    <a:pt x="1042695" y="908900"/>
                  </a:lnTo>
                  <a:lnTo>
                    <a:pt x="1042695" y="907732"/>
                  </a:lnTo>
                  <a:lnTo>
                    <a:pt x="1042695" y="555663"/>
                  </a:lnTo>
                  <a:lnTo>
                    <a:pt x="1037386" y="558749"/>
                  </a:lnTo>
                  <a:lnTo>
                    <a:pt x="1037386" y="908888"/>
                  </a:lnTo>
                  <a:lnTo>
                    <a:pt x="1037386" y="909701"/>
                  </a:lnTo>
                  <a:lnTo>
                    <a:pt x="1037386" y="909955"/>
                  </a:lnTo>
                  <a:lnTo>
                    <a:pt x="1037386" y="910463"/>
                  </a:lnTo>
                  <a:lnTo>
                    <a:pt x="1037386" y="911352"/>
                  </a:lnTo>
                  <a:lnTo>
                    <a:pt x="1037285" y="910818"/>
                  </a:lnTo>
                  <a:lnTo>
                    <a:pt x="1037259" y="908951"/>
                  </a:lnTo>
                  <a:lnTo>
                    <a:pt x="781367" y="1057440"/>
                  </a:lnTo>
                  <a:lnTo>
                    <a:pt x="778065" y="1059357"/>
                  </a:lnTo>
                  <a:lnTo>
                    <a:pt x="779233" y="1059535"/>
                  </a:lnTo>
                  <a:lnTo>
                    <a:pt x="780313" y="1059802"/>
                  </a:lnTo>
                  <a:lnTo>
                    <a:pt x="781367" y="1060157"/>
                  </a:lnTo>
                  <a:lnTo>
                    <a:pt x="782599" y="1060564"/>
                  </a:lnTo>
                  <a:lnTo>
                    <a:pt x="783780" y="1061085"/>
                  </a:lnTo>
                  <a:lnTo>
                    <a:pt x="784885" y="1061694"/>
                  </a:lnTo>
                  <a:lnTo>
                    <a:pt x="1040041" y="913650"/>
                  </a:lnTo>
                  <a:lnTo>
                    <a:pt x="1269822" y="1046924"/>
                  </a:lnTo>
                  <a:lnTo>
                    <a:pt x="1269822" y="104068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1" name="object 7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82965" y="5666575"/>
              <a:ext cx="229734" cy="138035"/>
            </a:xfrm>
            <a:prstGeom prst="rect">
              <a:avLst/>
            </a:prstGeom>
          </p:spPr>
        </p:pic>
        <p:sp>
          <p:nvSpPr>
            <p:cNvPr id="52" name="object 738"/>
            <p:cNvSpPr/>
            <p:nvPr/>
          </p:nvSpPr>
          <p:spPr>
            <a:xfrm>
              <a:off x="9537332" y="5497730"/>
              <a:ext cx="1048385" cy="590550"/>
            </a:xfrm>
            <a:custGeom>
              <a:avLst/>
              <a:gdLst/>
              <a:ahLst/>
              <a:cxnLst/>
              <a:rect l="l" t="t" r="r" b="b"/>
              <a:pathLst>
                <a:path w="1048384" h="590550">
                  <a:moveTo>
                    <a:pt x="5422" y="460654"/>
                  </a:moveTo>
                  <a:lnTo>
                    <a:pt x="101" y="463753"/>
                  </a:lnTo>
                  <a:lnTo>
                    <a:pt x="0" y="589965"/>
                  </a:lnTo>
                  <a:lnTo>
                    <a:pt x="5422" y="589965"/>
                  </a:lnTo>
                  <a:lnTo>
                    <a:pt x="5422" y="460654"/>
                  </a:lnTo>
                  <a:close/>
                </a:path>
                <a:path w="1048384" h="590550">
                  <a:moveTo>
                    <a:pt x="5537" y="460603"/>
                  </a:moveTo>
                  <a:lnTo>
                    <a:pt x="5422" y="589965"/>
                  </a:lnTo>
                  <a:lnTo>
                    <a:pt x="5537" y="460603"/>
                  </a:lnTo>
                  <a:close/>
                </a:path>
                <a:path w="1048384" h="590550">
                  <a:moveTo>
                    <a:pt x="137109" y="224218"/>
                  </a:moveTo>
                  <a:lnTo>
                    <a:pt x="2768" y="302183"/>
                  </a:lnTo>
                  <a:lnTo>
                    <a:pt x="2768" y="302590"/>
                  </a:lnTo>
                  <a:lnTo>
                    <a:pt x="2362" y="302602"/>
                  </a:lnTo>
                  <a:lnTo>
                    <a:pt x="2768" y="302590"/>
                  </a:lnTo>
                  <a:lnTo>
                    <a:pt x="2768" y="302183"/>
                  </a:lnTo>
                  <a:lnTo>
                    <a:pt x="2044" y="302602"/>
                  </a:lnTo>
                  <a:lnTo>
                    <a:pt x="1892" y="302602"/>
                  </a:lnTo>
                  <a:lnTo>
                    <a:pt x="1892" y="308025"/>
                  </a:lnTo>
                  <a:lnTo>
                    <a:pt x="889" y="308025"/>
                  </a:lnTo>
                  <a:lnTo>
                    <a:pt x="889" y="307403"/>
                  </a:lnTo>
                  <a:lnTo>
                    <a:pt x="977" y="307555"/>
                  </a:lnTo>
                  <a:lnTo>
                    <a:pt x="1892" y="308025"/>
                  </a:lnTo>
                  <a:lnTo>
                    <a:pt x="1892" y="302602"/>
                  </a:lnTo>
                  <a:lnTo>
                    <a:pt x="1358" y="302882"/>
                  </a:lnTo>
                  <a:lnTo>
                    <a:pt x="787" y="303085"/>
                  </a:lnTo>
                  <a:lnTo>
                    <a:pt x="787" y="303453"/>
                  </a:lnTo>
                  <a:lnTo>
                    <a:pt x="330" y="304152"/>
                  </a:lnTo>
                  <a:lnTo>
                    <a:pt x="533" y="303822"/>
                  </a:lnTo>
                  <a:lnTo>
                    <a:pt x="787" y="303453"/>
                  </a:lnTo>
                  <a:lnTo>
                    <a:pt x="787" y="303085"/>
                  </a:lnTo>
                  <a:lnTo>
                    <a:pt x="0" y="304101"/>
                  </a:lnTo>
                  <a:lnTo>
                    <a:pt x="0" y="457492"/>
                  </a:lnTo>
                  <a:lnTo>
                    <a:pt x="101" y="304749"/>
                  </a:lnTo>
                  <a:lnTo>
                    <a:pt x="254" y="304266"/>
                  </a:lnTo>
                  <a:lnTo>
                    <a:pt x="215" y="306247"/>
                  </a:lnTo>
                  <a:lnTo>
                    <a:pt x="508" y="306755"/>
                  </a:lnTo>
                  <a:lnTo>
                    <a:pt x="190" y="306755"/>
                  </a:lnTo>
                  <a:lnTo>
                    <a:pt x="190" y="305485"/>
                  </a:lnTo>
                  <a:lnTo>
                    <a:pt x="101" y="306755"/>
                  </a:lnTo>
                  <a:lnTo>
                    <a:pt x="101" y="308025"/>
                  </a:lnTo>
                  <a:lnTo>
                    <a:pt x="101" y="454075"/>
                  </a:lnTo>
                  <a:lnTo>
                    <a:pt x="101" y="457885"/>
                  </a:lnTo>
                  <a:lnTo>
                    <a:pt x="2603" y="457885"/>
                  </a:lnTo>
                  <a:lnTo>
                    <a:pt x="2603" y="454075"/>
                  </a:lnTo>
                  <a:lnTo>
                    <a:pt x="5422" y="454075"/>
                  </a:lnTo>
                  <a:lnTo>
                    <a:pt x="5422" y="308025"/>
                  </a:lnTo>
                  <a:lnTo>
                    <a:pt x="5435" y="306959"/>
                  </a:lnTo>
                  <a:lnTo>
                    <a:pt x="12941" y="302590"/>
                  </a:lnTo>
                  <a:lnTo>
                    <a:pt x="137109" y="230530"/>
                  </a:lnTo>
                  <a:lnTo>
                    <a:pt x="137109" y="224231"/>
                  </a:lnTo>
                  <a:close/>
                </a:path>
                <a:path w="1048384" h="590550">
                  <a:moveTo>
                    <a:pt x="1048334" y="305612"/>
                  </a:moveTo>
                  <a:lnTo>
                    <a:pt x="1048308" y="305841"/>
                  </a:lnTo>
                  <a:lnTo>
                    <a:pt x="1048245" y="306057"/>
                  </a:lnTo>
                  <a:lnTo>
                    <a:pt x="1048169" y="306273"/>
                  </a:lnTo>
                  <a:lnTo>
                    <a:pt x="1048219" y="304533"/>
                  </a:lnTo>
                  <a:lnTo>
                    <a:pt x="1048245" y="303822"/>
                  </a:lnTo>
                  <a:lnTo>
                    <a:pt x="1047851" y="303428"/>
                  </a:lnTo>
                  <a:lnTo>
                    <a:pt x="1047724" y="303301"/>
                  </a:lnTo>
                  <a:lnTo>
                    <a:pt x="1047356" y="302933"/>
                  </a:lnTo>
                  <a:lnTo>
                    <a:pt x="1047356" y="307594"/>
                  </a:lnTo>
                  <a:lnTo>
                    <a:pt x="1047356" y="308025"/>
                  </a:lnTo>
                  <a:lnTo>
                    <a:pt x="1046568" y="308025"/>
                  </a:lnTo>
                  <a:lnTo>
                    <a:pt x="1047356" y="307594"/>
                  </a:lnTo>
                  <a:lnTo>
                    <a:pt x="1047356" y="302933"/>
                  </a:lnTo>
                  <a:lnTo>
                    <a:pt x="1047051" y="302602"/>
                  </a:lnTo>
                  <a:lnTo>
                    <a:pt x="1046848" y="302602"/>
                  </a:lnTo>
                  <a:lnTo>
                    <a:pt x="1046365" y="302590"/>
                  </a:lnTo>
                  <a:lnTo>
                    <a:pt x="1045629" y="302158"/>
                  </a:lnTo>
                  <a:lnTo>
                    <a:pt x="1045578" y="302590"/>
                  </a:lnTo>
                  <a:lnTo>
                    <a:pt x="1045171" y="302602"/>
                  </a:lnTo>
                  <a:lnTo>
                    <a:pt x="1045578" y="302590"/>
                  </a:lnTo>
                  <a:lnTo>
                    <a:pt x="1045578" y="302133"/>
                  </a:lnTo>
                  <a:lnTo>
                    <a:pt x="1044702" y="301625"/>
                  </a:lnTo>
                  <a:lnTo>
                    <a:pt x="1044702" y="308025"/>
                  </a:lnTo>
                  <a:lnTo>
                    <a:pt x="1043800" y="308025"/>
                  </a:lnTo>
                  <a:lnTo>
                    <a:pt x="1043800" y="307543"/>
                  </a:lnTo>
                  <a:lnTo>
                    <a:pt x="1044702" y="308025"/>
                  </a:lnTo>
                  <a:lnTo>
                    <a:pt x="1044702" y="301625"/>
                  </a:lnTo>
                  <a:lnTo>
                    <a:pt x="1043355" y="300850"/>
                  </a:lnTo>
                  <a:lnTo>
                    <a:pt x="1043355" y="303707"/>
                  </a:lnTo>
                  <a:lnTo>
                    <a:pt x="1042962" y="304825"/>
                  </a:lnTo>
                  <a:lnTo>
                    <a:pt x="1042987" y="304660"/>
                  </a:lnTo>
                  <a:lnTo>
                    <a:pt x="1043266" y="303860"/>
                  </a:lnTo>
                  <a:lnTo>
                    <a:pt x="1043355" y="303707"/>
                  </a:lnTo>
                  <a:lnTo>
                    <a:pt x="1043355" y="300850"/>
                  </a:lnTo>
                  <a:lnTo>
                    <a:pt x="526999" y="1219"/>
                  </a:lnTo>
                  <a:lnTo>
                    <a:pt x="526948" y="2108"/>
                  </a:lnTo>
                  <a:lnTo>
                    <a:pt x="526884" y="1981"/>
                  </a:lnTo>
                  <a:lnTo>
                    <a:pt x="526808" y="1778"/>
                  </a:lnTo>
                  <a:lnTo>
                    <a:pt x="526808" y="3759"/>
                  </a:lnTo>
                  <a:lnTo>
                    <a:pt x="526656" y="4064"/>
                  </a:lnTo>
                  <a:lnTo>
                    <a:pt x="526808" y="3759"/>
                  </a:lnTo>
                  <a:lnTo>
                    <a:pt x="526808" y="1778"/>
                  </a:lnTo>
                  <a:lnTo>
                    <a:pt x="526757" y="1600"/>
                  </a:lnTo>
                  <a:lnTo>
                    <a:pt x="526757" y="3644"/>
                  </a:lnTo>
                  <a:lnTo>
                    <a:pt x="526288" y="4495"/>
                  </a:lnTo>
                  <a:lnTo>
                    <a:pt x="526757" y="3644"/>
                  </a:lnTo>
                  <a:lnTo>
                    <a:pt x="526757" y="1600"/>
                  </a:lnTo>
                  <a:lnTo>
                    <a:pt x="526884" y="1943"/>
                  </a:lnTo>
                  <a:lnTo>
                    <a:pt x="526884" y="1143"/>
                  </a:lnTo>
                  <a:lnTo>
                    <a:pt x="525526" y="368"/>
                  </a:lnTo>
                  <a:lnTo>
                    <a:pt x="524383" y="50"/>
                  </a:lnTo>
                  <a:lnTo>
                    <a:pt x="524217" y="12"/>
                  </a:lnTo>
                  <a:lnTo>
                    <a:pt x="522820" y="368"/>
                  </a:lnTo>
                  <a:lnTo>
                    <a:pt x="521627" y="1054"/>
                  </a:lnTo>
                  <a:lnTo>
                    <a:pt x="521627" y="1752"/>
                  </a:lnTo>
                  <a:lnTo>
                    <a:pt x="521576" y="3683"/>
                  </a:lnTo>
                  <a:lnTo>
                    <a:pt x="521449" y="3263"/>
                  </a:lnTo>
                  <a:lnTo>
                    <a:pt x="521449" y="1219"/>
                  </a:lnTo>
                  <a:lnTo>
                    <a:pt x="521563" y="1943"/>
                  </a:lnTo>
                  <a:lnTo>
                    <a:pt x="521627" y="1752"/>
                  </a:lnTo>
                  <a:lnTo>
                    <a:pt x="521627" y="1054"/>
                  </a:lnTo>
                  <a:lnTo>
                    <a:pt x="521449" y="1143"/>
                  </a:lnTo>
                  <a:lnTo>
                    <a:pt x="246507" y="160731"/>
                  </a:lnTo>
                  <a:lnTo>
                    <a:pt x="241084" y="163868"/>
                  </a:lnTo>
                  <a:lnTo>
                    <a:pt x="142595" y="221030"/>
                  </a:lnTo>
                  <a:lnTo>
                    <a:pt x="142595" y="227330"/>
                  </a:lnTo>
                  <a:lnTo>
                    <a:pt x="241084" y="170180"/>
                  </a:lnTo>
                  <a:lnTo>
                    <a:pt x="246507" y="167030"/>
                  </a:lnTo>
                  <a:lnTo>
                    <a:pt x="524167" y="5880"/>
                  </a:lnTo>
                  <a:lnTo>
                    <a:pt x="523417" y="5448"/>
                  </a:lnTo>
                  <a:lnTo>
                    <a:pt x="524167" y="5880"/>
                  </a:lnTo>
                  <a:lnTo>
                    <a:pt x="1042809" y="306819"/>
                  </a:lnTo>
                  <a:lnTo>
                    <a:pt x="1042809" y="304114"/>
                  </a:lnTo>
                  <a:lnTo>
                    <a:pt x="1042924" y="306882"/>
                  </a:lnTo>
                  <a:lnTo>
                    <a:pt x="1042924" y="308025"/>
                  </a:lnTo>
                  <a:lnTo>
                    <a:pt x="1042924" y="589965"/>
                  </a:lnTo>
                  <a:lnTo>
                    <a:pt x="1048245" y="589965"/>
                  </a:lnTo>
                  <a:lnTo>
                    <a:pt x="1048245" y="308025"/>
                  </a:lnTo>
                  <a:lnTo>
                    <a:pt x="1048245" y="306959"/>
                  </a:lnTo>
                  <a:lnTo>
                    <a:pt x="1048334" y="3056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53" name="object 7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617666" y="2612656"/>
              <a:ext cx="195033" cy="122816"/>
            </a:xfrm>
            <a:prstGeom prst="rect">
              <a:avLst/>
            </a:prstGeom>
          </p:spPr>
        </p:pic>
        <p:sp>
          <p:nvSpPr>
            <p:cNvPr id="54" name="object 740"/>
            <p:cNvSpPr/>
            <p:nvPr/>
          </p:nvSpPr>
          <p:spPr>
            <a:xfrm>
              <a:off x="9976447" y="2252677"/>
              <a:ext cx="836294" cy="857250"/>
            </a:xfrm>
            <a:custGeom>
              <a:avLst/>
              <a:gdLst/>
              <a:ahLst/>
              <a:cxnLst/>
              <a:rect l="l" t="t" r="r" b="b"/>
              <a:pathLst>
                <a:path w="836295" h="857250">
                  <a:moveTo>
                    <a:pt x="914" y="460756"/>
                  </a:moveTo>
                  <a:lnTo>
                    <a:pt x="0" y="464134"/>
                  </a:lnTo>
                  <a:lnTo>
                    <a:pt x="558" y="469747"/>
                  </a:lnTo>
                  <a:lnTo>
                    <a:pt x="660" y="469912"/>
                  </a:lnTo>
                  <a:lnTo>
                    <a:pt x="660" y="462559"/>
                  </a:lnTo>
                  <a:lnTo>
                    <a:pt x="914" y="460756"/>
                  </a:lnTo>
                  <a:close/>
                </a:path>
                <a:path w="836295" h="857250">
                  <a:moveTo>
                    <a:pt x="5207" y="450875"/>
                  </a:moveTo>
                  <a:lnTo>
                    <a:pt x="3746" y="452577"/>
                  </a:lnTo>
                  <a:lnTo>
                    <a:pt x="3657" y="452805"/>
                  </a:lnTo>
                  <a:lnTo>
                    <a:pt x="5207" y="450875"/>
                  </a:lnTo>
                  <a:close/>
                </a:path>
                <a:path w="836295" h="857250">
                  <a:moveTo>
                    <a:pt x="6870" y="448970"/>
                  </a:moveTo>
                  <a:lnTo>
                    <a:pt x="6654" y="449097"/>
                  </a:lnTo>
                  <a:lnTo>
                    <a:pt x="5207" y="450875"/>
                  </a:lnTo>
                  <a:lnTo>
                    <a:pt x="6870" y="448970"/>
                  </a:lnTo>
                  <a:close/>
                </a:path>
                <a:path w="836295" h="857250">
                  <a:moveTo>
                    <a:pt x="9067" y="481533"/>
                  </a:moveTo>
                  <a:lnTo>
                    <a:pt x="5664" y="478624"/>
                  </a:lnTo>
                  <a:lnTo>
                    <a:pt x="660" y="469912"/>
                  </a:lnTo>
                  <a:lnTo>
                    <a:pt x="660" y="472846"/>
                  </a:lnTo>
                  <a:lnTo>
                    <a:pt x="5727" y="480072"/>
                  </a:lnTo>
                  <a:lnTo>
                    <a:pt x="9067" y="481533"/>
                  </a:lnTo>
                  <a:close/>
                </a:path>
                <a:path w="836295" h="857250">
                  <a:moveTo>
                    <a:pt x="11023" y="446570"/>
                  </a:moveTo>
                  <a:lnTo>
                    <a:pt x="6946" y="448881"/>
                  </a:lnTo>
                  <a:lnTo>
                    <a:pt x="11023" y="446570"/>
                  </a:lnTo>
                  <a:close/>
                </a:path>
                <a:path w="836295" h="857250">
                  <a:moveTo>
                    <a:pt x="18313" y="484733"/>
                  </a:moveTo>
                  <a:close/>
                </a:path>
                <a:path w="836295" h="857250">
                  <a:moveTo>
                    <a:pt x="20535" y="443915"/>
                  </a:moveTo>
                  <a:lnTo>
                    <a:pt x="18542" y="443915"/>
                  </a:lnTo>
                  <a:lnTo>
                    <a:pt x="16002" y="444385"/>
                  </a:lnTo>
                  <a:lnTo>
                    <a:pt x="15430" y="444614"/>
                  </a:lnTo>
                  <a:lnTo>
                    <a:pt x="17399" y="444144"/>
                  </a:lnTo>
                  <a:lnTo>
                    <a:pt x="20535" y="443915"/>
                  </a:lnTo>
                  <a:close/>
                </a:path>
                <a:path w="836295" h="857250">
                  <a:moveTo>
                    <a:pt x="107454" y="411162"/>
                  </a:moveTo>
                  <a:lnTo>
                    <a:pt x="101993" y="414286"/>
                  </a:lnTo>
                  <a:lnTo>
                    <a:pt x="37249" y="451866"/>
                  </a:lnTo>
                  <a:lnTo>
                    <a:pt x="102019" y="414312"/>
                  </a:lnTo>
                  <a:lnTo>
                    <a:pt x="107454" y="411162"/>
                  </a:lnTo>
                  <a:close/>
                </a:path>
                <a:path w="836295" h="857250">
                  <a:moveTo>
                    <a:pt x="320967" y="279717"/>
                  </a:moveTo>
                  <a:lnTo>
                    <a:pt x="320941" y="278015"/>
                  </a:lnTo>
                  <a:lnTo>
                    <a:pt x="320916" y="279133"/>
                  </a:lnTo>
                  <a:lnTo>
                    <a:pt x="320967" y="279717"/>
                  </a:lnTo>
                  <a:close/>
                </a:path>
                <a:path w="836295" h="857250">
                  <a:moveTo>
                    <a:pt x="321221" y="274637"/>
                  </a:moveTo>
                  <a:lnTo>
                    <a:pt x="321043" y="275285"/>
                  </a:lnTo>
                  <a:lnTo>
                    <a:pt x="321017" y="276021"/>
                  </a:lnTo>
                  <a:lnTo>
                    <a:pt x="321221" y="274637"/>
                  </a:lnTo>
                  <a:close/>
                </a:path>
                <a:path w="836295" h="857250">
                  <a:moveTo>
                    <a:pt x="322491" y="286346"/>
                  </a:moveTo>
                  <a:lnTo>
                    <a:pt x="107429" y="41114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22541" y="286321"/>
                  </a:moveTo>
                  <a:lnTo>
                    <a:pt x="321068" y="280924"/>
                  </a:lnTo>
                  <a:lnTo>
                    <a:pt x="321157" y="281851"/>
                  </a:lnTo>
                  <a:lnTo>
                    <a:pt x="321208" y="282448"/>
                  </a:lnTo>
                  <a:lnTo>
                    <a:pt x="321703" y="284429"/>
                  </a:lnTo>
                  <a:lnTo>
                    <a:pt x="322491" y="286346"/>
                  </a:lnTo>
                  <a:close/>
                </a:path>
                <a:path w="836295" h="857250">
                  <a:moveTo>
                    <a:pt x="330428" y="295859"/>
                  </a:moveTo>
                  <a:lnTo>
                    <a:pt x="329730" y="295363"/>
                  </a:lnTo>
                  <a:lnTo>
                    <a:pt x="328409" y="294335"/>
                  </a:lnTo>
                  <a:lnTo>
                    <a:pt x="328282" y="294220"/>
                  </a:lnTo>
                  <a:lnTo>
                    <a:pt x="327113" y="293217"/>
                  </a:lnTo>
                  <a:lnTo>
                    <a:pt x="326123" y="292176"/>
                  </a:lnTo>
                  <a:lnTo>
                    <a:pt x="325259" y="291045"/>
                  </a:lnTo>
                  <a:lnTo>
                    <a:pt x="326796" y="293116"/>
                  </a:lnTo>
                  <a:lnTo>
                    <a:pt x="328676" y="294817"/>
                  </a:lnTo>
                  <a:lnTo>
                    <a:pt x="330263" y="295770"/>
                  </a:lnTo>
                  <a:lnTo>
                    <a:pt x="330428" y="295859"/>
                  </a:lnTo>
                  <a:close/>
                </a:path>
                <a:path w="836295" h="857250">
                  <a:moveTo>
                    <a:pt x="330504" y="295884"/>
                  </a:moveTo>
                  <a:close/>
                </a:path>
                <a:path w="836295" h="857250">
                  <a:moveTo>
                    <a:pt x="331139" y="296278"/>
                  </a:moveTo>
                  <a:lnTo>
                    <a:pt x="330542" y="295935"/>
                  </a:lnTo>
                  <a:lnTo>
                    <a:pt x="331139" y="296278"/>
                  </a:lnTo>
                  <a:close/>
                </a:path>
                <a:path w="836295" h="857250">
                  <a:moveTo>
                    <a:pt x="332498" y="260045"/>
                  </a:moveTo>
                  <a:lnTo>
                    <a:pt x="331914" y="260350"/>
                  </a:lnTo>
                  <a:lnTo>
                    <a:pt x="328739" y="262013"/>
                  </a:lnTo>
                  <a:lnTo>
                    <a:pt x="327723" y="262928"/>
                  </a:lnTo>
                  <a:lnTo>
                    <a:pt x="325983" y="264502"/>
                  </a:lnTo>
                  <a:lnTo>
                    <a:pt x="323989" y="267741"/>
                  </a:lnTo>
                  <a:lnTo>
                    <a:pt x="325920" y="264629"/>
                  </a:lnTo>
                  <a:lnTo>
                    <a:pt x="323951" y="267830"/>
                  </a:lnTo>
                  <a:lnTo>
                    <a:pt x="323824" y="268033"/>
                  </a:lnTo>
                  <a:lnTo>
                    <a:pt x="323684" y="268274"/>
                  </a:lnTo>
                  <a:lnTo>
                    <a:pt x="323011" y="269354"/>
                  </a:lnTo>
                  <a:lnTo>
                    <a:pt x="322846" y="269722"/>
                  </a:lnTo>
                  <a:lnTo>
                    <a:pt x="322757" y="269913"/>
                  </a:lnTo>
                  <a:lnTo>
                    <a:pt x="322262" y="271018"/>
                  </a:lnTo>
                  <a:lnTo>
                    <a:pt x="322199" y="271246"/>
                  </a:lnTo>
                  <a:lnTo>
                    <a:pt x="321233" y="274612"/>
                  </a:lnTo>
                  <a:lnTo>
                    <a:pt x="321119" y="275361"/>
                  </a:lnTo>
                  <a:lnTo>
                    <a:pt x="321094" y="276148"/>
                  </a:lnTo>
                  <a:lnTo>
                    <a:pt x="321195" y="275361"/>
                  </a:lnTo>
                  <a:lnTo>
                    <a:pt x="321551" y="273824"/>
                  </a:lnTo>
                  <a:lnTo>
                    <a:pt x="321818" y="272719"/>
                  </a:lnTo>
                  <a:lnTo>
                    <a:pt x="322160" y="271627"/>
                  </a:lnTo>
                  <a:lnTo>
                    <a:pt x="322618" y="270573"/>
                  </a:lnTo>
                  <a:lnTo>
                    <a:pt x="322961" y="269773"/>
                  </a:lnTo>
                  <a:lnTo>
                    <a:pt x="323367" y="268947"/>
                  </a:lnTo>
                  <a:lnTo>
                    <a:pt x="323735" y="268249"/>
                  </a:lnTo>
                  <a:lnTo>
                    <a:pt x="323862" y="268033"/>
                  </a:lnTo>
                  <a:lnTo>
                    <a:pt x="324307" y="267335"/>
                  </a:lnTo>
                  <a:lnTo>
                    <a:pt x="324827" y="266585"/>
                  </a:lnTo>
                  <a:lnTo>
                    <a:pt x="325894" y="265087"/>
                  </a:lnTo>
                  <a:lnTo>
                    <a:pt x="327152" y="263740"/>
                  </a:lnTo>
                  <a:lnTo>
                    <a:pt x="329603" y="261785"/>
                  </a:lnTo>
                  <a:lnTo>
                    <a:pt x="330530" y="261137"/>
                  </a:lnTo>
                  <a:lnTo>
                    <a:pt x="332498" y="260045"/>
                  </a:lnTo>
                  <a:close/>
                </a:path>
                <a:path w="836295" h="857250">
                  <a:moveTo>
                    <a:pt x="333997" y="259257"/>
                  </a:moveTo>
                  <a:lnTo>
                    <a:pt x="333781" y="259334"/>
                  </a:lnTo>
                  <a:lnTo>
                    <a:pt x="332778" y="259905"/>
                  </a:lnTo>
                  <a:lnTo>
                    <a:pt x="333997" y="259257"/>
                  </a:lnTo>
                  <a:close/>
                </a:path>
                <a:path w="836295" h="857250">
                  <a:moveTo>
                    <a:pt x="334606" y="297853"/>
                  </a:moveTo>
                  <a:lnTo>
                    <a:pt x="333629" y="297497"/>
                  </a:lnTo>
                  <a:lnTo>
                    <a:pt x="332930" y="297180"/>
                  </a:lnTo>
                  <a:lnTo>
                    <a:pt x="331660" y="296532"/>
                  </a:lnTo>
                  <a:lnTo>
                    <a:pt x="332600" y="297040"/>
                  </a:lnTo>
                  <a:lnTo>
                    <a:pt x="331139" y="296278"/>
                  </a:lnTo>
                  <a:lnTo>
                    <a:pt x="331774" y="296646"/>
                  </a:lnTo>
                  <a:lnTo>
                    <a:pt x="332130" y="296849"/>
                  </a:lnTo>
                  <a:lnTo>
                    <a:pt x="333121" y="297319"/>
                  </a:lnTo>
                  <a:lnTo>
                    <a:pt x="332181" y="296875"/>
                  </a:lnTo>
                  <a:lnTo>
                    <a:pt x="333248" y="297383"/>
                  </a:lnTo>
                  <a:lnTo>
                    <a:pt x="333540" y="297484"/>
                  </a:lnTo>
                  <a:lnTo>
                    <a:pt x="333756" y="297573"/>
                  </a:lnTo>
                  <a:lnTo>
                    <a:pt x="334606" y="297853"/>
                  </a:lnTo>
                  <a:close/>
                </a:path>
                <a:path w="836295" h="857250">
                  <a:moveTo>
                    <a:pt x="336296" y="258533"/>
                  </a:moveTo>
                  <a:lnTo>
                    <a:pt x="335292" y="258851"/>
                  </a:lnTo>
                  <a:lnTo>
                    <a:pt x="336296" y="258533"/>
                  </a:lnTo>
                  <a:close/>
                </a:path>
                <a:path w="836295" h="857250">
                  <a:moveTo>
                    <a:pt x="341350" y="299021"/>
                  </a:moveTo>
                  <a:lnTo>
                    <a:pt x="340474" y="299008"/>
                  </a:lnTo>
                  <a:lnTo>
                    <a:pt x="338112" y="298856"/>
                  </a:lnTo>
                  <a:lnTo>
                    <a:pt x="340042" y="298970"/>
                  </a:lnTo>
                  <a:lnTo>
                    <a:pt x="338251" y="298856"/>
                  </a:lnTo>
                  <a:lnTo>
                    <a:pt x="336384" y="298462"/>
                  </a:lnTo>
                  <a:lnTo>
                    <a:pt x="333756" y="297573"/>
                  </a:lnTo>
                  <a:lnTo>
                    <a:pt x="336245" y="298462"/>
                  </a:lnTo>
                  <a:lnTo>
                    <a:pt x="336727" y="298640"/>
                  </a:lnTo>
                  <a:lnTo>
                    <a:pt x="339039" y="299021"/>
                  </a:lnTo>
                  <a:lnTo>
                    <a:pt x="341350" y="299021"/>
                  </a:lnTo>
                  <a:close/>
                </a:path>
                <a:path w="836295" h="857250">
                  <a:moveTo>
                    <a:pt x="344119" y="0"/>
                  </a:moveTo>
                  <a:lnTo>
                    <a:pt x="338696" y="0"/>
                  </a:lnTo>
                  <a:lnTo>
                    <a:pt x="338696" y="258203"/>
                  </a:lnTo>
                  <a:lnTo>
                    <a:pt x="344055" y="258203"/>
                  </a:lnTo>
                  <a:lnTo>
                    <a:pt x="344119" y="0"/>
                  </a:lnTo>
                  <a:close/>
                </a:path>
                <a:path w="836295" h="857250">
                  <a:moveTo>
                    <a:pt x="349580" y="259740"/>
                  </a:moveTo>
                  <a:close/>
                </a:path>
                <a:path w="836295" h="857250">
                  <a:moveTo>
                    <a:pt x="349707" y="259803"/>
                  </a:moveTo>
                  <a:close/>
                </a:path>
                <a:path w="836295" h="857250">
                  <a:moveTo>
                    <a:pt x="355028" y="263245"/>
                  </a:moveTo>
                  <a:lnTo>
                    <a:pt x="353974" y="262229"/>
                  </a:lnTo>
                  <a:lnTo>
                    <a:pt x="352247" y="261035"/>
                  </a:lnTo>
                  <a:lnTo>
                    <a:pt x="350812" y="260324"/>
                  </a:lnTo>
                  <a:lnTo>
                    <a:pt x="350405" y="260121"/>
                  </a:lnTo>
                  <a:lnTo>
                    <a:pt x="352120" y="261035"/>
                  </a:lnTo>
                  <a:lnTo>
                    <a:pt x="353110" y="261683"/>
                  </a:lnTo>
                  <a:lnTo>
                    <a:pt x="354660" y="262928"/>
                  </a:lnTo>
                  <a:lnTo>
                    <a:pt x="355028" y="263245"/>
                  </a:lnTo>
                  <a:close/>
                </a:path>
                <a:path w="836295" h="857250">
                  <a:moveTo>
                    <a:pt x="360133" y="270395"/>
                  </a:moveTo>
                  <a:lnTo>
                    <a:pt x="360057" y="270179"/>
                  </a:lnTo>
                  <a:lnTo>
                    <a:pt x="359765" y="269582"/>
                  </a:lnTo>
                  <a:lnTo>
                    <a:pt x="360133" y="270395"/>
                  </a:lnTo>
                  <a:close/>
                </a:path>
                <a:path w="836295" h="857250">
                  <a:moveTo>
                    <a:pt x="360438" y="271170"/>
                  </a:moveTo>
                  <a:lnTo>
                    <a:pt x="360311" y="270789"/>
                  </a:lnTo>
                  <a:lnTo>
                    <a:pt x="360133" y="270395"/>
                  </a:lnTo>
                  <a:lnTo>
                    <a:pt x="360438" y="271170"/>
                  </a:lnTo>
                  <a:close/>
                </a:path>
                <a:path w="836295" h="857250">
                  <a:moveTo>
                    <a:pt x="360756" y="285026"/>
                  </a:moveTo>
                  <a:lnTo>
                    <a:pt x="360273" y="286321"/>
                  </a:lnTo>
                  <a:lnTo>
                    <a:pt x="360451" y="285889"/>
                  </a:lnTo>
                  <a:lnTo>
                    <a:pt x="360756" y="285026"/>
                  </a:lnTo>
                  <a:close/>
                </a:path>
                <a:path w="836295" h="857250">
                  <a:moveTo>
                    <a:pt x="360832" y="272249"/>
                  </a:moveTo>
                  <a:lnTo>
                    <a:pt x="360768" y="272008"/>
                  </a:lnTo>
                  <a:lnTo>
                    <a:pt x="360476" y="271272"/>
                  </a:lnTo>
                  <a:lnTo>
                    <a:pt x="360832" y="272249"/>
                  </a:lnTo>
                  <a:close/>
                </a:path>
                <a:path w="836295" h="857250">
                  <a:moveTo>
                    <a:pt x="361810" y="276174"/>
                  </a:moveTo>
                  <a:lnTo>
                    <a:pt x="361416" y="273799"/>
                  </a:lnTo>
                  <a:lnTo>
                    <a:pt x="360883" y="272402"/>
                  </a:lnTo>
                  <a:lnTo>
                    <a:pt x="360832" y="272249"/>
                  </a:lnTo>
                  <a:lnTo>
                    <a:pt x="360972" y="272719"/>
                  </a:lnTo>
                  <a:lnTo>
                    <a:pt x="361048" y="272923"/>
                  </a:lnTo>
                  <a:lnTo>
                    <a:pt x="361581" y="275132"/>
                  </a:lnTo>
                  <a:lnTo>
                    <a:pt x="361708" y="276174"/>
                  </a:lnTo>
                  <a:lnTo>
                    <a:pt x="361810" y="278320"/>
                  </a:lnTo>
                  <a:lnTo>
                    <a:pt x="361810" y="276174"/>
                  </a:lnTo>
                  <a:close/>
                </a:path>
                <a:path w="836295" h="857250">
                  <a:moveTo>
                    <a:pt x="642378" y="829017"/>
                  </a:moveTo>
                  <a:lnTo>
                    <a:pt x="641642" y="831202"/>
                  </a:lnTo>
                  <a:lnTo>
                    <a:pt x="641375" y="834466"/>
                  </a:lnTo>
                  <a:lnTo>
                    <a:pt x="641642" y="831303"/>
                  </a:lnTo>
                  <a:lnTo>
                    <a:pt x="642378" y="829017"/>
                  </a:lnTo>
                  <a:close/>
                </a:path>
                <a:path w="836295" h="857250">
                  <a:moveTo>
                    <a:pt x="652310" y="446214"/>
                  </a:moveTo>
                  <a:lnTo>
                    <a:pt x="651192" y="446722"/>
                  </a:lnTo>
                  <a:lnTo>
                    <a:pt x="650341" y="447306"/>
                  </a:lnTo>
                  <a:lnTo>
                    <a:pt x="649414" y="447814"/>
                  </a:lnTo>
                  <a:lnTo>
                    <a:pt x="647280" y="449656"/>
                  </a:lnTo>
                  <a:lnTo>
                    <a:pt x="646341" y="450862"/>
                  </a:lnTo>
                  <a:lnTo>
                    <a:pt x="645579" y="451866"/>
                  </a:lnTo>
                  <a:lnTo>
                    <a:pt x="646595" y="450634"/>
                  </a:lnTo>
                  <a:lnTo>
                    <a:pt x="647407" y="449783"/>
                  </a:lnTo>
                  <a:lnTo>
                    <a:pt x="647547" y="449643"/>
                  </a:lnTo>
                  <a:lnTo>
                    <a:pt x="649528" y="447979"/>
                  </a:lnTo>
                  <a:lnTo>
                    <a:pt x="650392" y="447357"/>
                  </a:lnTo>
                  <a:lnTo>
                    <a:pt x="651929" y="446443"/>
                  </a:lnTo>
                  <a:lnTo>
                    <a:pt x="652119" y="446328"/>
                  </a:lnTo>
                  <a:lnTo>
                    <a:pt x="652310" y="446214"/>
                  </a:lnTo>
                  <a:close/>
                </a:path>
                <a:path w="836295" h="857250">
                  <a:moveTo>
                    <a:pt x="652945" y="482942"/>
                  </a:moveTo>
                  <a:lnTo>
                    <a:pt x="652716" y="482828"/>
                  </a:lnTo>
                  <a:lnTo>
                    <a:pt x="650189" y="481291"/>
                  </a:lnTo>
                  <a:lnTo>
                    <a:pt x="648754" y="480301"/>
                  </a:lnTo>
                  <a:lnTo>
                    <a:pt x="646468" y="478205"/>
                  </a:lnTo>
                  <a:lnTo>
                    <a:pt x="645121" y="476554"/>
                  </a:lnTo>
                  <a:lnTo>
                    <a:pt x="643966" y="474548"/>
                  </a:lnTo>
                  <a:lnTo>
                    <a:pt x="642785" y="472059"/>
                  </a:lnTo>
                  <a:lnTo>
                    <a:pt x="642302" y="470738"/>
                  </a:lnTo>
                  <a:lnTo>
                    <a:pt x="641756" y="468553"/>
                  </a:lnTo>
                  <a:lnTo>
                    <a:pt x="641604" y="467626"/>
                  </a:lnTo>
                  <a:lnTo>
                    <a:pt x="641438" y="466267"/>
                  </a:lnTo>
                  <a:lnTo>
                    <a:pt x="641540" y="461365"/>
                  </a:lnTo>
                  <a:lnTo>
                    <a:pt x="642137" y="458736"/>
                  </a:lnTo>
                  <a:lnTo>
                    <a:pt x="642467" y="457669"/>
                  </a:lnTo>
                  <a:lnTo>
                    <a:pt x="642886" y="456653"/>
                  </a:lnTo>
                  <a:lnTo>
                    <a:pt x="609231" y="437070"/>
                  </a:lnTo>
                  <a:lnTo>
                    <a:pt x="603808" y="433933"/>
                  </a:lnTo>
                  <a:lnTo>
                    <a:pt x="603681" y="433857"/>
                  </a:lnTo>
                  <a:lnTo>
                    <a:pt x="357606" y="291071"/>
                  </a:lnTo>
                  <a:lnTo>
                    <a:pt x="603681" y="433908"/>
                  </a:lnTo>
                  <a:lnTo>
                    <a:pt x="603808" y="433959"/>
                  </a:lnTo>
                  <a:lnTo>
                    <a:pt x="609117" y="437045"/>
                  </a:lnTo>
                  <a:lnTo>
                    <a:pt x="642835" y="456615"/>
                  </a:lnTo>
                  <a:lnTo>
                    <a:pt x="642620" y="457174"/>
                  </a:lnTo>
                  <a:lnTo>
                    <a:pt x="642531" y="457415"/>
                  </a:lnTo>
                  <a:lnTo>
                    <a:pt x="642175" y="458355"/>
                  </a:lnTo>
                  <a:lnTo>
                    <a:pt x="641845" y="459549"/>
                  </a:lnTo>
                  <a:lnTo>
                    <a:pt x="641654" y="460197"/>
                  </a:lnTo>
                  <a:lnTo>
                    <a:pt x="641400" y="461772"/>
                  </a:lnTo>
                  <a:lnTo>
                    <a:pt x="641350" y="462661"/>
                  </a:lnTo>
                  <a:lnTo>
                    <a:pt x="641311" y="463486"/>
                  </a:lnTo>
                  <a:lnTo>
                    <a:pt x="641311" y="463702"/>
                  </a:lnTo>
                  <a:lnTo>
                    <a:pt x="641337" y="463296"/>
                  </a:lnTo>
                  <a:lnTo>
                    <a:pt x="641438" y="461848"/>
                  </a:lnTo>
                  <a:lnTo>
                    <a:pt x="641731" y="460171"/>
                  </a:lnTo>
                  <a:lnTo>
                    <a:pt x="641527" y="461365"/>
                  </a:lnTo>
                  <a:lnTo>
                    <a:pt x="641413" y="465912"/>
                  </a:lnTo>
                  <a:lnTo>
                    <a:pt x="641362" y="464426"/>
                  </a:lnTo>
                  <a:lnTo>
                    <a:pt x="641362" y="465772"/>
                  </a:lnTo>
                  <a:lnTo>
                    <a:pt x="641299" y="464185"/>
                  </a:lnTo>
                  <a:lnTo>
                    <a:pt x="641299" y="465582"/>
                  </a:lnTo>
                  <a:lnTo>
                    <a:pt x="641400" y="466712"/>
                  </a:lnTo>
                  <a:lnTo>
                    <a:pt x="641375" y="466229"/>
                  </a:lnTo>
                  <a:lnTo>
                    <a:pt x="641400" y="466445"/>
                  </a:lnTo>
                  <a:lnTo>
                    <a:pt x="641400" y="466712"/>
                  </a:lnTo>
                  <a:lnTo>
                    <a:pt x="641553" y="467652"/>
                  </a:lnTo>
                  <a:lnTo>
                    <a:pt x="641591" y="467842"/>
                  </a:lnTo>
                  <a:lnTo>
                    <a:pt x="641845" y="469392"/>
                  </a:lnTo>
                  <a:lnTo>
                    <a:pt x="642277" y="470865"/>
                  </a:lnTo>
                  <a:lnTo>
                    <a:pt x="642861" y="472262"/>
                  </a:lnTo>
                  <a:lnTo>
                    <a:pt x="643051" y="472757"/>
                  </a:lnTo>
                  <a:lnTo>
                    <a:pt x="644829" y="477024"/>
                  </a:lnTo>
                  <a:lnTo>
                    <a:pt x="648525" y="480872"/>
                  </a:lnTo>
                  <a:lnTo>
                    <a:pt x="652945" y="482942"/>
                  </a:lnTo>
                  <a:close/>
                </a:path>
                <a:path w="836295" h="857250">
                  <a:moveTo>
                    <a:pt x="653948" y="817181"/>
                  </a:moveTo>
                  <a:lnTo>
                    <a:pt x="653592" y="817295"/>
                  </a:lnTo>
                  <a:lnTo>
                    <a:pt x="652043" y="818045"/>
                  </a:lnTo>
                  <a:lnTo>
                    <a:pt x="650621" y="818972"/>
                  </a:lnTo>
                  <a:lnTo>
                    <a:pt x="651497" y="818426"/>
                  </a:lnTo>
                  <a:lnTo>
                    <a:pt x="652703" y="817740"/>
                  </a:lnTo>
                  <a:lnTo>
                    <a:pt x="653948" y="817181"/>
                  </a:lnTo>
                  <a:close/>
                </a:path>
                <a:path w="836295" h="857250">
                  <a:moveTo>
                    <a:pt x="657834" y="444271"/>
                  </a:moveTo>
                  <a:lnTo>
                    <a:pt x="657644" y="444296"/>
                  </a:lnTo>
                  <a:lnTo>
                    <a:pt x="657161" y="444385"/>
                  </a:lnTo>
                  <a:lnTo>
                    <a:pt x="657542" y="444309"/>
                  </a:lnTo>
                  <a:lnTo>
                    <a:pt x="656907" y="444411"/>
                  </a:lnTo>
                  <a:lnTo>
                    <a:pt x="654913" y="444982"/>
                  </a:lnTo>
                  <a:lnTo>
                    <a:pt x="654227" y="445312"/>
                  </a:lnTo>
                  <a:lnTo>
                    <a:pt x="654075" y="445350"/>
                  </a:lnTo>
                  <a:lnTo>
                    <a:pt x="652640" y="446024"/>
                  </a:lnTo>
                  <a:lnTo>
                    <a:pt x="652500" y="446112"/>
                  </a:lnTo>
                  <a:lnTo>
                    <a:pt x="652373" y="446189"/>
                  </a:lnTo>
                  <a:lnTo>
                    <a:pt x="653618" y="445604"/>
                  </a:lnTo>
                  <a:lnTo>
                    <a:pt x="654418" y="445262"/>
                  </a:lnTo>
                  <a:lnTo>
                    <a:pt x="656907" y="444474"/>
                  </a:lnTo>
                  <a:lnTo>
                    <a:pt x="657834" y="444271"/>
                  </a:lnTo>
                  <a:close/>
                </a:path>
                <a:path w="836295" h="857250">
                  <a:moveTo>
                    <a:pt x="658990" y="484733"/>
                  </a:moveTo>
                  <a:lnTo>
                    <a:pt x="657453" y="484517"/>
                  </a:lnTo>
                  <a:lnTo>
                    <a:pt x="655929" y="484124"/>
                  </a:lnTo>
                  <a:lnTo>
                    <a:pt x="653567" y="483209"/>
                  </a:lnTo>
                  <a:lnTo>
                    <a:pt x="654964" y="483870"/>
                  </a:lnTo>
                  <a:lnTo>
                    <a:pt x="656755" y="484403"/>
                  </a:lnTo>
                  <a:lnTo>
                    <a:pt x="654964" y="483870"/>
                  </a:lnTo>
                  <a:lnTo>
                    <a:pt x="653148" y="483031"/>
                  </a:lnTo>
                  <a:lnTo>
                    <a:pt x="652945" y="482942"/>
                  </a:lnTo>
                  <a:lnTo>
                    <a:pt x="654710" y="483819"/>
                  </a:lnTo>
                  <a:lnTo>
                    <a:pt x="656844" y="484454"/>
                  </a:lnTo>
                  <a:lnTo>
                    <a:pt x="658990" y="484733"/>
                  </a:lnTo>
                  <a:close/>
                </a:path>
                <a:path w="836295" h="857250">
                  <a:moveTo>
                    <a:pt x="659053" y="815860"/>
                  </a:moveTo>
                  <a:lnTo>
                    <a:pt x="658990" y="558203"/>
                  </a:lnTo>
                  <a:lnTo>
                    <a:pt x="658977" y="815860"/>
                  </a:lnTo>
                  <a:close/>
                </a:path>
                <a:path w="836295" h="857250">
                  <a:moveTo>
                    <a:pt x="659053" y="484733"/>
                  </a:moveTo>
                  <a:close/>
                </a:path>
                <a:path w="836295" h="857250">
                  <a:moveTo>
                    <a:pt x="659625" y="444030"/>
                  </a:moveTo>
                  <a:lnTo>
                    <a:pt x="659472" y="444042"/>
                  </a:lnTo>
                  <a:lnTo>
                    <a:pt x="659333" y="444055"/>
                  </a:lnTo>
                  <a:lnTo>
                    <a:pt x="659206" y="444068"/>
                  </a:lnTo>
                  <a:lnTo>
                    <a:pt x="658660" y="444106"/>
                  </a:lnTo>
                  <a:lnTo>
                    <a:pt x="658444" y="444157"/>
                  </a:lnTo>
                  <a:lnTo>
                    <a:pt x="658063" y="444220"/>
                  </a:lnTo>
                  <a:lnTo>
                    <a:pt x="657834" y="444271"/>
                  </a:lnTo>
                  <a:lnTo>
                    <a:pt x="659104" y="444093"/>
                  </a:lnTo>
                  <a:lnTo>
                    <a:pt x="659625" y="444030"/>
                  </a:lnTo>
                  <a:close/>
                </a:path>
                <a:path w="836295" h="857250">
                  <a:moveTo>
                    <a:pt x="661403" y="443915"/>
                  </a:moveTo>
                  <a:lnTo>
                    <a:pt x="661187" y="443915"/>
                  </a:lnTo>
                  <a:lnTo>
                    <a:pt x="660742" y="443915"/>
                  </a:lnTo>
                  <a:lnTo>
                    <a:pt x="659790" y="443979"/>
                  </a:lnTo>
                  <a:lnTo>
                    <a:pt x="660146" y="443979"/>
                  </a:lnTo>
                  <a:lnTo>
                    <a:pt x="661403" y="443915"/>
                  </a:lnTo>
                  <a:close/>
                </a:path>
                <a:path w="836295" h="857250">
                  <a:moveTo>
                    <a:pt x="662089" y="856691"/>
                  </a:moveTo>
                  <a:lnTo>
                    <a:pt x="661111" y="856691"/>
                  </a:lnTo>
                  <a:lnTo>
                    <a:pt x="660146" y="856627"/>
                  </a:lnTo>
                  <a:lnTo>
                    <a:pt x="659930" y="856602"/>
                  </a:lnTo>
                  <a:lnTo>
                    <a:pt x="656323" y="856284"/>
                  </a:lnTo>
                  <a:lnTo>
                    <a:pt x="652830" y="855014"/>
                  </a:lnTo>
                  <a:lnTo>
                    <a:pt x="649859" y="852893"/>
                  </a:lnTo>
                  <a:lnTo>
                    <a:pt x="653199" y="855294"/>
                  </a:lnTo>
                  <a:lnTo>
                    <a:pt x="657288" y="856703"/>
                  </a:lnTo>
                  <a:lnTo>
                    <a:pt x="661123" y="856703"/>
                  </a:lnTo>
                  <a:lnTo>
                    <a:pt x="662038" y="856703"/>
                  </a:lnTo>
                  <a:close/>
                </a:path>
                <a:path w="836295" h="857250">
                  <a:moveTo>
                    <a:pt x="664476" y="484733"/>
                  </a:moveTo>
                  <a:lnTo>
                    <a:pt x="663321" y="484860"/>
                  </a:lnTo>
                  <a:lnTo>
                    <a:pt x="662660" y="484924"/>
                  </a:lnTo>
                  <a:lnTo>
                    <a:pt x="661733" y="484924"/>
                  </a:lnTo>
                  <a:lnTo>
                    <a:pt x="661225" y="484924"/>
                  </a:lnTo>
                  <a:lnTo>
                    <a:pt x="660247" y="484860"/>
                  </a:lnTo>
                  <a:lnTo>
                    <a:pt x="659866" y="484847"/>
                  </a:lnTo>
                  <a:lnTo>
                    <a:pt x="659612" y="484809"/>
                  </a:lnTo>
                  <a:lnTo>
                    <a:pt x="659485" y="484797"/>
                  </a:lnTo>
                  <a:lnTo>
                    <a:pt x="659104" y="484746"/>
                  </a:lnTo>
                  <a:lnTo>
                    <a:pt x="659053" y="551853"/>
                  </a:lnTo>
                  <a:lnTo>
                    <a:pt x="658990" y="558126"/>
                  </a:lnTo>
                  <a:lnTo>
                    <a:pt x="659053" y="815860"/>
                  </a:lnTo>
                  <a:lnTo>
                    <a:pt x="659917" y="815746"/>
                  </a:lnTo>
                  <a:lnTo>
                    <a:pt x="660793" y="815695"/>
                  </a:lnTo>
                  <a:lnTo>
                    <a:pt x="662470" y="815695"/>
                  </a:lnTo>
                  <a:lnTo>
                    <a:pt x="663333" y="815746"/>
                  </a:lnTo>
                  <a:lnTo>
                    <a:pt x="664413" y="815860"/>
                  </a:lnTo>
                  <a:lnTo>
                    <a:pt x="664413" y="561352"/>
                  </a:lnTo>
                  <a:lnTo>
                    <a:pt x="664476" y="555078"/>
                  </a:lnTo>
                  <a:lnTo>
                    <a:pt x="664413" y="484924"/>
                  </a:lnTo>
                  <a:lnTo>
                    <a:pt x="664476" y="555015"/>
                  </a:lnTo>
                  <a:lnTo>
                    <a:pt x="664476" y="484746"/>
                  </a:lnTo>
                  <a:close/>
                </a:path>
                <a:path w="836295" h="857250">
                  <a:moveTo>
                    <a:pt x="668604" y="816762"/>
                  </a:moveTo>
                  <a:lnTo>
                    <a:pt x="666762" y="816178"/>
                  </a:lnTo>
                  <a:lnTo>
                    <a:pt x="668604" y="816762"/>
                  </a:lnTo>
                  <a:close/>
                </a:path>
                <a:path w="836295" h="857250">
                  <a:moveTo>
                    <a:pt x="673684" y="447763"/>
                  </a:moveTo>
                  <a:lnTo>
                    <a:pt x="673074" y="447332"/>
                  </a:lnTo>
                  <a:lnTo>
                    <a:pt x="672134" y="446760"/>
                  </a:lnTo>
                  <a:lnTo>
                    <a:pt x="673684" y="447763"/>
                  </a:lnTo>
                  <a:close/>
                </a:path>
                <a:path w="836295" h="857250">
                  <a:moveTo>
                    <a:pt x="674230" y="448183"/>
                  </a:moveTo>
                  <a:lnTo>
                    <a:pt x="673976" y="447967"/>
                  </a:lnTo>
                  <a:lnTo>
                    <a:pt x="673684" y="447763"/>
                  </a:lnTo>
                  <a:lnTo>
                    <a:pt x="674230" y="448183"/>
                  </a:lnTo>
                  <a:close/>
                </a:path>
                <a:path w="836295" h="857250">
                  <a:moveTo>
                    <a:pt x="674573" y="852220"/>
                  </a:moveTo>
                  <a:lnTo>
                    <a:pt x="673328" y="853147"/>
                  </a:lnTo>
                  <a:lnTo>
                    <a:pt x="669023" y="855649"/>
                  </a:lnTo>
                  <a:lnTo>
                    <a:pt x="665822" y="856538"/>
                  </a:lnTo>
                  <a:lnTo>
                    <a:pt x="662038" y="856703"/>
                  </a:lnTo>
                  <a:lnTo>
                    <a:pt x="667143" y="856703"/>
                  </a:lnTo>
                  <a:lnTo>
                    <a:pt x="672033" y="854595"/>
                  </a:lnTo>
                  <a:lnTo>
                    <a:pt x="674573" y="852220"/>
                  </a:lnTo>
                  <a:close/>
                </a:path>
                <a:path w="836295" h="857250">
                  <a:moveTo>
                    <a:pt x="680148" y="473303"/>
                  </a:moveTo>
                  <a:lnTo>
                    <a:pt x="679577" y="474421"/>
                  </a:lnTo>
                  <a:lnTo>
                    <a:pt x="678091" y="476885"/>
                  </a:lnTo>
                  <a:lnTo>
                    <a:pt x="676744" y="478485"/>
                  </a:lnTo>
                  <a:lnTo>
                    <a:pt x="677303" y="477989"/>
                  </a:lnTo>
                  <a:lnTo>
                    <a:pt x="678980" y="475754"/>
                  </a:lnTo>
                  <a:lnTo>
                    <a:pt x="680148" y="473303"/>
                  </a:lnTo>
                  <a:close/>
                </a:path>
                <a:path w="836295" h="857250">
                  <a:moveTo>
                    <a:pt x="680897" y="829081"/>
                  </a:moveTo>
                  <a:lnTo>
                    <a:pt x="680504" y="828014"/>
                  </a:lnTo>
                  <a:lnTo>
                    <a:pt x="680897" y="829081"/>
                  </a:lnTo>
                  <a:close/>
                </a:path>
                <a:path w="836295" h="857250">
                  <a:moveTo>
                    <a:pt x="681024" y="843394"/>
                  </a:moveTo>
                  <a:lnTo>
                    <a:pt x="680580" y="844626"/>
                  </a:lnTo>
                  <a:lnTo>
                    <a:pt x="681024" y="843394"/>
                  </a:lnTo>
                  <a:close/>
                </a:path>
                <a:path w="836295" h="857250">
                  <a:moveTo>
                    <a:pt x="681596" y="841756"/>
                  </a:moveTo>
                  <a:lnTo>
                    <a:pt x="681024" y="843394"/>
                  </a:lnTo>
                  <a:lnTo>
                    <a:pt x="681596" y="841844"/>
                  </a:lnTo>
                  <a:close/>
                </a:path>
                <a:path w="836295" h="857250">
                  <a:moveTo>
                    <a:pt x="682155" y="462495"/>
                  </a:moveTo>
                  <a:lnTo>
                    <a:pt x="681913" y="460717"/>
                  </a:lnTo>
                  <a:lnTo>
                    <a:pt x="681672" y="459879"/>
                  </a:lnTo>
                  <a:lnTo>
                    <a:pt x="681863" y="460806"/>
                  </a:lnTo>
                  <a:lnTo>
                    <a:pt x="682078" y="462495"/>
                  </a:lnTo>
                  <a:lnTo>
                    <a:pt x="682155" y="464248"/>
                  </a:lnTo>
                  <a:lnTo>
                    <a:pt x="682155" y="462495"/>
                  </a:lnTo>
                  <a:close/>
                </a:path>
                <a:path w="836295" h="857250">
                  <a:moveTo>
                    <a:pt x="836244" y="359981"/>
                  </a:moveTo>
                  <a:lnTo>
                    <a:pt x="677913" y="451891"/>
                  </a:lnTo>
                  <a:lnTo>
                    <a:pt x="678548" y="452729"/>
                  </a:lnTo>
                  <a:lnTo>
                    <a:pt x="679132" y="453618"/>
                  </a:lnTo>
                  <a:lnTo>
                    <a:pt x="680008" y="455218"/>
                  </a:lnTo>
                  <a:lnTo>
                    <a:pt x="680326" y="455891"/>
                  </a:lnTo>
                  <a:lnTo>
                    <a:pt x="680618" y="456577"/>
                  </a:lnTo>
                  <a:lnTo>
                    <a:pt x="836244" y="366280"/>
                  </a:lnTo>
                  <a:lnTo>
                    <a:pt x="836244" y="35998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5" name="object 741"/>
            <p:cNvSpPr/>
            <p:nvPr/>
          </p:nvSpPr>
          <p:spPr>
            <a:xfrm>
              <a:off x="9977107" y="2510703"/>
              <a:ext cx="681990" cy="781050"/>
            </a:xfrm>
            <a:custGeom>
              <a:avLst/>
              <a:gdLst/>
              <a:ahLst/>
              <a:cxnLst/>
              <a:rect l="l" t="t" r="r" b="b"/>
              <a:pathLst>
                <a:path w="681990" h="781050">
                  <a:moveTo>
                    <a:pt x="330" y="202438"/>
                  </a:moveTo>
                  <a:lnTo>
                    <a:pt x="254" y="202730"/>
                  </a:lnTo>
                  <a:lnTo>
                    <a:pt x="0" y="204533"/>
                  </a:lnTo>
                  <a:lnTo>
                    <a:pt x="0" y="206209"/>
                  </a:lnTo>
                  <a:lnTo>
                    <a:pt x="330" y="202438"/>
                  </a:lnTo>
                  <a:close/>
                </a:path>
                <a:path w="681990" h="781050">
                  <a:moveTo>
                    <a:pt x="558" y="210845"/>
                  </a:moveTo>
                  <a:lnTo>
                    <a:pt x="241" y="209410"/>
                  </a:lnTo>
                  <a:lnTo>
                    <a:pt x="165" y="208762"/>
                  </a:lnTo>
                  <a:lnTo>
                    <a:pt x="152" y="204558"/>
                  </a:lnTo>
                  <a:lnTo>
                    <a:pt x="38" y="207911"/>
                  </a:lnTo>
                  <a:lnTo>
                    <a:pt x="88" y="208762"/>
                  </a:lnTo>
                  <a:lnTo>
                    <a:pt x="558" y="210845"/>
                  </a:lnTo>
                  <a:close/>
                </a:path>
                <a:path w="681990" h="781050">
                  <a:moveTo>
                    <a:pt x="1422" y="570636"/>
                  </a:moveTo>
                  <a:close/>
                </a:path>
                <a:path w="681990" h="781050">
                  <a:moveTo>
                    <a:pt x="1752" y="197993"/>
                  </a:moveTo>
                  <a:lnTo>
                    <a:pt x="1295" y="198805"/>
                  </a:lnTo>
                  <a:lnTo>
                    <a:pt x="406" y="201587"/>
                  </a:lnTo>
                  <a:lnTo>
                    <a:pt x="330" y="202438"/>
                  </a:lnTo>
                  <a:lnTo>
                    <a:pt x="939" y="200202"/>
                  </a:lnTo>
                  <a:lnTo>
                    <a:pt x="1143" y="199593"/>
                  </a:lnTo>
                  <a:lnTo>
                    <a:pt x="1752" y="197993"/>
                  </a:lnTo>
                  <a:close/>
                </a:path>
                <a:path w="681990" h="781050">
                  <a:moveTo>
                    <a:pt x="1828" y="569607"/>
                  </a:moveTo>
                  <a:lnTo>
                    <a:pt x="1473" y="570484"/>
                  </a:lnTo>
                  <a:lnTo>
                    <a:pt x="1828" y="569620"/>
                  </a:lnTo>
                  <a:close/>
                </a:path>
                <a:path w="681990" h="781050">
                  <a:moveTo>
                    <a:pt x="10248" y="188607"/>
                  </a:moveTo>
                  <a:lnTo>
                    <a:pt x="6286" y="190855"/>
                  </a:lnTo>
                  <a:lnTo>
                    <a:pt x="3086" y="194551"/>
                  </a:lnTo>
                  <a:lnTo>
                    <a:pt x="1752" y="197993"/>
                  </a:lnTo>
                  <a:lnTo>
                    <a:pt x="4241" y="193548"/>
                  </a:lnTo>
                  <a:lnTo>
                    <a:pt x="4927" y="192786"/>
                  </a:lnTo>
                  <a:lnTo>
                    <a:pt x="5283" y="192405"/>
                  </a:lnTo>
                  <a:lnTo>
                    <a:pt x="6540" y="191058"/>
                  </a:lnTo>
                  <a:lnTo>
                    <a:pt x="10248" y="188607"/>
                  </a:lnTo>
                  <a:close/>
                </a:path>
                <a:path w="681990" h="781050">
                  <a:moveTo>
                    <a:pt x="11112" y="188112"/>
                  </a:moveTo>
                  <a:lnTo>
                    <a:pt x="10680" y="188328"/>
                  </a:lnTo>
                  <a:lnTo>
                    <a:pt x="10248" y="188607"/>
                  </a:lnTo>
                  <a:lnTo>
                    <a:pt x="11112" y="188112"/>
                  </a:lnTo>
                  <a:close/>
                </a:path>
                <a:path w="681990" h="781050">
                  <a:moveTo>
                    <a:pt x="11734" y="224955"/>
                  </a:moveTo>
                  <a:lnTo>
                    <a:pt x="8051" y="222935"/>
                  </a:lnTo>
                  <a:lnTo>
                    <a:pt x="7188" y="222186"/>
                  </a:lnTo>
                  <a:lnTo>
                    <a:pt x="6731" y="221792"/>
                  </a:lnTo>
                  <a:lnTo>
                    <a:pt x="5676" y="220853"/>
                  </a:lnTo>
                  <a:lnTo>
                    <a:pt x="0" y="207289"/>
                  </a:lnTo>
                  <a:lnTo>
                    <a:pt x="0" y="214820"/>
                  </a:lnTo>
                  <a:lnTo>
                    <a:pt x="5067" y="222046"/>
                  </a:lnTo>
                  <a:lnTo>
                    <a:pt x="11734" y="224955"/>
                  </a:lnTo>
                  <a:close/>
                </a:path>
                <a:path w="681990" h="781050">
                  <a:moveTo>
                    <a:pt x="12877" y="187337"/>
                  </a:moveTo>
                  <a:lnTo>
                    <a:pt x="12649" y="187426"/>
                  </a:lnTo>
                  <a:lnTo>
                    <a:pt x="12204" y="187566"/>
                  </a:lnTo>
                  <a:lnTo>
                    <a:pt x="11112" y="188112"/>
                  </a:lnTo>
                  <a:lnTo>
                    <a:pt x="11480" y="187947"/>
                  </a:lnTo>
                  <a:lnTo>
                    <a:pt x="12407" y="187540"/>
                  </a:lnTo>
                  <a:lnTo>
                    <a:pt x="12877" y="187337"/>
                  </a:lnTo>
                  <a:close/>
                </a:path>
                <a:path w="681990" h="781050">
                  <a:moveTo>
                    <a:pt x="12928" y="559079"/>
                  </a:moveTo>
                  <a:lnTo>
                    <a:pt x="12255" y="559358"/>
                  </a:lnTo>
                  <a:lnTo>
                    <a:pt x="11696" y="559625"/>
                  </a:lnTo>
                  <a:lnTo>
                    <a:pt x="12928" y="559079"/>
                  </a:lnTo>
                  <a:close/>
                </a:path>
                <a:path w="681990" h="781050">
                  <a:moveTo>
                    <a:pt x="13982" y="225933"/>
                  </a:moveTo>
                  <a:lnTo>
                    <a:pt x="12293" y="225196"/>
                  </a:lnTo>
                  <a:lnTo>
                    <a:pt x="13982" y="225933"/>
                  </a:lnTo>
                  <a:close/>
                </a:path>
                <a:path w="681990" h="781050">
                  <a:moveTo>
                    <a:pt x="15532" y="186423"/>
                  </a:moveTo>
                  <a:lnTo>
                    <a:pt x="14770" y="186588"/>
                  </a:lnTo>
                  <a:lnTo>
                    <a:pt x="12877" y="187337"/>
                  </a:lnTo>
                  <a:lnTo>
                    <a:pt x="15532" y="186423"/>
                  </a:lnTo>
                  <a:close/>
                </a:path>
                <a:path w="681990" h="781050">
                  <a:moveTo>
                    <a:pt x="15735" y="226428"/>
                  </a:moveTo>
                  <a:lnTo>
                    <a:pt x="13982" y="225933"/>
                  </a:lnTo>
                  <a:lnTo>
                    <a:pt x="11734" y="224955"/>
                  </a:lnTo>
                  <a:lnTo>
                    <a:pt x="12839" y="225564"/>
                  </a:lnTo>
                  <a:lnTo>
                    <a:pt x="15189" y="226352"/>
                  </a:lnTo>
                  <a:lnTo>
                    <a:pt x="15735" y="226428"/>
                  </a:lnTo>
                  <a:close/>
                </a:path>
                <a:path w="681990" h="781050">
                  <a:moveTo>
                    <a:pt x="17297" y="226656"/>
                  </a:moveTo>
                  <a:lnTo>
                    <a:pt x="15760" y="226441"/>
                  </a:lnTo>
                  <a:lnTo>
                    <a:pt x="17297" y="226656"/>
                  </a:lnTo>
                  <a:close/>
                </a:path>
                <a:path w="681990" h="781050">
                  <a:moveTo>
                    <a:pt x="17653" y="226707"/>
                  </a:moveTo>
                  <a:lnTo>
                    <a:pt x="17386" y="226682"/>
                  </a:lnTo>
                  <a:lnTo>
                    <a:pt x="17653" y="226707"/>
                  </a:lnTo>
                  <a:close/>
                </a:path>
                <a:path w="681990" h="781050">
                  <a:moveTo>
                    <a:pt x="17754" y="226720"/>
                  </a:moveTo>
                  <a:close/>
                </a:path>
                <a:path w="681990" h="781050">
                  <a:moveTo>
                    <a:pt x="19672" y="185902"/>
                  </a:moveTo>
                  <a:lnTo>
                    <a:pt x="18161" y="185902"/>
                  </a:lnTo>
                  <a:lnTo>
                    <a:pt x="17005" y="186105"/>
                  </a:lnTo>
                  <a:lnTo>
                    <a:pt x="16738" y="186118"/>
                  </a:lnTo>
                  <a:lnTo>
                    <a:pt x="16230" y="186245"/>
                  </a:lnTo>
                  <a:lnTo>
                    <a:pt x="15976" y="186283"/>
                  </a:lnTo>
                  <a:lnTo>
                    <a:pt x="15773" y="186359"/>
                  </a:lnTo>
                  <a:lnTo>
                    <a:pt x="15557" y="186423"/>
                  </a:lnTo>
                  <a:lnTo>
                    <a:pt x="17170" y="186093"/>
                  </a:lnTo>
                  <a:lnTo>
                    <a:pt x="19646" y="185915"/>
                  </a:lnTo>
                  <a:close/>
                </a:path>
                <a:path w="681990" h="781050">
                  <a:moveTo>
                    <a:pt x="19875" y="185889"/>
                  </a:moveTo>
                  <a:lnTo>
                    <a:pt x="19672" y="185902"/>
                  </a:lnTo>
                  <a:lnTo>
                    <a:pt x="19875" y="185889"/>
                  </a:lnTo>
                  <a:close/>
                </a:path>
                <a:path w="681990" h="781050">
                  <a:moveTo>
                    <a:pt x="20434" y="598678"/>
                  </a:moveTo>
                  <a:lnTo>
                    <a:pt x="19519" y="598652"/>
                  </a:lnTo>
                  <a:lnTo>
                    <a:pt x="17627" y="598563"/>
                  </a:lnTo>
                  <a:lnTo>
                    <a:pt x="17386" y="598551"/>
                  </a:lnTo>
                  <a:lnTo>
                    <a:pt x="15240" y="598131"/>
                  </a:lnTo>
                  <a:lnTo>
                    <a:pt x="13970" y="597649"/>
                  </a:lnTo>
                  <a:lnTo>
                    <a:pt x="13106" y="597306"/>
                  </a:lnTo>
                  <a:lnTo>
                    <a:pt x="11544" y="596696"/>
                  </a:lnTo>
                  <a:lnTo>
                    <a:pt x="10058" y="595934"/>
                  </a:lnTo>
                  <a:lnTo>
                    <a:pt x="11988" y="597293"/>
                  </a:lnTo>
                  <a:lnTo>
                    <a:pt x="16040" y="598678"/>
                  </a:lnTo>
                  <a:lnTo>
                    <a:pt x="20434" y="598678"/>
                  </a:lnTo>
                  <a:close/>
                </a:path>
                <a:path w="681990" h="781050">
                  <a:moveTo>
                    <a:pt x="21882" y="185953"/>
                  </a:moveTo>
                  <a:lnTo>
                    <a:pt x="21374" y="185915"/>
                  </a:lnTo>
                  <a:lnTo>
                    <a:pt x="21234" y="185889"/>
                  </a:lnTo>
                  <a:lnTo>
                    <a:pt x="20739" y="185889"/>
                  </a:lnTo>
                  <a:lnTo>
                    <a:pt x="20408" y="185889"/>
                  </a:lnTo>
                  <a:lnTo>
                    <a:pt x="19875" y="185889"/>
                  </a:lnTo>
                  <a:lnTo>
                    <a:pt x="20751" y="185915"/>
                  </a:lnTo>
                  <a:lnTo>
                    <a:pt x="21882" y="185953"/>
                  </a:lnTo>
                  <a:close/>
                </a:path>
                <a:path w="681990" h="781050">
                  <a:moveTo>
                    <a:pt x="33083" y="190093"/>
                  </a:moveTo>
                  <a:lnTo>
                    <a:pt x="30911" y="188785"/>
                  </a:lnTo>
                  <a:lnTo>
                    <a:pt x="33083" y="190093"/>
                  </a:lnTo>
                  <a:close/>
                </a:path>
                <a:path w="681990" h="781050">
                  <a:moveTo>
                    <a:pt x="35026" y="191808"/>
                  </a:moveTo>
                  <a:lnTo>
                    <a:pt x="33743" y="190677"/>
                  </a:lnTo>
                  <a:lnTo>
                    <a:pt x="35026" y="191808"/>
                  </a:lnTo>
                  <a:close/>
                </a:path>
                <a:path w="681990" h="781050">
                  <a:moveTo>
                    <a:pt x="36893" y="219138"/>
                  </a:moveTo>
                  <a:lnTo>
                    <a:pt x="34213" y="222084"/>
                  </a:lnTo>
                  <a:lnTo>
                    <a:pt x="28282" y="225513"/>
                  </a:lnTo>
                  <a:lnTo>
                    <a:pt x="25793" y="226352"/>
                  </a:lnTo>
                  <a:lnTo>
                    <a:pt x="29933" y="225793"/>
                  </a:lnTo>
                  <a:lnTo>
                    <a:pt x="35661" y="221564"/>
                  </a:lnTo>
                  <a:lnTo>
                    <a:pt x="36893" y="219138"/>
                  </a:lnTo>
                  <a:close/>
                </a:path>
                <a:path w="681990" h="781050">
                  <a:moveTo>
                    <a:pt x="41059" y="205841"/>
                  </a:moveTo>
                  <a:lnTo>
                    <a:pt x="40779" y="202857"/>
                  </a:lnTo>
                  <a:lnTo>
                    <a:pt x="40500" y="202018"/>
                  </a:lnTo>
                  <a:lnTo>
                    <a:pt x="40855" y="204152"/>
                  </a:lnTo>
                  <a:lnTo>
                    <a:pt x="40805" y="207975"/>
                  </a:lnTo>
                  <a:lnTo>
                    <a:pt x="41059" y="205841"/>
                  </a:lnTo>
                  <a:close/>
                </a:path>
                <a:path w="681990" h="781050">
                  <a:moveTo>
                    <a:pt x="321868" y="28244"/>
                  </a:moveTo>
                  <a:lnTo>
                    <a:pt x="321437" y="27178"/>
                  </a:lnTo>
                  <a:lnTo>
                    <a:pt x="321094" y="26098"/>
                  </a:lnTo>
                  <a:lnTo>
                    <a:pt x="320954" y="25488"/>
                  </a:lnTo>
                  <a:lnTo>
                    <a:pt x="321106" y="26022"/>
                  </a:lnTo>
                  <a:lnTo>
                    <a:pt x="320852" y="25019"/>
                  </a:lnTo>
                  <a:lnTo>
                    <a:pt x="320636" y="24028"/>
                  </a:lnTo>
                  <a:lnTo>
                    <a:pt x="320484" y="23101"/>
                  </a:lnTo>
                  <a:lnTo>
                    <a:pt x="320509" y="23431"/>
                  </a:lnTo>
                  <a:lnTo>
                    <a:pt x="320382" y="22313"/>
                  </a:lnTo>
                  <a:lnTo>
                    <a:pt x="320357" y="21209"/>
                  </a:lnTo>
                  <a:lnTo>
                    <a:pt x="320357" y="22313"/>
                  </a:lnTo>
                  <a:lnTo>
                    <a:pt x="320522" y="23698"/>
                  </a:lnTo>
                  <a:lnTo>
                    <a:pt x="320573" y="24180"/>
                  </a:lnTo>
                  <a:lnTo>
                    <a:pt x="321068" y="26276"/>
                  </a:lnTo>
                  <a:lnTo>
                    <a:pt x="321868" y="28244"/>
                  </a:lnTo>
                  <a:close/>
                </a:path>
                <a:path w="681990" h="781050">
                  <a:moveTo>
                    <a:pt x="322859" y="10668"/>
                  </a:moveTo>
                  <a:lnTo>
                    <a:pt x="322719" y="10883"/>
                  </a:lnTo>
                  <a:lnTo>
                    <a:pt x="322326" y="11696"/>
                  </a:lnTo>
                  <a:lnTo>
                    <a:pt x="322859" y="10668"/>
                  </a:lnTo>
                  <a:close/>
                </a:path>
                <a:path w="681990" h="781050">
                  <a:moveTo>
                    <a:pt x="323900" y="8940"/>
                  </a:moveTo>
                  <a:lnTo>
                    <a:pt x="323646" y="9309"/>
                  </a:lnTo>
                  <a:lnTo>
                    <a:pt x="323164" y="10071"/>
                  </a:lnTo>
                  <a:lnTo>
                    <a:pt x="323049" y="10274"/>
                  </a:lnTo>
                  <a:lnTo>
                    <a:pt x="322859" y="10668"/>
                  </a:lnTo>
                  <a:lnTo>
                    <a:pt x="323545" y="9499"/>
                  </a:lnTo>
                  <a:lnTo>
                    <a:pt x="323684" y="9271"/>
                  </a:lnTo>
                  <a:lnTo>
                    <a:pt x="323900" y="8940"/>
                  </a:lnTo>
                  <a:close/>
                </a:path>
                <a:path w="681990" h="781050">
                  <a:moveTo>
                    <a:pt x="324599" y="33020"/>
                  </a:moveTo>
                  <a:lnTo>
                    <a:pt x="323850" y="32054"/>
                  </a:lnTo>
                  <a:lnTo>
                    <a:pt x="323189" y="31000"/>
                  </a:lnTo>
                  <a:lnTo>
                    <a:pt x="322630" y="29908"/>
                  </a:lnTo>
                  <a:lnTo>
                    <a:pt x="322122" y="28841"/>
                  </a:lnTo>
                  <a:lnTo>
                    <a:pt x="322364" y="29387"/>
                  </a:lnTo>
                  <a:lnTo>
                    <a:pt x="322110" y="28841"/>
                  </a:lnTo>
                  <a:lnTo>
                    <a:pt x="321881" y="28295"/>
                  </a:lnTo>
                  <a:lnTo>
                    <a:pt x="106794" y="153136"/>
                  </a:lnTo>
                  <a:lnTo>
                    <a:pt x="101358" y="156286"/>
                  </a:lnTo>
                  <a:lnTo>
                    <a:pt x="36614" y="193865"/>
                  </a:lnTo>
                  <a:lnTo>
                    <a:pt x="36830" y="194157"/>
                  </a:lnTo>
                  <a:lnTo>
                    <a:pt x="37833" y="195503"/>
                  </a:lnTo>
                  <a:lnTo>
                    <a:pt x="38658" y="196977"/>
                  </a:lnTo>
                  <a:lnTo>
                    <a:pt x="39319" y="198551"/>
                  </a:lnTo>
                  <a:lnTo>
                    <a:pt x="106794" y="159435"/>
                  </a:lnTo>
                  <a:lnTo>
                    <a:pt x="112217" y="156273"/>
                  </a:lnTo>
                  <a:lnTo>
                    <a:pt x="324548" y="33045"/>
                  </a:lnTo>
                  <a:close/>
                </a:path>
                <a:path w="681990" h="781050">
                  <a:moveTo>
                    <a:pt x="324980" y="7416"/>
                  </a:moveTo>
                  <a:lnTo>
                    <a:pt x="324700" y="7734"/>
                  </a:lnTo>
                  <a:lnTo>
                    <a:pt x="323900" y="8940"/>
                  </a:lnTo>
                  <a:lnTo>
                    <a:pt x="324980" y="7416"/>
                  </a:lnTo>
                  <a:close/>
                </a:path>
                <a:path w="681990" h="781050">
                  <a:moveTo>
                    <a:pt x="327952" y="4533"/>
                  </a:moveTo>
                  <a:lnTo>
                    <a:pt x="326491" y="5715"/>
                  </a:lnTo>
                  <a:lnTo>
                    <a:pt x="325767" y="6489"/>
                  </a:lnTo>
                  <a:lnTo>
                    <a:pt x="325234" y="7061"/>
                  </a:lnTo>
                  <a:lnTo>
                    <a:pt x="325031" y="7353"/>
                  </a:lnTo>
                  <a:lnTo>
                    <a:pt x="325907" y="6362"/>
                  </a:lnTo>
                  <a:lnTo>
                    <a:pt x="326936" y="5422"/>
                  </a:lnTo>
                  <a:lnTo>
                    <a:pt x="327329" y="5054"/>
                  </a:lnTo>
                  <a:lnTo>
                    <a:pt x="327952" y="4533"/>
                  </a:lnTo>
                  <a:close/>
                </a:path>
                <a:path w="681990" h="781050">
                  <a:moveTo>
                    <a:pt x="328231" y="36677"/>
                  </a:moveTo>
                  <a:close/>
                </a:path>
                <a:path w="681990" h="781050">
                  <a:moveTo>
                    <a:pt x="330390" y="38150"/>
                  </a:moveTo>
                  <a:lnTo>
                    <a:pt x="329653" y="37706"/>
                  </a:lnTo>
                  <a:lnTo>
                    <a:pt x="328968" y="37249"/>
                  </a:lnTo>
                  <a:lnTo>
                    <a:pt x="328307" y="36741"/>
                  </a:lnTo>
                  <a:lnTo>
                    <a:pt x="329069" y="37338"/>
                  </a:lnTo>
                  <a:lnTo>
                    <a:pt x="329882" y="37871"/>
                  </a:lnTo>
                  <a:lnTo>
                    <a:pt x="330390" y="38163"/>
                  </a:lnTo>
                  <a:close/>
                </a:path>
                <a:path w="681990" h="781050">
                  <a:moveTo>
                    <a:pt x="330708" y="38341"/>
                  </a:moveTo>
                  <a:lnTo>
                    <a:pt x="330454" y="38188"/>
                  </a:lnTo>
                  <a:lnTo>
                    <a:pt x="330708" y="38341"/>
                  </a:lnTo>
                  <a:close/>
                </a:path>
                <a:path w="681990" h="781050">
                  <a:moveTo>
                    <a:pt x="336537" y="393"/>
                  </a:moveTo>
                  <a:lnTo>
                    <a:pt x="335534" y="520"/>
                  </a:lnTo>
                  <a:lnTo>
                    <a:pt x="333121" y="1308"/>
                  </a:lnTo>
                  <a:lnTo>
                    <a:pt x="331317" y="2324"/>
                  </a:lnTo>
                  <a:lnTo>
                    <a:pt x="331876" y="2032"/>
                  </a:lnTo>
                  <a:lnTo>
                    <a:pt x="332257" y="1841"/>
                  </a:lnTo>
                  <a:lnTo>
                    <a:pt x="332943" y="1549"/>
                  </a:lnTo>
                  <a:lnTo>
                    <a:pt x="335229" y="711"/>
                  </a:lnTo>
                  <a:lnTo>
                    <a:pt x="336245" y="469"/>
                  </a:lnTo>
                  <a:lnTo>
                    <a:pt x="336537" y="393"/>
                  </a:lnTo>
                  <a:close/>
                </a:path>
                <a:path w="681990" h="781050">
                  <a:moveTo>
                    <a:pt x="337972" y="177"/>
                  </a:moveTo>
                  <a:lnTo>
                    <a:pt x="336626" y="368"/>
                  </a:lnTo>
                  <a:lnTo>
                    <a:pt x="337972" y="177"/>
                  </a:lnTo>
                  <a:close/>
                </a:path>
                <a:path w="681990" h="781050">
                  <a:moveTo>
                    <a:pt x="339344" y="50"/>
                  </a:moveTo>
                  <a:lnTo>
                    <a:pt x="338531" y="114"/>
                  </a:lnTo>
                  <a:lnTo>
                    <a:pt x="339344" y="50"/>
                  </a:lnTo>
                  <a:close/>
                </a:path>
                <a:path w="681990" h="781050">
                  <a:moveTo>
                    <a:pt x="340715" y="0"/>
                  </a:moveTo>
                  <a:lnTo>
                    <a:pt x="340448" y="0"/>
                  </a:lnTo>
                  <a:lnTo>
                    <a:pt x="340271" y="0"/>
                  </a:lnTo>
                  <a:lnTo>
                    <a:pt x="340042" y="12"/>
                  </a:lnTo>
                  <a:lnTo>
                    <a:pt x="339826" y="12"/>
                  </a:lnTo>
                  <a:lnTo>
                    <a:pt x="339382" y="38"/>
                  </a:lnTo>
                  <a:lnTo>
                    <a:pt x="340702" y="12"/>
                  </a:lnTo>
                  <a:close/>
                </a:path>
                <a:path w="681990" h="781050">
                  <a:moveTo>
                    <a:pt x="349745" y="38887"/>
                  </a:moveTo>
                  <a:lnTo>
                    <a:pt x="347891" y="39738"/>
                  </a:lnTo>
                  <a:lnTo>
                    <a:pt x="347205" y="40055"/>
                  </a:lnTo>
                  <a:lnTo>
                    <a:pt x="345795" y="40449"/>
                  </a:lnTo>
                  <a:lnTo>
                    <a:pt x="345351" y="40576"/>
                  </a:lnTo>
                  <a:lnTo>
                    <a:pt x="342392" y="40944"/>
                  </a:lnTo>
                  <a:lnTo>
                    <a:pt x="341579" y="40995"/>
                  </a:lnTo>
                  <a:lnTo>
                    <a:pt x="343547" y="40995"/>
                  </a:lnTo>
                  <a:lnTo>
                    <a:pt x="345960" y="40513"/>
                  </a:lnTo>
                  <a:lnTo>
                    <a:pt x="346354" y="40424"/>
                  </a:lnTo>
                  <a:lnTo>
                    <a:pt x="346583" y="40373"/>
                  </a:lnTo>
                  <a:lnTo>
                    <a:pt x="347383" y="40005"/>
                  </a:lnTo>
                  <a:lnTo>
                    <a:pt x="347713" y="39903"/>
                  </a:lnTo>
                  <a:lnTo>
                    <a:pt x="349338" y="39090"/>
                  </a:lnTo>
                  <a:lnTo>
                    <a:pt x="349745" y="38887"/>
                  </a:lnTo>
                  <a:close/>
                </a:path>
                <a:path w="681990" h="781050">
                  <a:moveTo>
                    <a:pt x="349897" y="38823"/>
                  </a:moveTo>
                  <a:close/>
                </a:path>
                <a:path w="681990" h="781050">
                  <a:moveTo>
                    <a:pt x="351853" y="3276"/>
                  </a:moveTo>
                  <a:lnTo>
                    <a:pt x="351358" y="2946"/>
                  </a:lnTo>
                  <a:lnTo>
                    <a:pt x="350761" y="2628"/>
                  </a:lnTo>
                  <a:lnTo>
                    <a:pt x="351853" y="3276"/>
                  </a:lnTo>
                  <a:close/>
                </a:path>
                <a:path w="681990" h="781050">
                  <a:moveTo>
                    <a:pt x="352602" y="3784"/>
                  </a:moveTo>
                  <a:lnTo>
                    <a:pt x="352450" y="3657"/>
                  </a:lnTo>
                  <a:lnTo>
                    <a:pt x="351853" y="3276"/>
                  </a:lnTo>
                  <a:lnTo>
                    <a:pt x="352602" y="3784"/>
                  </a:lnTo>
                  <a:close/>
                </a:path>
                <a:path w="681990" h="781050">
                  <a:moveTo>
                    <a:pt x="353542" y="4521"/>
                  </a:moveTo>
                  <a:close/>
                </a:path>
                <a:path w="681990" h="781050">
                  <a:moveTo>
                    <a:pt x="354952" y="778776"/>
                  </a:moveTo>
                  <a:lnTo>
                    <a:pt x="353517" y="780173"/>
                  </a:lnTo>
                  <a:lnTo>
                    <a:pt x="352361" y="780999"/>
                  </a:lnTo>
                  <a:lnTo>
                    <a:pt x="353568" y="780148"/>
                  </a:lnTo>
                  <a:lnTo>
                    <a:pt x="354952" y="778776"/>
                  </a:lnTo>
                  <a:close/>
                </a:path>
                <a:path w="681990" h="781050">
                  <a:moveTo>
                    <a:pt x="354965" y="749338"/>
                  </a:moveTo>
                  <a:lnTo>
                    <a:pt x="353783" y="748093"/>
                  </a:lnTo>
                  <a:lnTo>
                    <a:pt x="351815" y="746683"/>
                  </a:lnTo>
                  <a:lnTo>
                    <a:pt x="350481" y="746023"/>
                  </a:lnTo>
                  <a:lnTo>
                    <a:pt x="351688" y="746696"/>
                  </a:lnTo>
                  <a:lnTo>
                    <a:pt x="352806" y="747458"/>
                  </a:lnTo>
                  <a:lnTo>
                    <a:pt x="354457" y="748855"/>
                  </a:lnTo>
                  <a:lnTo>
                    <a:pt x="354965" y="749338"/>
                  </a:lnTo>
                  <a:close/>
                </a:path>
                <a:path w="681990" h="781050">
                  <a:moveTo>
                    <a:pt x="356133" y="777595"/>
                  </a:moveTo>
                  <a:lnTo>
                    <a:pt x="355079" y="778637"/>
                  </a:lnTo>
                  <a:lnTo>
                    <a:pt x="354952" y="778776"/>
                  </a:lnTo>
                  <a:lnTo>
                    <a:pt x="355079" y="778662"/>
                  </a:lnTo>
                  <a:lnTo>
                    <a:pt x="356133" y="777595"/>
                  </a:lnTo>
                  <a:close/>
                </a:path>
                <a:path w="681990" h="781050">
                  <a:moveTo>
                    <a:pt x="358648" y="773874"/>
                  </a:moveTo>
                  <a:lnTo>
                    <a:pt x="357670" y="775652"/>
                  </a:lnTo>
                  <a:lnTo>
                    <a:pt x="358648" y="773874"/>
                  </a:lnTo>
                  <a:close/>
                </a:path>
                <a:path w="681990" h="781050">
                  <a:moveTo>
                    <a:pt x="361137" y="19862"/>
                  </a:moveTo>
                  <a:lnTo>
                    <a:pt x="361099" y="18491"/>
                  </a:lnTo>
                  <a:lnTo>
                    <a:pt x="360921" y="17106"/>
                  </a:lnTo>
                  <a:lnTo>
                    <a:pt x="360857" y="16903"/>
                  </a:lnTo>
                  <a:lnTo>
                    <a:pt x="360819" y="16446"/>
                  </a:lnTo>
                  <a:lnTo>
                    <a:pt x="360400" y="14732"/>
                  </a:lnTo>
                  <a:lnTo>
                    <a:pt x="360108" y="13982"/>
                  </a:lnTo>
                  <a:lnTo>
                    <a:pt x="360375" y="14846"/>
                  </a:lnTo>
                  <a:lnTo>
                    <a:pt x="360781" y="16548"/>
                  </a:lnTo>
                  <a:lnTo>
                    <a:pt x="360908" y="17322"/>
                  </a:lnTo>
                  <a:lnTo>
                    <a:pt x="361010" y="18173"/>
                  </a:lnTo>
                  <a:lnTo>
                    <a:pt x="361048" y="18491"/>
                  </a:lnTo>
                  <a:lnTo>
                    <a:pt x="361137" y="19862"/>
                  </a:lnTo>
                  <a:close/>
                </a:path>
                <a:path w="681990" h="781050">
                  <a:moveTo>
                    <a:pt x="361149" y="761936"/>
                  </a:moveTo>
                  <a:lnTo>
                    <a:pt x="360832" y="759828"/>
                  </a:lnTo>
                  <a:lnTo>
                    <a:pt x="360159" y="757745"/>
                  </a:lnTo>
                  <a:lnTo>
                    <a:pt x="360527" y="759002"/>
                  </a:lnTo>
                  <a:lnTo>
                    <a:pt x="360946" y="760907"/>
                  </a:lnTo>
                  <a:lnTo>
                    <a:pt x="361073" y="761936"/>
                  </a:lnTo>
                  <a:lnTo>
                    <a:pt x="361149" y="763866"/>
                  </a:lnTo>
                  <a:lnTo>
                    <a:pt x="361149" y="761936"/>
                  </a:lnTo>
                  <a:close/>
                </a:path>
                <a:path w="681990" h="781050">
                  <a:moveTo>
                    <a:pt x="641718" y="199948"/>
                  </a:moveTo>
                  <a:lnTo>
                    <a:pt x="641438" y="200863"/>
                  </a:lnTo>
                  <a:lnTo>
                    <a:pt x="641223" y="201815"/>
                  </a:lnTo>
                  <a:lnTo>
                    <a:pt x="641489" y="200710"/>
                  </a:lnTo>
                  <a:lnTo>
                    <a:pt x="641718" y="199948"/>
                  </a:lnTo>
                  <a:close/>
                </a:path>
                <a:path w="681990" h="781050">
                  <a:moveTo>
                    <a:pt x="642226" y="198628"/>
                  </a:moveTo>
                  <a:lnTo>
                    <a:pt x="641807" y="199644"/>
                  </a:lnTo>
                  <a:lnTo>
                    <a:pt x="641718" y="199948"/>
                  </a:lnTo>
                  <a:lnTo>
                    <a:pt x="642226" y="198628"/>
                  </a:lnTo>
                  <a:close/>
                </a:path>
                <a:path w="681990" h="781050">
                  <a:moveTo>
                    <a:pt x="642442" y="214706"/>
                  </a:moveTo>
                  <a:lnTo>
                    <a:pt x="642010" y="213601"/>
                  </a:lnTo>
                  <a:lnTo>
                    <a:pt x="641731" y="212852"/>
                  </a:lnTo>
                  <a:lnTo>
                    <a:pt x="641692" y="212712"/>
                  </a:lnTo>
                  <a:lnTo>
                    <a:pt x="641553" y="212267"/>
                  </a:lnTo>
                  <a:lnTo>
                    <a:pt x="641502" y="212102"/>
                  </a:lnTo>
                  <a:lnTo>
                    <a:pt x="641388" y="211696"/>
                  </a:lnTo>
                  <a:lnTo>
                    <a:pt x="641311" y="211340"/>
                  </a:lnTo>
                  <a:lnTo>
                    <a:pt x="641083" y="210375"/>
                  </a:lnTo>
                  <a:lnTo>
                    <a:pt x="640943" y="209638"/>
                  </a:lnTo>
                  <a:lnTo>
                    <a:pt x="641057" y="210489"/>
                  </a:lnTo>
                  <a:lnTo>
                    <a:pt x="641451" y="212102"/>
                  </a:lnTo>
                  <a:lnTo>
                    <a:pt x="641565" y="212445"/>
                  </a:lnTo>
                  <a:lnTo>
                    <a:pt x="641642" y="212712"/>
                  </a:lnTo>
                  <a:lnTo>
                    <a:pt x="642124" y="214033"/>
                  </a:lnTo>
                  <a:lnTo>
                    <a:pt x="642442" y="214706"/>
                  </a:lnTo>
                  <a:close/>
                </a:path>
                <a:path w="681990" h="781050">
                  <a:moveTo>
                    <a:pt x="652348" y="224917"/>
                  </a:moveTo>
                  <a:lnTo>
                    <a:pt x="652018" y="224751"/>
                  </a:lnTo>
                  <a:lnTo>
                    <a:pt x="652348" y="224917"/>
                  </a:lnTo>
                  <a:close/>
                </a:path>
                <a:path w="681990" h="781050">
                  <a:moveTo>
                    <a:pt x="653656" y="225475"/>
                  </a:moveTo>
                  <a:lnTo>
                    <a:pt x="652830" y="225145"/>
                  </a:lnTo>
                  <a:lnTo>
                    <a:pt x="653656" y="225475"/>
                  </a:lnTo>
                  <a:close/>
                </a:path>
                <a:path w="681990" h="781050">
                  <a:moveTo>
                    <a:pt x="657301" y="186220"/>
                  </a:moveTo>
                  <a:lnTo>
                    <a:pt x="656374" y="186334"/>
                  </a:lnTo>
                  <a:lnTo>
                    <a:pt x="654151" y="186982"/>
                  </a:lnTo>
                  <a:lnTo>
                    <a:pt x="653516" y="187299"/>
                  </a:lnTo>
                  <a:lnTo>
                    <a:pt x="651979" y="187998"/>
                  </a:lnTo>
                  <a:lnTo>
                    <a:pt x="650633" y="188798"/>
                  </a:lnTo>
                  <a:lnTo>
                    <a:pt x="651522" y="188290"/>
                  </a:lnTo>
                  <a:lnTo>
                    <a:pt x="653021" y="187540"/>
                  </a:lnTo>
                  <a:lnTo>
                    <a:pt x="653973" y="187159"/>
                  </a:lnTo>
                  <a:lnTo>
                    <a:pt x="656209" y="186448"/>
                  </a:lnTo>
                  <a:lnTo>
                    <a:pt x="657301" y="186220"/>
                  </a:lnTo>
                  <a:close/>
                </a:path>
                <a:path w="681990" h="781050">
                  <a:moveTo>
                    <a:pt x="663752" y="557834"/>
                  </a:moveTo>
                  <a:lnTo>
                    <a:pt x="663600" y="557822"/>
                  </a:lnTo>
                  <a:lnTo>
                    <a:pt x="662787" y="557720"/>
                  </a:lnTo>
                  <a:lnTo>
                    <a:pt x="661809" y="557669"/>
                  </a:lnTo>
                  <a:lnTo>
                    <a:pt x="661047" y="557669"/>
                  </a:lnTo>
                  <a:lnTo>
                    <a:pt x="662165" y="557707"/>
                  </a:lnTo>
                  <a:lnTo>
                    <a:pt x="663752" y="557847"/>
                  </a:lnTo>
                  <a:close/>
                </a:path>
                <a:path w="681990" h="781050">
                  <a:moveTo>
                    <a:pt x="663816" y="557847"/>
                  </a:moveTo>
                  <a:close/>
                </a:path>
                <a:path w="681990" h="781050">
                  <a:moveTo>
                    <a:pt x="665124" y="598525"/>
                  </a:moveTo>
                  <a:lnTo>
                    <a:pt x="661987" y="598652"/>
                  </a:lnTo>
                  <a:lnTo>
                    <a:pt x="661238" y="598665"/>
                  </a:lnTo>
                  <a:lnTo>
                    <a:pt x="664641" y="598639"/>
                  </a:lnTo>
                  <a:lnTo>
                    <a:pt x="665124" y="598525"/>
                  </a:lnTo>
                  <a:close/>
                </a:path>
                <a:path w="681990" h="781050">
                  <a:moveTo>
                    <a:pt x="665200" y="598500"/>
                  </a:moveTo>
                  <a:close/>
                </a:path>
                <a:path w="681990" h="781050">
                  <a:moveTo>
                    <a:pt x="667766" y="558698"/>
                  </a:moveTo>
                  <a:lnTo>
                    <a:pt x="667562" y="558622"/>
                  </a:lnTo>
                  <a:lnTo>
                    <a:pt x="666305" y="558203"/>
                  </a:lnTo>
                  <a:lnTo>
                    <a:pt x="666089" y="558165"/>
                  </a:lnTo>
                  <a:lnTo>
                    <a:pt x="667232" y="558533"/>
                  </a:lnTo>
                  <a:lnTo>
                    <a:pt x="667766" y="558698"/>
                  </a:lnTo>
                  <a:close/>
                </a:path>
                <a:path w="681990" h="781050">
                  <a:moveTo>
                    <a:pt x="668274" y="558863"/>
                  </a:moveTo>
                  <a:lnTo>
                    <a:pt x="667791" y="558698"/>
                  </a:lnTo>
                  <a:lnTo>
                    <a:pt x="668274" y="558863"/>
                  </a:lnTo>
                  <a:close/>
                </a:path>
                <a:path w="681990" h="781050">
                  <a:moveTo>
                    <a:pt x="669874" y="559650"/>
                  </a:moveTo>
                  <a:lnTo>
                    <a:pt x="668642" y="558977"/>
                  </a:lnTo>
                  <a:lnTo>
                    <a:pt x="668324" y="558876"/>
                  </a:lnTo>
                  <a:lnTo>
                    <a:pt x="669874" y="559650"/>
                  </a:lnTo>
                  <a:close/>
                </a:path>
                <a:path w="681990" h="781050">
                  <a:moveTo>
                    <a:pt x="670394" y="224624"/>
                  </a:moveTo>
                  <a:lnTo>
                    <a:pt x="667550" y="225933"/>
                  </a:lnTo>
                  <a:lnTo>
                    <a:pt x="665759" y="226441"/>
                  </a:lnTo>
                  <a:lnTo>
                    <a:pt x="666102" y="226390"/>
                  </a:lnTo>
                  <a:lnTo>
                    <a:pt x="668337" y="225691"/>
                  </a:lnTo>
                  <a:lnTo>
                    <a:pt x="670394" y="224624"/>
                  </a:lnTo>
                  <a:close/>
                </a:path>
                <a:path w="681990" h="781050">
                  <a:moveTo>
                    <a:pt x="671195" y="188569"/>
                  </a:moveTo>
                  <a:lnTo>
                    <a:pt x="670636" y="188252"/>
                  </a:lnTo>
                  <a:lnTo>
                    <a:pt x="670179" y="187972"/>
                  </a:lnTo>
                  <a:lnTo>
                    <a:pt x="668858" y="187363"/>
                  </a:lnTo>
                  <a:lnTo>
                    <a:pt x="668362" y="187210"/>
                  </a:lnTo>
                  <a:lnTo>
                    <a:pt x="669251" y="187566"/>
                  </a:lnTo>
                  <a:lnTo>
                    <a:pt x="670217" y="188061"/>
                  </a:lnTo>
                  <a:lnTo>
                    <a:pt x="670382" y="188150"/>
                  </a:lnTo>
                  <a:lnTo>
                    <a:pt x="671195" y="188569"/>
                  </a:lnTo>
                  <a:close/>
                </a:path>
                <a:path w="681990" h="781050">
                  <a:moveTo>
                    <a:pt x="672401" y="189331"/>
                  </a:moveTo>
                  <a:lnTo>
                    <a:pt x="672045" y="189090"/>
                  </a:lnTo>
                  <a:lnTo>
                    <a:pt x="671195" y="188569"/>
                  </a:lnTo>
                  <a:lnTo>
                    <a:pt x="672401" y="189331"/>
                  </a:lnTo>
                  <a:close/>
                </a:path>
                <a:path w="681990" h="781050">
                  <a:moveTo>
                    <a:pt x="676719" y="564400"/>
                  </a:moveTo>
                  <a:lnTo>
                    <a:pt x="676643" y="564248"/>
                  </a:lnTo>
                  <a:lnTo>
                    <a:pt x="674827" y="562610"/>
                  </a:lnTo>
                  <a:lnTo>
                    <a:pt x="676719" y="564400"/>
                  </a:lnTo>
                  <a:close/>
                </a:path>
                <a:path w="681990" h="781050">
                  <a:moveTo>
                    <a:pt x="678586" y="567613"/>
                  </a:moveTo>
                  <a:lnTo>
                    <a:pt x="676719" y="564400"/>
                  </a:lnTo>
                  <a:lnTo>
                    <a:pt x="674712" y="562521"/>
                  </a:lnTo>
                  <a:lnTo>
                    <a:pt x="673773" y="561619"/>
                  </a:lnTo>
                  <a:lnTo>
                    <a:pt x="669874" y="559650"/>
                  </a:lnTo>
                  <a:lnTo>
                    <a:pt x="673493" y="561632"/>
                  </a:lnTo>
                  <a:lnTo>
                    <a:pt x="675919" y="563753"/>
                  </a:lnTo>
                  <a:lnTo>
                    <a:pt x="677786" y="566458"/>
                  </a:lnTo>
                  <a:lnTo>
                    <a:pt x="678586" y="567613"/>
                  </a:lnTo>
                  <a:close/>
                </a:path>
                <a:path w="681990" h="781050">
                  <a:moveTo>
                    <a:pt x="679602" y="214998"/>
                  </a:moveTo>
                  <a:lnTo>
                    <a:pt x="678992" y="216242"/>
                  </a:lnTo>
                  <a:lnTo>
                    <a:pt x="679437" y="215392"/>
                  </a:lnTo>
                  <a:lnTo>
                    <a:pt x="679488" y="215265"/>
                  </a:lnTo>
                  <a:lnTo>
                    <a:pt x="679577" y="215074"/>
                  </a:lnTo>
                  <a:close/>
                </a:path>
                <a:path w="681990" h="781050">
                  <a:moveTo>
                    <a:pt x="680072" y="213931"/>
                  </a:moveTo>
                  <a:lnTo>
                    <a:pt x="679602" y="214998"/>
                  </a:lnTo>
                  <a:lnTo>
                    <a:pt x="679716" y="214769"/>
                  </a:lnTo>
                  <a:lnTo>
                    <a:pt x="679805" y="214604"/>
                  </a:lnTo>
                  <a:lnTo>
                    <a:pt x="680072" y="213931"/>
                  </a:lnTo>
                  <a:close/>
                </a:path>
                <a:path w="681990" h="781050">
                  <a:moveTo>
                    <a:pt x="680288" y="199351"/>
                  </a:moveTo>
                  <a:lnTo>
                    <a:pt x="679996" y="198666"/>
                  </a:lnTo>
                  <a:lnTo>
                    <a:pt x="680288" y="199415"/>
                  </a:lnTo>
                  <a:close/>
                </a:path>
                <a:path w="681990" h="781050">
                  <a:moveTo>
                    <a:pt x="680326" y="213245"/>
                  </a:moveTo>
                  <a:lnTo>
                    <a:pt x="680072" y="213931"/>
                  </a:lnTo>
                  <a:lnTo>
                    <a:pt x="680161" y="213741"/>
                  </a:lnTo>
                  <a:lnTo>
                    <a:pt x="680326" y="213245"/>
                  </a:lnTo>
                  <a:close/>
                </a:path>
                <a:path w="681990" h="781050">
                  <a:moveTo>
                    <a:pt x="680415" y="571550"/>
                  </a:moveTo>
                  <a:lnTo>
                    <a:pt x="680351" y="571309"/>
                  </a:lnTo>
                  <a:lnTo>
                    <a:pt x="680199" y="570712"/>
                  </a:lnTo>
                  <a:lnTo>
                    <a:pt x="679157" y="568452"/>
                  </a:lnTo>
                  <a:lnTo>
                    <a:pt x="678586" y="567613"/>
                  </a:lnTo>
                  <a:lnTo>
                    <a:pt x="678408" y="567410"/>
                  </a:lnTo>
                  <a:lnTo>
                    <a:pt x="679653" y="569595"/>
                  </a:lnTo>
                  <a:lnTo>
                    <a:pt x="680097" y="570725"/>
                  </a:lnTo>
                  <a:lnTo>
                    <a:pt x="680415" y="571550"/>
                  </a:lnTo>
                  <a:close/>
                </a:path>
                <a:path w="681990" h="781050">
                  <a:moveTo>
                    <a:pt x="680961" y="583514"/>
                  </a:moveTo>
                  <a:lnTo>
                    <a:pt x="680326" y="585343"/>
                  </a:lnTo>
                  <a:lnTo>
                    <a:pt x="680275" y="585482"/>
                  </a:lnTo>
                  <a:lnTo>
                    <a:pt x="680224" y="585622"/>
                  </a:lnTo>
                  <a:lnTo>
                    <a:pt x="679907" y="586498"/>
                  </a:lnTo>
                  <a:lnTo>
                    <a:pt x="677367" y="590562"/>
                  </a:lnTo>
                  <a:lnTo>
                    <a:pt x="676287" y="591896"/>
                  </a:lnTo>
                  <a:lnTo>
                    <a:pt x="674954" y="593153"/>
                  </a:lnTo>
                  <a:lnTo>
                    <a:pt x="674217" y="593839"/>
                  </a:lnTo>
                  <a:lnTo>
                    <a:pt x="673849" y="594182"/>
                  </a:lnTo>
                  <a:lnTo>
                    <a:pt x="672604" y="595122"/>
                  </a:lnTo>
                  <a:lnTo>
                    <a:pt x="668172" y="597674"/>
                  </a:lnTo>
                  <a:lnTo>
                    <a:pt x="665556" y="598411"/>
                  </a:lnTo>
                  <a:lnTo>
                    <a:pt x="665251" y="598487"/>
                  </a:lnTo>
                  <a:lnTo>
                    <a:pt x="666991" y="598411"/>
                  </a:lnTo>
                  <a:lnTo>
                    <a:pt x="671525" y="596366"/>
                  </a:lnTo>
                  <a:lnTo>
                    <a:pt x="673595" y="594423"/>
                  </a:lnTo>
                  <a:lnTo>
                    <a:pt x="673912" y="594182"/>
                  </a:lnTo>
                  <a:lnTo>
                    <a:pt x="676351" y="591896"/>
                  </a:lnTo>
                  <a:lnTo>
                    <a:pt x="677278" y="590753"/>
                  </a:lnTo>
                  <a:lnTo>
                    <a:pt x="677456" y="590537"/>
                  </a:lnTo>
                  <a:lnTo>
                    <a:pt x="679958" y="586536"/>
                  </a:lnTo>
                  <a:lnTo>
                    <a:pt x="680935" y="583730"/>
                  </a:lnTo>
                  <a:lnTo>
                    <a:pt x="680961" y="583603"/>
                  </a:lnTo>
                  <a:close/>
                </a:path>
                <a:path w="681990" h="781050">
                  <a:moveTo>
                    <a:pt x="681202" y="202768"/>
                  </a:moveTo>
                  <a:lnTo>
                    <a:pt x="681101" y="201993"/>
                  </a:lnTo>
                  <a:lnTo>
                    <a:pt x="680656" y="200279"/>
                  </a:lnTo>
                  <a:lnTo>
                    <a:pt x="680300" y="199415"/>
                  </a:lnTo>
                  <a:lnTo>
                    <a:pt x="680554" y="200177"/>
                  </a:lnTo>
                  <a:lnTo>
                    <a:pt x="681050" y="201993"/>
                  </a:lnTo>
                  <a:lnTo>
                    <a:pt x="681202" y="202768"/>
                  </a:lnTo>
                  <a:close/>
                </a:path>
                <a:path w="681990" h="781050">
                  <a:moveTo>
                    <a:pt x="681748" y="577570"/>
                  </a:moveTo>
                  <a:lnTo>
                    <a:pt x="681494" y="575132"/>
                  </a:lnTo>
                  <a:lnTo>
                    <a:pt x="681494" y="575691"/>
                  </a:lnTo>
                  <a:lnTo>
                    <a:pt x="681482" y="576402"/>
                  </a:lnTo>
                  <a:lnTo>
                    <a:pt x="681469" y="575564"/>
                  </a:lnTo>
                  <a:lnTo>
                    <a:pt x="681494" y="575691"/>
                  </a:lnTo>
                  <a:lnTo>
                    <a:pt x="681494" y="575132"/>
                  </a:lnTo>
                  <a:lnTo>
                    <a:pt x="681405" y="574268"/>
                  </a:lnTo>
                  <a:lnTo>
                    <a:pt x="681062" y="573379"/>
                  </a:lnTo>
                  <a:lnTo>
                    <a:pt x="680415" y="571550"/>
                  </a:lnTo>
                  <a:lnTo>
                    <a:pt x="681418" y="575513"/>
                  </a:lnTo>
                  <a:lnTo>
                    <a:pt x="681482" y="576656"/>
                  </a:lnTo>
                  <a:lnTo>
                    <a:pt x="681443" y="579018"/>
                  </a:lnTo>
                  <a:lnTo>
                    <a:pt x="680986" y="583209"/>
                  </a:lnTo>
                  <a:lnTo>
                    <a:pt x="681037" y="582891"/>
                  </a:lnTo>
                  <a:lnTo>
                    <a:pt x="681443" y="579907"/>
                  </a:lnTo>
                  <a:lnTo>
                    <a:pt x="681748" y="57757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6" name="object 742"/>
            <p:cNvSpPr/>
            <p:nvPr/>
          </p:nvSpPr>
          <p:spPr>
            <a:xfrm>
              <a:off x="10297503" y="2510703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5">
                  <a:moveTo>
                    <a:pt x="12" y="18935"/>
                  </a:moveTo>
                  <a:lnTo>
                    <a:pt x="0" y="19215"/>
                  </a:lnTo>
                  <a:lnTo>
                    <a:pt x="12" y="19050"/>
                  </a:lnTo>
                  <a:close/>
                </a:path>
                <a:path w="325120" h="198755">
                  <a:moveTo>
                    <a:pt x="177" y="16738"/>
                  </a:moveTo>
                  <a:lnTo>
                    <a:pt x="127" y="17373"/>
                  </a:lnTo>
                  <a:lnTo>
                    <a:pt x="177" y="16738"/>
                  </a:lnTo>
                  <a:close/>
                </a:path>
                <a:path w="325120" h="198755">
                  <a:moveTo>
                    <a:pt x="1701" y="12192"/>
                  </a:moveTo>
                  <a:lnTo>
                    <a:pt x="762" y="14363"/>
                  </a:lnTo>
                  <a:lnTo>
                    <a:pt x="711" y="14554"/>
                  </a:lnTo>
                  <a:lnTo>
                    <a:pt x="673" y="14706"/>
                  </a:lnTo>
                  <a:lnTo>
                    <a:pt x="177" y="16738"/>
                  </a:lnTo>
                  <a:lnTo>
                    <a:pt x="139" y="17322"/>
                  </a:lnTo>
                  <a:lnTo>
                    <a:pt x="114" y="17513"/>
                  </a:lnTo>
                  <a:lnTo>
                    <a:pt x="76" y="17868"/>
                  </a:lnTo>
                  <a:lnTo>
                    <a:pt x="38" y="18465"/>
                  </a:lnTo>
                  <a:lnTo>
                    <a:pt x="63" y="18173"/>
                  </a:lnTo>
                  <a:lnTo>
                    <a:pt x="88" y="17970"/>
                  </a:lnTo>
                  <a:lnTo>
                    <a:pt x="254" y="16840"/>
                  </a:lnTo>
                  <a:lnTo>
                    <a:pt x="800" y="14566"/>
                  </a:lnTo>
                  <a:lnTo>
                    <a:pt x="1104" y="13627"/>
                  </a:lnTo>
                  <a:lnTo>
                    <a:pt x="1701" y="12192"/>
                  </a:lnTo>
                  <a:close/>
                </a:path>
                <a:path w="325120" h="198755">
                  <a:moveTo>
                    <a:pt x="4203" y="33020"/>
                  </a:moveTo>
                  <a:lnTo>
                    <a:pt x="4000" y="32753"/>
                  </a:lnTo>
                  <a:lnTo>
                    <a:pt x="3873" y="32575"/>
                  </a:lnTo>
                  <a:lnTo>
                    <a:pt x="3746" y="32410"/>
                  </a:lnTo>
                  <a:lnTo>
                    <a:pt x="3644" y="32232"/>
                  </a:lnTo>
                  <a:lnTo>
                    <a:pt x="3530" y="32092"/>
                  </a:lnTo>
                  <a:lnTo>
                    <a:pt x="3352" y="31838"/>
                  </a:lnTo>
                  <a:lnTo>
                    <a:pt x="3111" y="31457"/>
                  </a:lnTo>
                  <a:lnTo>
                    <a:pt x="3035" y="31330"/>
                  </a:lnTo>
                  <a:lnTo>
                    <a:pt x="2870" y="31064"/>
                  </a:lnTo>
                  <a:lnTo>
                    <a:pt x="2692" y="30746"/>
                  </a:lnTo>
                  <a:lnTo>
                    <a:pt x="2362" y="30162"/>
                  </a:lnTo>
                  <a:lnTo>
                    <a:pt x="2641" y="30708"/>
                  </a:lnTo>
                  <a:lnTo>
                    <a:pt x="2794" y="31000"/>
                  </a:lnTo>
                  <a:lnTo>
                    <a:pt x="3454" y="32054"/>
                  </a:lnTo>
                  <a:lnTo>
                    <a:pt x="4203" y="33020"/>
                  </a:lnTo>
                  <a:close/>
                </a:path>
                <a:path w="325120" h="198755">
                  <a:moveTo>
                    <a:pt x="7569" y="4521"/>
                  </a:moveTo>
                  <a:close/>
                </a:path>
                <a:path w="325120" h="198755">
                  <a:moveTo>
                    <a:pt x="7810" y="36664"/>
                  </a:moveTo>
                  <a:lnTo>
                    <a:pt x="6083" y="35217"/>
                  </a:lnTo>
                  <a:lnTo>
                    <a:pt x="5118" y="34213"/>
                  </a:lnTo>
                  <a:lnTo>
                    <a:pt x="5270" y="34404"/>
                  </a:lnTo>
                  <a:lnTo>
                    <a:pt x="6489" y="35636"/>
                  </a:lnTo>
                  <a:lnTo>
                    <a:pt x="7810" y="36664"/>
                  </a:lnTo>
                  <a:close/>
                </a:path>
                <a:path w="325120" h="198755">
                  <a:moveTo>
                    <a:pt x="10452" y="2578"/>
                  </a:moveTo>
                  <a:lnTo>
                    <a:pt x="9474" y="3111"/>
                  </a:lnTo>
                  <a:lnTo>
                    <a:pt x="9271" y="3263"/>
                  </a:lnTo>
                  <a:lnTo>
                    <a:pt x="10452" y="2578"/>
                  </a:lnTo>
                  <a:close/>
                </a:path>
                <a:path w="325120" h="198755">
                  <a:moveTo>
                    <a:pt x="16090" y="406"/>
                  </a:moveTo>
                  <a:lnTo>
                    <a:pt x="15468" y="482"/>
                  </a:lnTo>
                  <a:lnTo>
                    <a:pt x="13411" y="1117"/>
                  </a:lnTo>
                  <a:lnTo>
                    <a:pt x="12166" y="1701"/>
                  </a:lnTo>
                  <a:lnTo>
                    <a:pt x="12750" y="1460"/>
                  </a:lnTo>
                  <a:lnTo>
                    <a:pt x="14808" y="711"/>
                  </a:lnTo>
                  <a:lnTo>
                    <a:pt x="16090" y="406"/>
                  </a:lnTo>
                  <a:close/>
                </a:path>
                <a:path w="325120" h="198755">
                  <a:moveTo>
                    <a:pt x="16611" y="40703"/>
                  </a:moveTo>
                  <a:lnTo>
                    <a:pt x="15189" y="40398"/>
                  </a:lnTo>
                  <a:lnTo>
                    <a:pt x="12700" y="39522"/>
                  </a:lnTo>
                  <a:lnTo>
                    <a:pt x="11925" y="39179"/>
                  </a:lnTo>
                  <a:lnTo>
                    <a:pt x="13284" y="39878"/>
                  </a:lnTo>
                  <a:lnTo>
                    <a:pt x="10604" y="38506"/>
                  </a:lnTo>
                  <a:lnTo>
                    <a:pt x="12966" y="39789"/>
                  </a:lnTo>
                  <a:lnTo>
                    <a:pt x="15557" y="40601"/>
                  </a:lnTo>
                  <a:lnTo>
                    <a:pt x="15824" y="40640"/>
                  </a:lnTo>
                  <a:lnTo>
                    <a:pt x="16611" y="40716"/>
                  </a:lnTo>
                  <a:close/>
                </a:path>
                <a:path w="325120" h="198755">
                  <a:moveTo>
                    <a:pt x="17602" y="177"/>
                  </a:moveTo>
                  <a:lnTo>
                    <a:pt x="16090" y="406"/>
                  </a:lnTo>
                  <a:lnTo>
                    <a:pt x="17576" y="203"/>
                  </a:lnTo>
                  <a:close/>
                </a:path>
                <a:path w="325120" h="198755">
                  <a:moveTo>
                    <a:pt x="19354" y="40982"/>
                  </a:moveTo>
                  <a:lnTo>
                    <a:pt x="19164" y="40957"/>
                  </a:lnTo>
                  <a:lnTo>
                    <a:pt x="18986" y="40944"/>
                  </a:lnTo>
                  <a:lnTo>
                    <a:pt x="18186" y="40881"/>
                  </a:lnTo>
                  <a:lnTo>
                    <a:pt x="16624" y="40716"/>
                  </a:lnTo>
                  <a:lnTo>
                    <a:pt x="17195" y="40830"/>
                  </a:lnTo>
                  <a:lnTo>
                    <a:pt x="19151" y="40970"/>
                  </a:lnTo>
                  <a:lnTo>
                    <a:pt x="19354" y="40982"/>
                  </a:lnTo>
                  <a:close/>
                </a:path>
                <a:path w="325120" h="198755">
                  <a:moveTo>
                    <a:pt x="19824" y="40995"/>
                  </a:moveTo>
                  <a:lnTo>
                    <a:pt x="19519" y="40982"/>
                  </a:lnTo>
                  <a:lnTo>
                    <a:pt x="19824" y="40995"/>
                  </a:lnTo>
                  <a:close/>
                </a:path>
                <a:path w="325120" h="198755">
                  <a:moveTo>
                    <a:pt x="19862" y="12"/>
                  </a:moveTo>
                  <a:lnTo>
                    <a:pt x="19431" y="12"/>
                  </a:lnTo>
                  <a:lnTo>
                    <a:pt x="19050" y="38"/>
                  </a:lnTo>
                  <a:lnTo>
                    <a:pt x="18249" y="101"/>
                  </a:lnTo>
                  <a:lnTo>
                    <a:pt x="19494" y="25"/>
                  </a:lnTo>
                  <a:lnTo>
                    <a:pt x="19862" y="12"/>
                  </a:lnTo>
                  <a:close/>
                </a:path>
                <a:path w="325120" h="198755">
                  <a:moveTo>
                    <a:pt x="21920" y="50"/>
                  </a:moveTo>
                  <a:lnTo>
                    <a:pt x="21247" y="0"/>
                  </a:lnTo>
                  <a:lnTo>
                    <a:pt x="21920" y="50"/>
                  </a:lnTo>
                  <a:close/>
                </a:path>
                <a:path w="325120" h="198755">
                  <a:moveTo>
                    <a:pt x="22644" y="139"/>
                  </a:moveTo>
                  <a:lnTo>
                    <a:pt x="22123" y="50"/>
                  </a:lnTo>
                  <a:lnTo>
                    <a:pt x="21920" y="50"/>
                  </a:lnTo>
                  <a:lnTo>
                    <a:pt x="22415" y="114"/>
                  </a:lnTo>
                  <a:lnTo>
                    <a:pt x="22644" y="139"/>
                  </a:lnTo>
                  <a:close/>
                </a:path>
                <a:path w="325120" h="198755">
                  <a:moveTo>
                    <a:pt x="22999" y="177"/>
                  </a:moveTo>
                  <a:lnTo>
                    <a:pt x="22821" y="152"/>
                  </a:lnTo>
                  <a:lnTo>
                    <a:pt x="22999" y="177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412" y="508"/>
                  </a:lnTo>
                  <a:lnTo>
                    <a:pt x="25260" y="482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6758" y="952"/>
                  </a:moveTo>
                  <a:lnTo>
                    <a:pt x="25247" y="482"/>
                  </a:lnTo>
                  <a:lnTo>
                    <a:pt x="24993" y="444"/>
                  </a:lnTo>
                  <a:lnTo>
                    <a:pt x="26758" y="952"/>
                  </a:lnTo>
                  <a:close/>
                </a:path>
                <a:path w="325120" h="198755">
                  <a:moveTo>
                    <a:pt x="29006" y="1943"/>
                  </a:moveTo>
                  <a:lnTo>
                    <a:pt x="27686" y="1219"/>
                  </a:lnTo>
                  <a:lnTo>
                    <a:pt x="27368" y="1130"/>
                  </a:lnTo>
                  <a:lnTo>
                    <a:pt x="26797" y="965"/>
                  </a:lnTo>
                  <a:lnTo>
                    <a:pt x="28498" y="1701"/>
                  </a:lnTo>
                  <a:lnTo>
                    <a:pt x="29006" y="1943"/>
                  </a:lnTo>
                  <a:close/>
                </a:path>
                <a:path w="325120" h="198755">
                  <a:moveTo>
                    <a:pt x="29019" y="1943"/>
                  </a:moveTo>
                  <a:close/>
                </a:path>
                <a:path w="325120" h="198755">
                  <a:moveTo>
                    <a:pt x="29337" y="2095"/>
                  </a:moveTo>
                  <a:lnTo>
                    <a:pt x="29044" y="1955"/>
                  </a:lnTo>
                  <a:lnTo>
                    <a:pt x="29337" y="2095"/>
                  </a:lnTo>
                  <a:close/>
                </a:path>
                <a:path w="325120" h="198755">
                  <a:moveTo>
                    <a:pt x="29514" y="38811"/>
                  </a:moveTo>
                  <a:close/>
                </a:path>
                <a:path w="325120" h="198755">
                  <a:moveTo>
                    <a:pt x="29540" y="38798"/>
                  </a:moveTo>
                  <a:close/>
                </a:path>
                <a:path w="325120" h="198755">
                  <a:moveTo>
                    <a:pt x="34074" y="35674"/>
                  </a:moveTo>
                  <a:lnTo>
                    <a:pt x="33426" y="36245"/>
                  </a:lnTo>
                  <a:lnTo>
                    <a:pt x="32537" y="36969"/>
                  </a:lnTo>
                  <a:lnTo>
                    <a:pt x="31584" y="37655"/>
                  </a:lnTo>
                  <a:lnTo>
                    <a:pt x="29540" y="38798"/>
                  </a:lnTo>
                  <a:lnTo>
                    <a:pt x="30556" y="38252"/>
                  </a:lnTo>
                  <a:lnTo>
                    <a:pt x="29959" y="38595"/>
                  </a:lnTo>
                  <a:lnTo>
                    <a:pt x="31140" y="37985"/>
                  </a:lnTo>
                  <a:lnTo>
                    <a:pt x="32677" y="36944"/>
                  </a:lnTo>
                  <a:lnTo>
                    <a:pt x="34074" y="35674"/>
                  </a:lnTo>
                  <a:close/>
                </a:path>
                <a:path w="325120" h="198755">
                  <a:moveTo>
                    <a:pt x="35864" y="7061"/>
                  </a:moveTo>
                  <a:lnTo>
                    <a:pt x="34696" y="5791"/>
                  </a:lnTo>
                  <a:lnTo>
                    <a:pt x="33642" y="4940"/>
                  </a:lnTo>
                  <a:lnTo>
                    <a:pt x="34036" y="5283"/>
                  </a:lnTo>
                  <a:lnTo>
                    <a:pt x="35864" y="7061"/>
                  </a:lnTo>
                  <a:close/>
                </a:path>
                <a:path w="325120" h="198755">
                  <a:moveTo>
                    <a:pt x="38341" y="10858"/>
                  </a:moveTo>
                  <a:lnTo>
                    <a:pt x="37680" y="9423"/>
                  </a:lnTo>
                  <a:lnTo>
                    <a:pt x="36283" y="7454"/>
                  </a:lnTo>
                  <a:lnTo>
                    <a:pt x="36080" y="7264"/>
                  </a:lnTo>
                  <a:lnTo>
                    <a:pt x="35864" y="7061"/>
                  </a:lnTo>
                  <a:lnTo>
                    <a:pt x="36322" y="7658"/>
                  </a:lnTo>
                  <a:lnTo>
                    <a:pt x="37579" y="9525"/>
                  </a:lnTo>
                  <a:lnTo>
                    <a:pt x="38252" y="10693"/>
                  </a:lnTo>
                  <a:lnTo>
                    <a:pt x="38341" y="10858"/>
                  </a:lnTo>
                  <a:close/>
                </a:path>
                <a:path w="325120" h="198755">
                  <a:moveTo>
                    <a:pt x="39039" y="12268"/>
                  </a:moveTo>
                  <a:lnTo>
                    <a:pt x="39001" y="12141"/>
                  </a:lnTo>
                  <a:lnTo>
                    <a:pt x="38849" y="11861"/>
                  </a:lnTo>
                  <a:lnTo>
                    <a:pt x="38658" y="11442"/>
                  </a:lnTo>
                  <a:lnTo>
                    <a:pt x="38493" y="11137"/>
                  </a:lnTo>
                  <a:lnTo>
                    <a:pt x="38392" y="10922"/>
                  </a:lnTo>
                  <a:lnTo>
                    <a:pt x="39039" y="12268"/>
                  </a:lnTo>
                  <a:close/>
                </a:path>
                <a:path w="325120" h="198755">
                  <a:moveTo>
                    <a:pt x="40144" y="25654"/>
                  </a:moveTo>
                  <a:lnTo>
                    <a:pt x="39560" y="27432"/>
                  </a:lnTo>
                  <a:lnTo>
                    <a:pt x="39890" y="26631"/>
                  </a:lnTo>
                  <a:lnTo>
                    <a:pt x="39979" y="26416"/>
                  </a:lnTo>
                  <a:lnTo>
                    <a:pt x="40144" y="25654"/>
                  </a:lnTo>
                  <a:close/>
                </a:path>
                <a:path w="325120" h="198755">
                  <a:moveTo>
                    <a:pt x="40754" y="20485"/>
                  </a:moveTo>
                  <a:lnTo>
                    <a:pt x="40741" y="21272"/>
                  </a:lnTo>
                  <a:lnTo>
                    <a:pt x="40703" y="22047"/>
                  </a:lnTo>
                  <a:lnTo>
                    <a:pt x="40652" y="22428"/>
                  </a:lnTo>
                  <a:lnTo>
                    <a:pt x="40449" y="24257"/>
                  </a:lnTo>
                  <a:lnTo>
                    <a:pt x="40144" y="25654"/>
                  </a:lnTo>
                  <a:lnTo>
                    <a:pt x="40220" y="25400"/>
                  </a:lnTo>
                  <a:lnTo>
                    <a:pt x="40411" y="24879"/>
                  </a:lnTo>
                  <a:lnTo>
                    <a:pt x="40754" y="22669"/>
                  </a:lnTo>
                  <a:lnTo>
                    <a:pt x="40754" y="20485"/>
                  </a:lnTo>
                  <a:close/>
                </a:path>
                <a:path w="325120" h="198755">
                  <a:moveTo>
                    <a:pt x="324497" y="193852"/>
                  </a:moveTo>
                  <a:close/>
                </a:path>
                <a:path w="325120" h="198755">
                  <a:moveTo>
                    <a:pt x="324561" y="193865"/>
                  </a:moveTo>
                  <a:lnTo>
                    <a:pt x="323888" y="194703"/>
                  </a:lnTo>
                  <a:lnTo>
                    <a:pt x="324129" y="194348"/>
                  </a:lnTo>
                  <a:lnTo>
                    <a:pt x="324231" y="194208"/>
                  </a:lnTo>
                  <a:lnTo>
                    <a:pt x="324485" y="193865"/>
                  </a:lnTo>
                  <a:lnTo>
                    <a:pt x="322427" y="192671"/>
                  </a:lnTo>
                  <a:lnTo>
                    <a:pt x="322427" y="197129"/>
                  </a:lnTo>
                  <a:lnTo>
                    <a:pt x="322427" y="192671"/>
                  </a:lnTo>
                  <a:lnTo>
                    <a:pt x="288175" y="172783"/>
                  </a:lnTo>
                  <a:lnTo>
                    <a:pt x="324446" y="193840"/>
                  </a:lnTo>
                  <a:lnTo>
                    <a:pt x="288175" y="172745"/>
                  </a:lnTo>
                  <a:lnTo>
                    <a:pt x="282752" y="169608"/>
                  </a:lnTo>
                  <a:lnTo>
                    <a:pt x="282625" y="169532"/>
                  </a:lnTo>
                  <a:lnTo>
                    <a:pt x="39217" y="28295"/>
                  </a:lnTo>
                  <a:lnTo>
                    <a:pt x="38696" y="29451"/>
                  </a:lnTo>
                  <a:lnTo>
                    <a:pt x="38379" y="30111"/>
                  </a:lnTo>
                  <a:lnTo>
                    <a:pt x="37426" y="31724"/>
                  </a:lnTo>
                  <a:lnTo>
                    <a:pt x="37033" y="32321"/>
                  </a:lnTo>
                  <a:lnTo>
                    <a:pt x="36499" y="33020"/>
                  </a:lnTo>
                  <a:lnTo>
                    <a:pt x="282625" y="175831"/>
                  </a:lnTo>
                  <a:lnTo>
                    <a:pt x="282752" y="175907"/>
                  </a:lnTo>
                  <a:lnTo>
                    <a:pt x="288061" y="178981"/>
                  </a:lnTo>
                  <a:lnTo>
                    <a:pt x="321792" y="198551"/>
                  </a:lnTo>
                  <a:lnTo>
                    <a:pt x="322135" y="197866"/>
                  </a:lnTo>
                  <a:lnTo>
                    <a:pt x="322313" y="197497"/>
                  </a:lnTo>
                  <a:lnTo>
                    <a:pt x="322491" y="197142"/>
                  </a:lnTo>
                  <a:lnTo>
                    <a:pt x="322605" y="196926"/>
                  </a:lnTo>
                  <a:lnTo>
                    <a:pt x="322719" y="196710"/>
                  </a:lnTo>
                  <a:lnTo>
                    <a:pt x="322859" y="196456"/>
                  </a:lnTo>
                  <a:lnTo>
                    <a:pt x="322948" y="196303"/>
                  </a:lnTo>
                  <a:lnTo>
                    <a:pt x="323494" y="195364"/>
                  </a:lnTo>
                  <a:lnTo>
                    <a:pt x="323926" y="194703"/>
                  </a:lnTo>
                  <a:lnTo>
                    <a:pt x="324548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7" name="object 743"/>
            <p:cNvSpPr/>
            <p:nvPr/>
          </p:nvSpPr>
          <p:spPr>
            <a:xfrm>
              <a:off x="10297515" y="2510703"/>
              <a:ext cx="361315" cy="226695"/>
            </a:xfrm>
            <a:custGeom>
              <a:avLst/>
              <a:gdLst/>
              <a:ahLst/>
              <a:cxnLst/>
              <a:rect l="l" t="t" r="r" b="b"/>
              <a:pathLst>
                <a:path w="361315" h="226694">
                  <a:moveTo>
                    <a:pt x="24320" y="368"/>
                  </a:moveTo>
                  <a:lnTo>
                    <a:pt x="23050" y="177"/>
                  </a:lnTo>
                  <a:lnTo>
                    <a:pt x="24320" y="368"/>
                  </a:lnTo>
                  <a:close/>
                </a:path>
                <a:path w="361315" h="226694">
                  <a:moveTo>
                    <a:pt x="39243" y="12801"/>
                  </a:moveTo>
                  <a:lnTo>
                    <a:pt x="38989" y="12141"/>
                  </a:lnTo>
                  <a:lnTo>
                    <a:pt x="38531" y="11188"/>
                  </a:lnTo>
                  <a:lnTo>
                    <a:pt x="37960" y="10172"/>
                  </a:lnTo>
                  <a:lnTo>
                    <a:pt x="38595" y="11480"/>
                  </a:lnTo>
                  <a:lnTo>
                    <a:pt x="39243" y="12801"/>
                  </a:lnTo>
                  <a:close/>
                </a:path>
                <a:path w="361315" h="226694">
                  <a:moveTo>
                    <a:pt x="40728" y="20180"/>
                  </a:moveTo>
                  <a:lnTo>
                    <a:pt x="40690" y="18935"/>
                  </a:lnTo>
                  <a:lnTo>
                    <a:pt x="40411" y="16446"/>
                  </a:lnTo>
                  <a:lnTo>
                    <a:pt x="40360" y="16306"/>
                  </a:lnTo>
                  <a:lnTo>
                    <a:pt x="40347" y="16103"/>
                  </a:lnTo>
                  <a:lnTo>
                    <a:pt x="40119" y="15278"/>
                  </a:lnTo>
                  <a:lnTo>
                    <a:pt x="39992" y="14732"/>
                  </a:lnTo>
                  <a:lnTo>
                    <a:pt x="39916" y="14605"/>
                  </a:lnTo>
                  <a:lnTo>
                    <a:pt x="39878" y="14478"/>
                  </a:lnTo>
                  <a:lnTo>
                    <a:pt x="39674" y="13703"/>
                  </a:lnTo>
                  <a:lnTo>
                    <a:pt x="39598" y="13563"/>
                  </a:lnTo>
                  <a:lnTo>
                    <a:pt x="39268" y="12877"/>
                  </a:lnTo>
                  <a:lnTo>
                    <a:pt x="37934" y="10134"/>
                  </a:lnTo>
                  <a:lnTo>
                    <a:pt x="37185" y="8610"/>
                  </a:lnTo>
                  <a:lnTo>
                    <a:pt x="36868" y="7937"/>
                  </a:lnTo>
                  <a:lnTo>
                    <a:pt x="36690" y="7569"/>
                  </a:lnTo>
                  <a:lnTo>
                    <a:pt x="34861" y="5689"/>
                  </a:lnTo>
                  <a:lnTo>
                    <a:pt x="34696" y="5537"/>
                  </a:lnTo>
                  <a:lnTo>
                    <a:pt x="34112" y="4851"/>
                  </a:lnTo>
                  <a:lnTo>
                    <a:pt x="33972" y="4787"/>
                  </a:lnTo>
                  <a:lnTo>
                    <a:pt x="33591" y="4381"/>
                  </a:lnTo>
                  <a:lnTo>
                    <a:pt x="32905" y="4025"/>
                  </a:lnTo>
                  <a:lnTo>
                    <a:pt x="30467" y="2705"/>
                  </a:lnTo>
                  <a:lnTo>
                    <a:pt x="29057" y="2032"/>
                  </a:lnTo>
                  <a:lnTo>
                    <a:pt x="29629" y="2286"/>
                  </a:lnTo>
                  <a:lnTo>
                    <a:pt x="29768" y="2349"/>
                  </a:lnTo>
                  <a:lnTo>
                    <a:pt x="30238" y="2603"/>
                  </a:lnTo>
                  <a:lnTo>
                    <a:pt x="30467" y="2755"/>
                  </a:lnTo>
                  <a:lnTo>
                    <a:pt x="29819" y="2349"/>
                  </a:lnTo>
                  <a:lnTo>
                    <a:pt x="27673" y="1219"/>
                  </a:lnTo>
                  <a:lnTo>
                    <a:pt x="25400" y="508"/>
                  </a:lnTo>
                  <a:lnTo>
                    <a:pt x="24980" y="457"/>
                  </a:lnTo>
                  <a:lnTo>
                    <a:pt x="23050" y="203"/>
                  </a:lnTo>
                  <a:lnTo>
                    <a:pt x="23050" y="18923"/>
                  </a:lnTo>
                  <a:lnTo>
                    <a:pt x="39154" y="28257"/>
                  </a:lnTo>
                  <a:lnTo>
                    <a:pt x="38392" y="27838"/>
                  </a:lnTo>
                  <a:lnTo>
                    <a:pt x="38392" y="29946"/>
                  </a:lnTo>
                  <a:lnTo>
                    <a:pt x="37642" y="31242"/>
                  </a:lnTo>
                  <a:lnTo>
                    <a:pt x="37338" y="31724"/>
                  </a:lnTo>
                  <a:lnTo>
                    <a:pt x="38392" y="29946"/>
                  </a:lnTo>
                  <a:lnTo>
                    <a:pt x="38392" y="27838"/>
                  </a:lnTo>
                  <a:lnTo>
                    <a:pt x="36436" y="26708"/>
                  </a:lnTo>
                  <a:lnTo>
                    <a:pt x="36436" y="32994"/>
                  </a:lnTo>
                  <a:lnTo>
                    <a:pt x="36436" y="26708"/>
                  </a:lnTo>
                  <a:lnTo>
                    <a:pt x="23050" y="18923"/>
                  </a:lnTo>
                  <a:lnTo>
                    <a:pt x="23050" y="21043"/>
                  </a:lnTo>
                  <a:lnTo>
                    <a:pt x="22987" y="21247"/>
                  </a:lnTo>
                  <a:lnTo>
                    <a:pt x="22923" y="21450"/>
                  </a:lnTo>
                  <a:lnTo>
                    <a:pt x="22834" y="19380"/>
                  </a:lnTo>
                  <a:lnTo>
                    <a:pt x="22923" y="19634"/>
                  </a:lnTo>
                  <a:lnTo>
                    <a:pt x="22987" y="19888"/>
                  </a:lnTo>
                  <a:lnTo>
                    <a:pt x="22987" y="18923"/>
                  </a:lnTo>
                  <a:lnTo>
                    <a:pt x="23037" y="177"/>
                  </a:lnTo>
                  <a:lnTo>
                    <a:pt x="22885" y="152"/>
                  </a:lnTo>
                  <a:lnTo>
                    <a:pt x="22669" y="127"/>
                  </a:lnTo>
                  <a:lnTo>
                    <a:pt x="22377" y="101"/>
                  </a:lnTo>
                  <a:lnTo>
                    <a:pt x="22110" y="63"/>
                  </a:lnTo>
                  <a:lnTo>
                    <a:pt x="21945" y="63"/>
                  </a:lnTo>
                  <a:lnTo>
                    <a:pt x="21818" y="50"/>
                  </a:lnTo>
                  <a:lnTo>
                    <a:pt x="21348" y="25"/>
                  </a:lnTo>
                  <a:lnTo>
                    <a:pt x="21221" y="12"/>
                  </a:lnTo>
                  <a:lnTo>
                    <a:pt x="20815" y="0"/>
                  </a:lnTo>
                  <a:lnTo>
                    <a:pt x="20307" y="0"/>
                  </a:lnTo>
                  <a:lnTo>
                    <a:pt x="20015" y="0"/>
                  </a:lnTo>
                  <a:lnTo>
                    <a:pt x="19570" y="0"/>
                  </a:lnTo>
                  <a:lnTo>
                    <a:pt x="18846" y="38"/>
                  </a:lnTo>
                  <a:lnTo>
                    <a:pt x="18656" y="63"/>
                  </a:lnTo>
                  <a:lnTo>
                    <a:pt x="17780" y="165"/>
                  </a:lnTo>
                  <a:lnTo>
                    <a:pt x="17780" y="19380"/>
                  </a:lnTo>
                  <a:lnTo>
                    <a:pt x="17678" y="19672"/>
                  </a:lnTo>
                  <a:lnTo>
                    <a:pt x="17780" y="19380"/>
                  </a:lnTo>
                  <a:lnTo>
                    <a:pt x="17780" y="165"/>
                  </a:lnTo>
                  <a:lnTo>
                    <a:pt x="17627" y="177"/>
                  </a:lnTo>
                  <a:lnTo>
                    <a:pt x="17627" y="18923"/>
                  </a:lnTo>
                  <a:lnTo>
                    <a:pt x="17627" y="19761"/>
                  </a:lnTo>
                  <a:lnTo>
                    <a:pt x="17564" y="18961"/>
                  </a:lnTo>
                  <a:lnTo>
                    <a:pt x="17627" y="177"/>
                  </a:lnTo>
                  <a:lnTo>
                    <a:pt x="15455" y="482"/>
                  </a:lnTo>
                  <a:lnTo>
                    <a:pt x="13398" y="1117"/>
                  </a:lnTo>
                  <a:lnTo>
                    <a:pt x="10782" y="2400"/>
                  </a:lnTo>
                  <a:lnTo>
                    <a:pt x="10579" y="2501"/>
                  </a:lnTo>
                  <a:lnTo>
                    <a:pt x="10325" y="2628"/>
                  </a:lnTo>
                  <a:lnTo>
                    <a:pt x="9969" y="2844"/>
                  </a:lnTo>
                  <a:lnTo>
                    <a:pt x="9766" y="2971"/>
                  </a:lnTo>
                  <a:lnTo>
                    <a:pt x="9385" y="3200"/>
                  </a:lnTo>
                  <a:lnTo>
                    <a:pt x="9258" y="3263"/>
                  </a:lnTo>
                  <a:lnTo>
                    <a:pt x="9067" y="3390"/>
                  </a:lnTo>
                  <a:lnTo>
                    <a:pt x="8750" y="3581"/>
                  </a:lnTo>
                  <a:lnTo>
                    <a:pt x="0" y="22059"/>
                  </a:lnTo>
                  <a:lnTo>
                    <a:pt x="165" y="24180"/>
                  </a:lnTo>
                  <a:lnTo>
                    <a:pt x="1930" y="29362"/>
                  </a:lnTo>
                  <a:lnTo>
                    <a:pt x="2057" y="29641"/>
                  </a:lnTo>
                  <a:lnTo>
                    <a:pt x="2222" y="29946"/>
                  </a:lnTo>
                  <a:lnTo>
                    <a:pt x="2997" y="31292"/>
                  </a:lnTo>
                  <a:lnTo>
                    <a:pt x="3340" y="31838"/>
                  </a:lnTo>
                  <a:lnTo>
                    <a:pt x="18211" y="40894"/>
                  </a:lnTo>
                  <a:lnTo>
                    <a:pt x="18453" y="40919"/>
                  </a:lnTo>
                  <a:lnTo>
                    <a:pt x="18935" y="40957"/>
                  </a:lnTo>
                  <a:lnTo>
                    <a:pt x="19265" y="40970"/>
                  </a:lnTo>
                  <a:lnTo>
                    <a:pt x="19507" y="40982"/>
                  </a:lnTo>
                  <a:lnTo>
                    <a:pt x="20040" y="40995"/>
                  </a:lnTo>
                  <a:lnTo>
                    <a:pt x="20586" y="40995"/>
                  </a:lnTo>
                  <a:lnTo>
                    <a:pt x="20815" y="40982"/>
                  </a:lnTo>
                  <a:lnTo>
                    <a:pt x="20955" y="40982"/>
                  </a:lnTo>
                  <a:lnTo>
                    <a:pt x="20586" y="40995"/>
                  </a:lnTo>
                  <a:lnTo>
                    <a:pt x="21170" y="40995"/>
                  </a:lnTo>
                  <a:lnTo>
                    <a:pt x="21602" y="40970"/>
                  </a:lnTo>
                  <a:lnTo>
                    <a:pt x="26225" y="40220"/>
                  </a:lnTo>
                  <a:lnTo>
                    <a:pt x="27305" y="39903"/>
                  </a:lnTo>
                  <a:lnTo>
                    <a:pt x="27444" y="39839"/>
                  </a:lnTo>
                  <a:lnTo>
                    <a:pt x="28321" y="39395"/>
                  </a:lnTo>
                  <a:lnTo>
                    <a:pt x="29527" y="38798"/>
                  </a:lnTo>
                  <a:lnTo>
                    <a:pt x="29845" y="38646"/>
                  </a:lnTo>
                  <a:lnTo>
                    <a:pt x="32435" y="37261"/>
                  </a:lnTo>
                  <a:lnTo>
                    <a:pt x="34683" y="35356"/>
                  </a:lnTo>
                  <a:lnTo>
                    <a:pt x="35737" y="33985"/>
                  </a:lnTo>
                  <a:lnTo>
                    <a:pt x="36461" y="33045"/>
                  </a:lnTo>
                  <a:lnTo>
                    <a:pt x="36969" y="32397"/>
                  </a:lnTo>
                  <a:lnTo>
                    <a:pt x="37414" y="31724"/>
                  </a:lnTo>
                  <a:lnTo>
                    <a:pt x="37807" y="31064"/>
                  </a:lnTo>
                  <a:lnTo>
                    <a:pt x="37947" y="30835"/>
                  </a:lnTo>
                  <a:lnTo>
                    <a:pt x="38328" y="30175"/>
                  </a:lnTo>
                  <a:lnTo>
                    <a:pt x="38531" y="29743"/>
                  </a:lnTo>
                  <a:lnTo>
                    <a:pt x="38608" y="29578"/>
                  </a:lnTo>
                  <a:lnTo>
                    <a:pt x="39192" y="28321"/>
                  </a:lnTo>
                  <a:lnTo>
                    <a:pt x="39966" y="26416"/>
                  </a:lnTo>
                  <a:lnTo>
                    <a:pt x="40449" y="24434"/>
                  </a:lnTo>
                  <a:lnTo>
                    <a:pt x="40563" y="23266"/>
                  </a:lnTo>
                  <a:lnTo>
                    <a:pt x="40487" y="23571"/>
                  </a:lnTo>
                  <a:lnTo>
                    <a:pt x="40563" y="23241"/>
                  </a:lnTo>
                  <a:lnTo>
                    <a:pt x="40640" y="22910"/>
                  </a:lnTo>
                  <a:lnTo>
                    <a:pt x="40690" y="22059"/>
                  </a:lnTo>
                  <a:lnTo>
                    <a:pt x="40678" y="21920"/>
                  </a:lnTo>
                  <a:lnTo>
                    <a:pt x="40576" y="18580"/>
                  </a:lnTo>
                  <a:lnTo>
                    <a:pt x="40728" y="20180"/>
                  </a:lnTo>
                  <a:close/>
                </a:path>
                <a:path w="361315" h="226694">
                  <a:moveTo>
                    <a:pt x="40754" y="21120"/>
                  </a:moveTo>
                  <a:lnTo>
                    <a:pt x="40728" y="20180"/>
                  </a:lnTo>
                  <a:lnTo>
                    <a:pt x="40703" y="21729"/>
                  </a:lnTo>
                  <a:lnTo>
                    <a:pt x="40754" y="21120"/>
                  </a:lnTo>
                  <a:close/>
                </a:path>
                <a:path w="361315" h="226694">
                  <a:moveTo>
                    <a:pt x="320636" y="202603"/>
                  </a:moveTo>
                  <a:lnTo>
                    <a:pt x="320471" y="203339"/>
                  </a:lnTo>
                  <a:lnTo>
                    <a:pt x="320294" y="204863"/>
                  </a:lnTo>
                  <a:lnTo>
                    <a:pt x="320294" y="206400"/>
                  </a:lnTo>
                  <a:lnTo>
                    <a:pt x="320344" y="204863"/>
                  </a:lnTo>
                  <a:lnTo>
                    <a:pt x="320509" y="203339"/>
                  </a:lnTo>
                  <a:lnTo>
                    <a:pt x="320636" y="202603"/>
                  </a:lnTo>
                  <a:close/>
                </a:path>
                <a:path w="361315" h="226694">
                  <a:moveTo>
                    <a:pt x="329323" y="223405"/>
                  </a:moveTo>
                  <a:close/>
                </a:path>
                <a:path w="361315" h="226694">
                  <a:moveTo>
                    <a:pt x="330225" y="188798"/>
                  </a:moveTo>
                  <a:lnTo>
                    <a:pt x="329323" y="189331"/>
                  </a:lnTo>
                  <a:lnTo>
                    <a:pt x="328460" y="189953"/>
                  </a:lnTo>
                  <a:lnTo>
                    <a:pt x="327545" y="190588"/>
                  </a:lnTo>
                  <a:lnTo>
                    <a:pt x="325983" y="192036"/>
                  </a:lnTo>
                  <a:lnTo>
                    <a:pt x="325577" y="192544"/>
                  </a:lnTo>
                  <a:lnTo>
                    <a:pt x="326567" y="191528"/>
                  </a:lnTo>
                  <a:lnTo>
                    <a:pt x="328155" y="190207"/>
                  </a:lnTo>
                  <a:lnTo>
                    <a:pt x="329590" y="189191"/>
                  </a:lnTo>
                  <a:lnTo>
                    <a:pt x="330225" y="188798"/>
                  </a:lnTo>
                  <a:close/>
                </a:path>
                <a:path w="361315" h="226694">
                  <a:moveTo>
                    <a:pt x="330530" y="224155"/>
                  </a:moveTo>
                  <a:lnTo>
                    <a:pt x="329260" y="223380"/>
                  </a:lnTo>
                  <a:lnTo>
                    <a:pt x="322313" y="215265"/>
                  </a:lnTo>
                  <a:lnTo>
                    <a:pt x="323799" y="218401"/>
                  </a:lnTo>
                  <a:lnTo>
                    <a:pt x="326097" y="221170"/>
                  </a:lnTo>
                  <a:lnTo>
                    <a:pt x="327063" y="221856"/>
                  </a:lnTo>
                  <a:lnTo>
                    <a:pt x="327990" y="222681"/>
                  </a:lnTo>
                  <a:lnTo>
                    <a:pt x="329133" y="223342"/>
                  </a:lnTo>
                  <a:lnTo>
                    <a:pt x="330530" y="224155"/>
                  </a:lnTo>
                  <a:close/>
                </a:path>
                <a:path w="361315" h="226694">
                  <a:moveTo>
                    <a:pt x="333286" y="225488"/>
                  </a:moveTo>
                  <a:close/>
                </a:path>
                <a:path w="361315" h="226694">
                  <a:moveTo>
                    <a:pt x="334860" y="226098"/>
                  </a:moveTo>
                  <a:lnTo>
                    <a:pt x="333387" y="225526"/>
                  </a:lnTo>
                  <a:lnTo>
                    <a:pt x="334860" y="226098"/>
                  </a:lnTo>
                  <a:close/>
                </a:path>
                <a:path w="361315" h="226694">
                  <a:moveTo>
                    <a:pt x="336384" y="226491"/>
                  </a:moveTo>
                  <a:lnTo>
                    <a:pt x="334860" y="226098"/>
                  </a:lnTo>
                  <a:lnTo>
                    <a:pt x="336384" y="226491"/>
                  </a:lnTo>
                  <a:close/>
                </a:path>
                <a:path w="361315" h="226694">
                  <a:moveTo>
                    <a:pt x="339204" y="185940"/>
                  </a:moveTo>
                  <a:lnTo>
                    <a:pt x="339039" y="185940"/>
                  </a:lnTo>
                  <a:lnTo>
                    <a:pt x="338251" y="186042"/>
                  </a:lnTo>
                  <a:lnTo>
                    <a:pt x="339204" y="185940"/>
                  </a:lnTo>
                  <a:close/>
                </a:path>
                <a:path w="361315" h="226694">
                  <a:moveTo>
                    <a:pt x="340664" y="185889"/>
                  </a:moveTo>
                  <a:lnTo>
                    <a:pt x="340321" y="185889"/>
                  </a:lnTo>
                  <a:lnTo>
                    <a:pt x="339839" y="185889"/>
                  </a:lnTo>
                  <a:lnTo>
                    <a:pt x="339204" y="185940"/>
                  </a:lnTo>
                  <a:lnTo>
                    <a:pt x="340080" y="185915"/>
                  </a:lnTo>
                  <a:lnTo>
                    <a:pt x="340652" y="185902"/>
                  </a:lnTo>
                  <a:close/>
                </a:path>
                <a:path w="361315" h="226694">
                  <a:moveTo>
                    <a:pt x="345782" y="186499"/>
                  </a:moveTo>
                  <a:lnTo>
                    <a:pt x="344982" y="186220"/>
                  </a:lnTo>
                  <a:lnTo>
                    <a:pt x="342849" y="185889"/>
                  </a:lnTo>
                  <a:lnTo>
                    <a:pt x="341528" y="185889"/>
                  </a:lnTo>
                  <a:lnTo>
                    <a:pt x="341160" y="185889"/>
                  </a:lnTo>
                  <a:lnTo>
                    <a:pt x="340982" y="185889"/>
                  </a:lnTo>
                  <a:lnTo>
                    <a:pt x="340677" y="185889"/>
                  </a:lnTo>
                  <a:lnTo>
                    <a:pt x="342480" y="185966"/>
                  </a:lnTo>
                  <a:lnTo>
                    <a:pt x="343179" y="186055"/>
                  </a:lnTo>
                  <a:lnTo>
                    <a:pt x="344576" y="186220"/>
                  </a:lnTo>
                  <a:lnTo>
                    <a:pt x="345782" y="186499"/>
                  </a:lnTo>
                  <a:close/>
                </a:path>
                <a:path w="361315" h="226694">
                  <a:moveTo>
                    <a:pt x="355803" y="192557"/>
                  </a:moveTo>
                  <a:lnTo>
                    <a:pt x="355384" y="192011"/>
                  </a:lnTo>
                  <a:lnTo>
                    <a:pt x="353796" y="190538"/>
                  </a:lnTo>
                  <a:lnTo>
                    <a:pt x="352717" y="189814"/>
                  </a:lnTo>
                  <a:lnTo>
                    <a:pt x="353199" y="190182"/>
                  </a:lnTo>
                  <a:lnTo>
                    <a:pt x="354152" y="190995"/>
                  </a:lnTo>
                  <a:lnTo>
                    <a:pt x="354876" y="191604"/>
                  </a:lnTo>
                  <a:lnTo>
                    <a:pt x="355803" y="192557"/>
                  </a:lnTo>
                  <a:close/>
                </a:path>
                <a:path w="361315" h="226694">
                  <a:moveTo>
                    <a:pt x="356819" y="193840"/>
                  </a:moveTo>
                  <a:lnTo>
                    <a:pt x="355930" y="192684"/>
                  </a:lnTo>
                  <a:lnTo>
                    <a:pt x="356819" y="193840"/>
                  </a:lnTo>
                  <a:close/>
                </a:path>
                <a:path w="361315" h="226694">
                  <a:moveTo>
                    <a:pt x="356831" y="193840"/>
                  </a:moveTo>
                  <a:close/>
                </a:path>
                <a:path w="361315" h="226694">
                  <a:moveTo>
                    <a:pt x="356997" y="218897"/>
                  </a:moveTo>
                  <a:lnTo>
                    <a:pt x="349999" y="224624"/>
                  </a:lnTo>
                  <a:lnTo>
                    <a:pt x="350329" y="224459"/>
                  </a:lnTo>
                  <a:lnTo>
                    <a:pt x="350494" y="224370"/>
                  </a:lnTo>
                  <a:lnTo>
                    <a:pt x="351434" y="223888"/>
                  </a:lnTo>
                  <a:lnTo>
                    <a:pt x="351599" y="223774"/>
                  </a:lnTo>
                  <a:lnTo>
                    <a:pt x="353555" y="222719"/>
                  </a:lnTo>
                  <a:lnTo>
                    <a:pt x="356235" y="220141"/>
                  </a:lnTo>
                  <a:lnTo>
                    <a:pt x="356997" y="218897"/>
                  </a:lnTo>
                  <a:close/>
                </a:path>
                <a:path w="361315" h="226694">
                  <a:moveTo>
                    <a:pt x="357479" y="194691"/>
                  </a:moveTo>
                  <a:lnTo>
                    <a:pt x="356844" y="193865"/>
                  </a:lnTo>
                  <a:lnTo>
                    <a:pt x="357479" y="194703"/>
                  </a:lnTo>
                  <a:close/>
                </a:path>
                <a:path w="361315" h="226694">
                  <a:moveTo>
                    <a:pt x="358559" y="196507"/>
                  </a:moveTo>
                  <a:lnTo>
                    <a:pt x="358063" y="195592"/>
                  </a:lnTo>
                  <a:lnTo>
                    <a:pt x="358559" y="196507"/>
                  </a:lnTo>
                  <a:close/>
                </a:path>
                <a:path w="361315" h="226694">
                  <a:moveTo>
                    <a:pt x="361111" y="208559"/>
                  </a:moveTo>
                  <a:lnTo>
                    <a:pt x="361086" y="207162"/>
                  </a:lnTo>
                  <a:lnTo>
                    <a:pt x="361086" y="206222"/>
                  </a:lnTo>
                  <a:lnTo>
                    <a:pt x="360972" y="208546"/>
                  </a:lnTo>
                  <a:lnTo>
                    <a:pt x="360946" y="208724"/>
                  </a:lnTo>
                  <a:lnTo>
                    <a:pt x="360934" y="208876"/>
                  </a:lnTo>
                  <a:lnTo>
                    <a:pt x="360743" y="210400"/>
                  </a:lnTo>
                  <a:lnTo>
                    <a:pt x="360413" y="211836"/>
                  </a:lnTo>
                  <a:lnTo>
                    <a:pt x="360743" y="210908"/>
                  </a:lnTo>
                  <a:lnTo>
                    <a:pt x="361111" y="20855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8" name="object 744"/>
            <p:cNvSpPr/>
            <p:nvPr/>
          </p:nvSpPr>
          <p:spPr>
            <a:xfrm>
              <a:off x="10617860" y="26965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347" y="16154"/>
                  </a:moveTo>
                  <a:close/>
                </a:path>
                <a:path w="41275" h="41275">
                  <a:moveTo>
                    <a:pt x="40678" y="17754"/>
                  </a:moveTo>
                  <a:lnTo>
                    <a:pt x="40474" y="16865"/>
                  </a:lnTo>
                  <a:lnTo>
                    <a:pt x="40347" y="16243"/>
                  </a:lnTo>
                  <a:lnTo>
                    <a:pt x="40297" y="15963"/>
                  </a:lnTo>
                  <a:lnTo>
                    <a:pt x="40246" y="15735"/>
                  </a:lnTo>
                  <a:lnTo>
                    <a:pt x="40208" y="15544"/>
                  </a:lnTo>
                  <a:lnTo>
                    <a:pt x="40132" y="15125"/>
                  </a:lnTo>
                  <a:lnTo>
                    <a:pt x="40005" y="14795"/>
                  </a:lnTo>
                  <a:lnTo>
                    <a:pt x="39319" y="13131"/>
                  </a:lnTo>
                  <a:lnTo>
                    <a:pt x="40005" y="14795"/>
                  </a:lnTo>
                  <a:lnTo>
                    <a:pt x="39903" y="14389"/>
                  </a:lnTo>
                  <a:lnTo>
                    <a:pt x="39204" y="12687"/>
                  </a:lnTo>
                  <a:lnTo>
                    <a:pt x="38874" y="11899"/>
                  </a:lnTo>
                  <a:lnTo>
                    <a:pt x="38582" y="11303"/>
                  </a:lnTo>
                  <a:lnTo>
                    <a:pt x="38506" y="11125"/>
                  </a:lnTo>
                  <a:lnTo>
                    <a:pt x="38379" y="10922"/>
                  </a:lnTo>
                  <a:lnTo>
                    <a:pt x="38277" y="10731"/>
                  </a:lnTo>
                  <a:lnTo>
                    <a:pt x="38150" y="10502"/>
                  </a:lnTo>
                  <a:lnTo>
                    <a:pt x="38061" y="10325"/>
                  </a:lnTo>
                  <a:lnTo>
                    <a:pt x="37934" y="10121"/>
                  </a:lnTo>
                  <a:lnTo>
                    <a:pt x="37795" y="9867"/>
                  </a:lnTo>
                  <a:lnTo>
                    <a:pt x="37528" y="9550"/>
                  </a:lnTo>
                  <a:lnTo>
                    <a:pt x="37782" y="9982"/>
                  </a:lnTo>
                  <a:lnTo>
                    <a:pt x="37782" y="9855"/>
                  </a:lnTo>
                  <a:lnTo>
                    <a:pt x="37706" y="9728"/>
                  </a:lnTo>
                  <a:lnTo>
                    <a:pt x="37642" y="9601"/>
                  </a:lnTo>
                  <a:lnTo>
                    <a:pt x="37528" y="9448"/>
                  </a:lnTo>
                  <a:lnTo>
                    <a:pt x="37096" y="8788"/>
                  </a:lnTo>
                  <a:lnTo>
                    <a:pt x="36715" y="8267"/>
                  </a:lnTo>
                  <a:lnTo>
                    <a:pt x="36436" y="8001"/>
                  </a:lnTo>
                  <a:lnTo>
                    <a:pt x="36664" y="8293"/>
                  </a:lnTo>
                  <a:lnTo>
                    <a:pt x="36499" y="7975"/>
                  </a:lnTo>
                  <a:lnTo>
                    <a:pt x="35039" y="6121"/>
                  </a:lnTo>
                  <a:lnTo>
                    <a:pt x="33401" y="4622"/>
                  </a:lnTo>
                  <a:lnTo>
                    <a:pt x="32410" y="3975"/>
                  </a:lnTo>
                  <a:lnTo>
                    <a:pt x="32232" y="3848"/>
                  </a:lnTo>
                  <a:lnTo>
                    <a:pt x="32156" y="37185"/>
                  </a:lnTo>
                  <a:lnTo>
                    <a:pt x="31661" y="37541"/>
                  </a:lnTo>
                  <a:lnTo>
                    <a:pt x="31445" y="37668"/>
                  </a:lnTo>
                  <a:lnTo>
                    <a:pt x="31102" y="37871"/>
                  </a:lnTo>
                  <a:lnTo>
                    <a:pt x="32054" y="37236"/>
                  </a:lnTo>
                  <a:lnTo>
                    <a:pt x="31661" y="37515"/>
                  </a:lnTo>
                  <a:lnTo>
                    <a:pt x="32156" y="37185"/>
                  </a:lnTo>
                  <a:lnTo>
                    <a:pt x="32156" y="3797"/>
                  </a:lnTo>
                  <a:lnTo>
                    <a:pt x="31394" y="3276"/>
                  </a:lnTo>
                  <a:lnTo>
                    <a:pt x="30772" y="2895"/>
                  </a:lnTo>
                  <a:lnTo>
                    <a:pt x="30746" y="38087"/>
                  </a:lnTo>
                  <a:lnTo>
                    <a:pt x="30010" y="38519"/>
                  </a:lnTo>
                  <a:lnTo>
                    <a:pt x="28473" y="39306"/>
                  </a:lnTo>
                  <a:lnTo>
                    <a:pt x="30746" y="38087"/>
                  </a:lnTo>
                  <a:lnTo>
                    <a:pt x="30746" y="2882"/>
                  </a:lnTo>
                  <a:lnTo>
                    <a:pt x="30568" y="2781"/>
                  </a:lnTo>
                  <a:lnTo>
                    <a:pt x="29718" y="2197"/>
                  </a:lnTo>
                  <a:lnTo>
                    <a:pt x="28282" y="1549"/>
                  </a:lnTo>
                  <a:lnTo>
                    <a:pt x="27660" y="1358"/>
                  </a:lnTo>
                  <a:lnTo>
                    <a:pt x="28282" y="1651"/>
                  </a:lnTo>
                  <a:lnTo>
                    <a:pt x="27686" y="1270"/>
                  </a:lnTo>
                  <a:lnTo>
                    <a:pt x="27317" y="1104"/>
                  </a:lnTo>
                  <a:lnTo>
                    <a:pt x="25107" y="444"/>
                  </a:lnTo>
                  <a:lnTo>
                    <a:pt x="24803" y="419"/>
                  </a:lnTo>
                  <a:lnTo>
                    <a:pt x="24231" y="330"/>
                  </a:lnTo>
                  <a:lnTo>
                    <a:pt x="23863" y="292"/>
                  </a:lnTo>
                  <a:lnTo>
                    <a:pt x="23685" y="279"/>
                  </a:lnTo>
                  <a:lnTo>
                    <a:pt x="23545" y="241"/>
                  </a:lnTo>
                  <a:lnTo>
                    <a:pt x="23075" y="165"/>
                  </a:lnTo>
                  <a:lnTo>
                    <a:pt x="23075" y="19596"/>
                  </a:lnTo>
                  <a:lnTo>
                    <a:pt x="23063" y="20548"/>
                  </a:lnTo>
                  <a:lnTo>
                    <a:pt x="23063" y="20726"/>
                  </a:lnTo>
                  <a:lnTo>
                    <a:pt x="23037" y="20891"/>
                  </a:lnTo>
                  <a:lnTo>
                    <a:pt x="22999" y="21069"/>
                  </a:lnTo>
                  <a:lnTo>
                    <a:pt x="22948" y="21348"/>
                  </a:lnTo>
                  <a:lnTo>
                    <a:pt x="21780" y="22809"/>
                  </a:lnTo>
                  <a:lnTo>
                    <a:pt x="22999" y="22110"/>
                  </a:lnTo>
                  <a:lnTo>
                    <a:pt x="21348" y="23075"/>
                  </a:lnTo>
                  <a:lnTo>
                    <a:pt x="21780" y="22809"/>
                  </a:lnTo>
                  <a:lnTo>
                    <a:pt x="21272" y="23088"/>
                  </a:lnTo>
                  <a:lnTo>
                    <a:pt x="20853" y="23202"/>
                  </a:lnTo>
                  <a:lnTo>
                    <a:pt x="20320" y="23202"/>
                  </a:lnTo>
                  <a:lnTo>
                    <a:pt x="19761" y="23202"/>
                  </a:lnTo>
                  <a:lnTo>
                    <a:pt x="19354" y="23088"/>
                  </a:lnTo>
                  <a:lnTo>
                    <a:pt x="18554" y="22593"/>
                  </a:lnTo>
                  <a:lnTo>
                    <a:pt x="18313" y="22402"/>
                  </a:lnTo>
                  <a:lnTo>
                    <a:pt x="18097" y="22161"/>
                  </a:lnTo>
                  <a:lnTo>
                    <a:pt x="17792" y="21628"/>
                  </a:lnTo>
                  <a:lnTo>
                    <a:pt x="17691" y="21361"/>
                  </a:lnTo>
                  <a:lnTo>
                    <a:pt x="17640" y="21094"/>
                  </a:lnTo>
                  <a:lnTo>
                    <a:pt x="17602" y="20942"/>
                  </a:lnTo>
                  <a:lnTo>
                    <a:pt x="17589" y="20802"/>
                  </a:lnTo>
                  <a:lnTo>
                    <a:pt x="17576" y="20650"/>
                  </a:lnTo>
                  <a:lnTo>
                    <a:pt x="17513" y="19659"/>
                  </a:lnTo>
                  <a:lnTo>
                    <a:pt x="17576" y="19532"/>
                  </a:lnTo>
                  <a:lnTo>
                    <a:pt x="17716" y="19240"/>
                  </a:lnTo>
                  <a:lnTo>
                    <a:pt x="17640" y="21094"/>
                  </a:lnTo>
                  <a:lnTo>
                    <a:pt x="17716" y="19824"/>
                  </a:lnTo>
                  <a:lnTo>
                    <a:pt x="17894" y="19126"/>
                  </a:lnTo>
                  <a:lnTo>
                    <a:pt x="18338" y="18503"/>
                  </a:lnTo>
                  <a:lnTo>
                    <a:pt x="19278" y="17957"/>
                  </a:lnTo>
                  <a:lnTo>
                    <a:pt x="19583" y="17843"/>
                  </a:lnTo>
                  <a:lnTo>
                    <a:pt x="19939" y="17767"/>
                  </a:lnTo>
                  <a:lnTo>
                    <a:pt x="20701" y="17767"/>
                  </a:lnTo>
                  <a:lnTo>
                    <a:pt x="21031" y="17830"/>
                  </a:lnTo>
                  <a:lnTo>
                    <a:pt x="21336" y="17957"/>
                  </a:lnTo>
                  <a:lnTo>
                    <a:pt x="21564" y="18046"/>
                  </a:lnTo>
                  <a:lnTo>
                    <a:pt x="21755" y="18173"/>
                  </a:lnTo>
                  <a:lnTo>
                    <a:pt x="22517" y="18605"/>
                  </a:lnTo>
                  <a:lnTo>
                    <a:pt x="22682" y="18821"/>
                  </a:lnTo>
                  <a:lnTo>
                    <a:pt x="23075" y="19596"/>
                  </a:lnTo>
                  <a:lnTo>
                    <a:pt x="23075" y="165"/>
                  </a:lnTo>
                  <a:lnTo>
                    <a:pt x="22517" y="139"/>
                  </a:lnTo>
                  <a:lnTo>
                    <a:pt x="22390" y="114"/>
                  </a:lnTo>
                  <a:lnTo>
                    <a:pt x="22161" y="76"/>
                  </a:lnTo>
                  <a:lnTo>
                    <a:pt x="22021" y="76"/>
                  </a:lnTo>
                  <a:lnTo>
                    <a:pt x="21844" y="50"/>
                  </a:lnTo>
                  <a:lnTo>
                    <a:pt x="21437" y="25"/>
                  </a:lnTo>
                  <a:lnTo>
                    <a:pt x="21272" y="25"/>
                  </a:lnTo>
                  <a:lnTo>
                    <a:pt x="21094" y="0"/>
                  </a:lnTo>
                  <a:lnTo>
                    <a:pt x="20662" y="0"/>
                  </a:lnTo>
                  <a:lnTo>
                    <a:pt x="19494" y="0"/>
                  </a:lnTo>
                  <a:lnTo>
                    <a:pt x="4203" y="7975"/>
                  </a:lnTo>
                  <a:lnTo>
                    <a:pt x="3644" y="8712"/>
                  </a:lnTo>
                  <a:lnTo>
                    <a:pt x="3149" y="9448"/>
                  </a:lnTo>
                  <a:lnTo>
                    <a:pt x="2235" y="11049"/>
                  </a:lnTo>
                  <a:lnTo>
                    <a:pt x="1828" y="11861"/>
                  </a:lnTo>
                  <a:lnTo>
                    <a:pt x="1485" y="12700"/>
                  </a:lnTo>
                  <a:lnTo>
                    <a:pt x="939" y="14109"/>
                  </a:lnTo>
                  <a:lnTo>
                    <a:pt x="698" y="14770"/>
                  </a:lnTo>
                  <a:lnTo>
                    <a:pt x="279" y="16471"/>
                  </a:lnTo>
                  <a:lnTo>
                    <a:pt x="177" y="17348"/>
                  </a:lnTo>
                  <a:lnTo>
                    <a:pt x="0" y="19011"/>
                  </a:lnTo>
                  <a:lnTo>
                    <a:pt x="0" y="22059"/>
                  </a:lnTo>
                  <a:lnTo>
                    <a:pt x="279" y="24485"/>
                  </a:lnTo>
                  <a:lnTo>
                    <a:pt x="673" y="26123"/>
                  </a:lnTo>
                  <a:lnTo>
                    <a:pt x="1257" y="27711"/>
                  </a:lnTo>
                  <a:lnTo>
                    <a:pt x="1638" y="28740"/>
                  </a:lnTo>
                  <a:lnTo>
                    <a:pt x="2120" y="29743"/>
                  </a:lnTo>
                  <a:lnTo>
                    <a:pt x="2222" y="29933"/>
                  </a:lnTo>
                  <a:lnTo>
                    <a:pt x="2476" y="30441"/>
                  </a:lnTo>
                  <a:lnTo>
                    <a:pt x="3073" y="31445"/>
                  </a:lnTo>
                  <a:lnTo>
                    <a:pt x="3746" y="32397"/>
                  </a:lnTo>
                  <a:lnTo>
                    <a:pt x="5435" y="34785"/>
                  </a:lnTo>
                  <a:lnTo>
                    <a:pt x="7645" y="36791"/>
                  </a:lnTo>
                  <a:lnTo>
                    <a:pt x="10185" y="38265"/>
                  </a:lnTo>
                  <a:lnTo>
                    <a:pt x="12471" y="39585"/>
                  </a:lnTo>
                  <a:lnTo>
                    <a:pt x="14986" y="40436"/>
                  </a:lnTo>
                  <a:lnTo>
                    <a:pt x="15875" y="40576"/>
                  </a:lnTo>
                  <a:lnTo>
                    <a:pt x="17576" y="40805"/>
                  </a:lnTo>
                  <a:lnTo>
                    <a:pt x="17551" y="22047"/>
                  </a:lnTo>
                  <a:lnTo>
                    <a:pt x="17576" y="40805"/>
                  </a:lnTo>
                  <a:lnTo>
                    <a:pt x="18935" y="40957"/>
                  </a:lnTo>
                  <a:lnTo>
                    <a:pt x="19621" y="41008"/>
                  </a:lnTo>
                  <a:lnTo>
                    <a:pt x="19812" y="41008"/>
                  </a:lnTo>
                  <a:lnTo>
                    <a:pt x="20015" y="41008"/>
                  </a:lnTo>
                  <a:lnTo>
                    <a:pt x="21132" y="41008"/>
                  </a:lnTo>
                  <a:lnTo>
                    <a:pt x="21424" y="40982"/>
                  </a:lnTo>
                  <a:lnTo>
                    <a:pt x="21678" y="40957"/>
                  </a:lnTo>
                  <a:lnTo>
                    <a:pt x="21907" y="40932"/>
                  </a:lnTo>
                  <a:lnTo>
                    <a:pt x="22186" y="40906"/>
                  </a:lnTo>
                  <a:lnTo>
                    <a:pt x="22580" y="40881"/>
                  </a:lnTo>
                  <a:lnTo>
                    <a:pt x="22999" y="40830"/>
                  </a:lnTo>
                  <a:lnTo>
                    <a:pt x="23063" y="22059"/>
                  </a:lnTo>
                  <a:lnTo>
                    <a:pt x="23063" y="40805"/>
                  </a:lnTo>
                  <a:lnTo>
                    <a:pt x="24104" y="40665"/>
                  </a:lnTo>
                  <a:lnTo>
                    <a:pt x="23063" y="40817"/>
                  </a:lnTo>
                  <a:lnTo>
                    <a:pt x="25349" y="40500"/>
                  </a:lnTo>
                  <a:lnTo>
                    <a:pt x="27584" y="39801"/>
                  </a:lnTo>
                  <a:lnTo>
                    <a:pt x="28473" y="39344"/>
                  </a:lnTo>
                  <a:lnTo>
                    <a:pt x="29413" y="38912"/>
                  </a:lnTo>
                  <a:lnTo>
                    <a:pt x="29946" y="38582"/>
                  </a:lnTo>
                  <a:lnTo>
                    <a:pt x="33210" y="36830"/>
                  </a:lnTo>
                  <a:lnTo>
                    <a:pt x="35890" y="34251"/>
                  </a:lnTo>
                  <a:lnTo>
                    <a:pt x="37325" y="31826"/>
                  </a:lnTo>
                  <a:lnTo>
                    <a:pt x="38023" y="30670"/>
                  </a:lnTo>
                  <a:lnTo>
                    <a:pt x="38201" y="30391"/>
                  </a:lnTo>
                  <a:lnTo>
                    <a:pt x="38290" y="30251"/>
                  </a:lnTo>
                  <a:lnTo>
                    <a:pt x="39509" y="28346"/>
                  </a:lnTo>
                  <a:lnTo>
                    <a:pt x="40678" y="24574"/>
                  </a:lnTo>
                  <a:lnTo>
                    <a:pt x="40678" y="22974"/>
                  </a:lnTo>
                  <a:lnTo>
                    <a:pt x="40678" y="22263"/>
                  </a:lnTo>
                  <a:lnTo>
                    <a:pt x="40678" y="18719"/>
                  </a:lnTo>
                  <a:lnTo>
                    <a:pt x="40678" y="17983"/>
                  </a:lnTo>
                  <a:lnTo>
                    <a:pt x="406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59" name="object 745"/>
            <p:cNvSpPr/>
            <p:nvPr/>
          </p:nvSpPr>
          <p:spPr>
            <a:xfrm>
              <a:off x="9977184" y="2696593"/>
              <a:ext cx="664210" cy="413384"/>
            </a:xfrm>
            <a:custGeom>
              <a:avLst/>
              <a:gdLst/>
              <a:ahLst/>
              <a:cxnLst/>
              <a:rect l="l" t="t" r="r" b="b"/>
              <a:pathLst>
                <a:path w="664209" h="413385">
                  <a:moveTo>
                    <a:pt x="12484" y="1549"/>
                  </a:moveTo>
                  <a:lnTo>
                    <a:pt x="12128" y="1676"/>
                  </a:lnTo>
                  <a:lnTo>
                    <a:pt x="10604" y="2438"/>
                  </a:lnTo>
                  <a:lnTo>
                    <a:pt x="9194" y="3352"/>
                  </a:lnTo>
                  <a:lnTo>
                    <a:pt x="10198" y="2743"/>
                  </a:lnTo>
                  <a:lnTo>
                    <a:pt x="11341" y="2082"/>
                  </a:lnTo>
                  <a:lnTo>
                    <a:pt x="12484" y="1549"/>
                  </a:lnTo>
                  <a:close/>
                </a:path>
                <a:path w="664209" h="413385">
                  <a:moveTo>
                    <a:pt x="19634" y="412762"/>
                  </a:moveTo>
                  <a:lnTo>
                    <a:pt x="19443" y="412762"/>
                  </a:lnTo>
                  <a:lnTo>
                    <a:pt x="19621" y="412775"/>
                  </a:lnTo>
                  <a:close/>
                </a:path>
                <a:path w="664209" h="413385">
                  <a:moveTo>
                    <a:pt x="24612" y="368"/>
                  </a:moveTo>
                  <a:lnTo>
                    <a:pt x="22567" y="114"/>
                  </a:lnTo>
                  <a:lnTo>
                    <a:pt x="22250" y="76"/>
                  </a:lnTo>
                  <a:lnTo>
                    <a:pt x="21945" y="63"/>
                  </a:lnTo>
                  <a:lnTo>
                    <a:pt x="22580" y="139"/>
                  </a:lnTo>
                  <a:lnTo>
                    <a:pt x="24612" y="368"/>
                  </a:lnTo>
                  <a:close/>
                </a:path>
                <a:path w="664209" h="413385">
                  <a:moveTo>
                    <a:pt x="25019" y="419"/>
                  </a:moveTo>
                  <a:lnTo>
                    <a:pt x="24701" y="368"/>
                  </a:lnTo>
                  <a:lnTo>
                    <a:pt x="25019" y="419"/>
                  </a:lnTo>
                  <a:close/>
                </a:path>
                <a:path w="664209" h="413385">
                  <a:moveTo>
                    <a:pt x="29997" y="374230"/>
                  </a:moveTo>
                  <a:lnTo>
                    <a:pt x="29489" y="373951"/>
                  </a:lnTo>
                  <a:lnTo>
                    <a:pt x="28727" y="373532"/>
                  </a:lnTo>
                  <a:lnTo>
                    <a:pt x="27965" y="373240"/>
                  </a:lnTo>
                  <a:lnTo>
                    <a:pt x="28625" y="373481"/>
                  </a:lnTo>
                  <a:lnTo>
                    <a:pt x="27584" y="372960"/>
                  </a:lnTo>
                  <a:lnTo>
                    <a:pt x="27457" y="372922"/>
                  </a:lnTo>
                  <a:lnTo>
                    <a:pt x="27203" y="372846"/>
                  </a:lnTo>
                  <a:lnTo>
                    <a:pt x="25438" y="372262"/>
                  </a:lnTo>
                  <a:lnTo>
                    <a:pt x="23952" y="372084"/>
                  </a:lnTo>
                  <a:lnTo>
                    <a:pt x="23101" y="371957"/>
                  </a:lnTo>
                  <a:lnTo>
                    <a:pt x="24257" y="372160"/>
                  </a:lnTo>
                  <a:lnTo>
                    <a:pt x="24384" y="372173"/>
                  </a:lnTo>
                  <a:lnTo>
                    <a:pt x="24549" y="372211"/>
                  </a:lnTo>
                  <a:lnTo>
                    <a:pt x="24841" y="372262"/>
                  </a:lnTo>
                  <a:lnTo>
                    <a:pt x="25704" y="372503"/>
                  </a:lnTo>
                  <a:lnTo>
                    <a:pt x="26924" y="372859"/>
                  </a:lnTo>
                  <a:lnTo>
                    <a:pt x="27635" y="373126"/>
                  </a:lnTo>
                  <a:lnTo>
                    <a:pt x="27863" y="373202"/>
                  </a:lnTo>
                  <a:lnTo>
                    <a:pt x="28117" y="373329"/>
                  </a:lnTo>
                  <a:lnTo>
                    <a:pt x="29997" y="374230"/>
                  </a:lnTo>
                  <a:close/>
                </a:path>
                <a:path w="664209" h="413385">
                  <a:moveTo>
                    <a:pt x="32867" y="375666"/>
                  </a:moveTo>
                  <a:lnTo>
                    <a:pt x="29679" y="374027"/>
                  </a:lnTo>
                  <a:lnTo>
                    <a:pt x="32867" y="375666"/>
                  </a:lnTo>
                  <a:close/>
                </a:path>
                <a:path w="664209" h="413385">
                  <a:moveTo>
                    <a:pt x="36525" y="404825"/>
                  </a:moveTo>
                  <a:lnTo>
                    <a:pt x="36233" y="405180"/>
                  </a:lnTo>
                  <a:lnTo>
                    <a:pt x="36512" y="404825"/>
                  </a:lnTo>
                  <a:lnTo>
                    <a:pt x="23622" y="412648"/>
                  </a:lnTo>
                  <a:lnTo>
                    <a:pt x="24460" y="412610"/>
                  </a:lnTo>
                  <a:lnTo>
                    <a:pt x="23609" y="412661"/>
                  </a:lnTo>
                  <a:lnTo>
                    <a:pt x="22987" y="412686"/>
                  </a:lnTo>
                  <a:lnTo>
                    <a:pt x="21272" y="412762"/>
                  </a:lnTo>
                  <a:lnTo>
                    <a:pt x="20980" y="412775"/>
                  </a:lnTo>
                  <a:lnTo>
                    <a:pt x="20662" y="412788"/>
                  </a:lnTo>
                  <a:lnTo>
                    <a:pt x="25946" y="412788"/>
                  </a:lnTo>
                  <a:lnTo>
                    <a:pt x="30988" y="410540"/>
                  </a:lnTo>
                  <a:lnTo>
                    <a:pt x="33464" y="408101"/>
                  </a:lnTo>
                  <a:lnTo>
                    <a:pt x="32105" y="409130"/>
                  </a:lnTo>
                  <a:lnTo>
                    <a:pt x="33464" y="408089"/>
                  </a:lnTo>
                  <a:lnTo>
                    <a:pt x="35369" y="406222"/>
                  </a:lnTo>
                  <a:lnTo>
                    <a:pt x="35496" y="406069"/>
                  </a:lnTo>
                  <a:lnTo>
                    <a:pt x="35864" y="405650"/>
                  </a:lnTo>
                  <a:lnTo>
                    <a:pt x="35979" y="405523"/>
                  </a:lnTo>
                  <a:lnTo>
                    <a:pt x="36525" y="404825"/>
                  </a:lnTo>
                  <a:close/>
                </a:path>
                <a:path w="664209" h="413385">
                  <a:moveTo>
                    <a:pt x="39370" y="12992"/>
                  </a:moveTo>
                  <a:lnTo>
                    <a:pt x="39255" y="12687"/>
                  </a:lnTo>
                  <a:lnTo>
                    <a:pt x="39370" y="12992"/>
                  </a:lnTo>
                  <a:close/>
                </a:path>
                <a:path w="664209" h="413385">
                  <a:moveTo>
                    <a:pt x="39852" y="386118"/>
                  </a:moveTo>
                  <a:lnTo>
                    <a:pt x="39700" y="385445"/>
                  </a:lnTo>
                  <a:lnTo>
                    <a:pt x="39331" y="384594"/>
                  </a:lnTo>
                  <a:lnTo>
                    <a:pt x="39230" y="384238"/>
                  </a:lnTo>
                  <a:lnTo>
                    <a:pt x="38989" y="383768"/>
                  </a:lnTo>
                  <a:lnTo>
                    <a:pt x="38773" y="383222"/>
                  </a:lnTo>
                  <a:lnTo>
                    <a:pt x="38658" y="383057"/>
                  </a:lnTo>
                  <a:lnTo>
                    <a:pt x="38506" y="382701"/>
                  </a:lnTo>
                  <a:lnTo>
                    <a:pt x="37617" y="381292"/>
                  </a:lnTo>
                  <a:lnTo>
                    <a:pt x="35674" y="378218"/>
                  </a:lnTo>
                  <a:lnTo>
                    <a:pt x="35598" y="378091"/>
                  </a:lnTo>
                  <a:lnTo>
                    <a:pt x="33693" y="376402"/>
                  </a:lnTo>
                  <a:lnTo>
                    <a:pt x="32931" y="375704"/>
                  </a:lnTo>
                  <a:lnTo>
                    <a:pt x="29997" y="374230"/>
                  </a:lnTo>
                  <a:lnTo>
                    <a:pt x="37490" y="381215"/>
                  </a:lnTo>
                  <a:lnTo>
                    <a:pt x="37833" y="381749"/>
                  </a:lnTo>
                  <a:lnTo>
                    <a:pt x="38328" y="382524"/>
                  </a:lnTo>
                  <a:lnTo>
                    <a:pt x="37846" y="381800"/>
                  </a:lnTo>
                  <a:lnTo>
                    <a:pt x="39243" y="384403"/>
                  </a:lnTo>
                  <a:lnTo>
                    <a:pt x="39687" y="385673"/>
                  </a:lnTo>
                  <a:lnTo>
                    <a:pt x="39852" y="386181"/>
                  </a:lnTo>
                  <a:close/>
                </a:path>
                <a:path w="664209" h="413385">
                  <a:moveTo>
                    <a:pt x="40513" y="395719"/>
                  </a:moveTo>
                  <a:lnTo>
                    <a:pt x="40398" y="396443"/>
                  </a:lnTo>
                  <a:lnTo>
                    <a:pt x="39598" y="399008"/>
                  </a:lnTo>
                  <a:lnTo>
                    <a:pt x="39408" y="399554"/>
                  </a:lnTo>
                  <a:lnTo>
                    <a:pt x="39497" y="399262"/>
                  </a:lnTo>
                  <a:lnTo>
                    <a:pt x="39179" y="400075"/>
                  </a:lnTo>
                  <a:lnTo>
                    <a:pt x="39916" y="398437"/>
                  </a:lnTo>
                  <a:lnTo>
                    <a:pt x="40182" y="397421"/>
                  </a:lnTo>
                  <a:lnTo>
                    <a:pt x="40398" y="396633"/>
                  </a:lnTo>
                  <a:lnTo>
                    <a:pt x="40513" y="395719"/>
                  </a:lnTo>
                  <a:close/>
                </a:path>
                <a:path w="664209" h="413385">
                  <a:moveTo>
                    <a:pt x="40716" y="394093"/>
                  </a:moveTo>
                  <a:lnTo>
                    <a:pt x="40513" y="395719"/>
                  </a:lnTo>
                  <a:lnTo>
                    <a:pt x="40716" y="394385"/>
                  </a:lnTo>
                  <a:lnTo>
                    <a:pt x="40716" y="394093"/>
                  </a:lnTo>
                  <a:close/>
                </a:path>
                <a:path w="664209" h="413385">
                  <a:moveTo>
                    <a:pt x="40995" y="391795"/>
                  </a:moveTo>
                  <a:lnTo>
                    <a:pt x="40716" y="388759"/>
                  </a:lnTo>
                  <a:lnTo>
                    <a:pt x="40424" y="387896"/>
                  </a:lnTo>
                  <a:lnTo>
                    <a:pt x="39878" y="386219"/>
                  </a:lnTo>
                  <a:lnTo>
                    <a:pt x="40005" y="386803"/>
                  </a:lnTo>
                  <a:lnTo>
                    <a:pt x="40043" y="387007"/>
                  </a:lnTo>
                  <a:lnTo>
                    <a:pt x="40513" y="389140"/>
                  </a:lnTo>
                  <a:lnTo>
                    <a:pt x="40627" y="390029"/>
                  </a:lnTo>
                  <a:lnTo>
                    <a:pt x="40716" y="394093"/>
                  </a:lnTo>
                  <a:lnTo>
                    <a:pt x="40779" y="390029"/>
                  </a:lnTo>
                  <a:lnTo>
                    <a:pt x="40728" y="393928"/>
                  </a:lnTo>
                  <a:lnTo>
                    <a:pt x="40995" y="391795"/>
                  </a:lnTo>
                  <a:close/>
                </a:path>
                <a:path w="664209" h="413385">
                  <a:moveTo>
                    <a:pt x="41757" y="18999"/>
                  </a:moveTo>
                  <a:lnTo>
                    <a:pt x="40182" y="15151"/>
                  </a:lnTo>
                  <a:lnTo>
                    <a:pt x="39992" y="14681"/>
                  </a:lnTo>
                  <a:lnTo>
                    <a:pt x="39827" y="14287"/>
                  </a:lnTo>
                  <a:lnTo>
                    <a:pt x="39751" y="14122"/>
                  </a:lnTo>
                  <a:lnTo>
                    <a:pt x="39192" y="12738"/>
                  </a:lnTo>
                  <a:lnTo>
                    <a:pt x="39751" y="14097"/>
                  </a:lnTo>
                  <a:lnTo>
                    <a:pt x="39700" y="13931"/>
                  </a:lnTo>
                  <a:lnTo>
                    <a:pt x="39611" y="13627"/>
                  </a:lnTo>
                  <a:lnTo>
                    <a:pt x="39446" y="13233"/>
                  </a:lnTo>
                  <a:lnTo>
                    <a:pt x="39243" y="12687"/>
                  </a:lnTo>
                  <a:lnTo>
                    <a:pt x="38900" y="11849"/>
                  </a:lnTo>
                  <a:lnTo>
                    <a:pt x="38582" y="11087"/>
                  </a:lnTo>
                  <a:lnTo>
                    <a:pt x="37757" y="9613"/>
                  </a:lnTo>
                  <a:lnTo>
                    <a:pt x="37325" y="9067"/>
                  </a:lnTo>
                  <a:lnTo>
                    <a:pt x="37223" y="8890"/>
                  </a:lnTo>
                  <a:lnTo>
                    <a:pt x="36525" y="7975"/>
                  </a:lnTo>
                  <a:lnTo>
                    <a:pt x="25908" y="14109"/>
                  </a:lnTo>
                  <a:lnTo>
                    <a:pt x="36461" y="7975"/>
                  </a:lnTo>
                  <a:lnTo>
                    <a:pt x="34556" y="5702"/>
                  </a:lnTo>
                  <a:lnTo>
                    <a:pt x="35280" y="6565"/>
                  </a:lnTo>
                  <a:lnTo>
                    <a:pt x="35979" y="7378"/>
                  </a:lnTo>
                  <a:lnTo>
                    <a:pt x="36461" y="7975"/>
                  </a:lnTo>
                  <a:lnTo>
                    <a:pt x="34950" y="5918"/>
                  </a:lnTo>
                  <a:lnTo>
                    <a:pt x="33020" y="4203"/>
                  </a:lnTo>
                  <a:lnTo>
                    <a:pt x="30568" y="2743"/>
                  </a:lnTo>
                  <a:lnTo>
                    <a:pt x="33108" y="4406"/>
                  </a:lnTo>
                  <a:lnTo>
                    <a:pt x="30505" y="2717"/>
                  </a:lnTo>
                  <a:lnTo>
                    <a:pt x="28879" y="1625"/>
                  </a:lnTo>
                  <a:lnTo>
                    <a:pt x="28409" y="1447"/>
                  </a:lnTo>
                  <a:lnTo>
                    <a:pt x="27965" y="1295"/>
                  </a:lnTo>
                  <a:lnTo>
                    <a:pt x="27495" y="1130"/>
                  </a:lnTo>
                  <a:lnTo>
                    <a:pt x="27051" y="965"/>
                  </a:lnTo>
                  <a:lnTo>
                    <a:pt x="25869" y="495"/>
                  </a:lnTo>
                  <a:lnTo>
                    <a:pt x="25590" y="482"/>
                  </a:lnTo>
                  <a:lnTo>
                    <a:pt x="25019" y="419"/>
                  </a:lnTo>
                  <a:lnTo>
                    <a:pt x="21285" y="25"/>
                  </a:lnTo>
                  <a:lnTo>
                    <a:pt x="21094" y="0"/>
                  </a:lnTo>
                  <a:lnTo>
                    <a:pt x="20688" y="0"/>
                  </a:lnTo>
                  <a:lnTo>
                    <a:pt x="20358" y="12"/>
                  </a:lnTo>
                  <a:lnTo>
                    <a:pt x="20358" y="17767"/>
                  </a:lnTo>
                  <a:lnTo>
                    <a:pt x="19951" y="17780"/>
                  </a:lnTo>
                  <a:lnTo>
                    <a:pt x="20358" y="17767"/>
                  </a:lnTo>
                  <a:lnTo>
                    <a:pt x="20358" y="12"/>
                  </a:lnTo>
                  <a:lnTo>
                    <a:pt x="18084" y="12"/>
                  </a:lnTo>
                  <a:lnTo>
                    <a:pt x="17830" y="63"/>
                  </a:lnTo>
                  <a:lnTo>
                    <a:pt x="17830" y="19278"/>
                  </a:lnTo>
                  <a:lnTo>
                    <a:pt x="17780" y="21412"/>
                  </a:lnTo>
                  <a:lnTo>
                    <a:pt x="17678" y="21031"/>
                  </a:lnTo>
                  <a:lnTo>
                    <a:pt x="17805" y="19329"/>
                  </a:lnTo>
                  <a:lnTo>
                    <a:pt x="17830" y="63"/>
                  </a:lnTo>
                  <a:lnTo>
                    <a:pt x="876" y="14008"/>
                  </a:lnTo>
                  <a:lnTo>
                    <a:pt x="330" y="15697"/>
                  </a:lnTo>
                  <a:lnTo>
                    <a:pt x="76" y="18669"/>
                  </a:lnTo>
                  <a:lnTo>
                    <a:pt x="330" y="15786"/>
                  </a:lnTo>
                  <a:lnTo>
                    <a:pt x="0" y="19875"/>
                  </a:lnTo>
                  <a:lnTo>
                    <a:pt x="0" y="22021"/>
                  </a:lnTo>
                  <a:lnTo>
                    <a:pt x="165" y="23520"/>
                  </a:lnTo>
                  <a:lnTo>
                    <a:pt x="914" y="26936"/>
                  </a:lnTo>
                  <a:lnTo>
                    <a:pt x="1079" y="27660"/>
                  </a:lnTo>
                  <a:lnTo>
                    <a:pt x="2209" y="30162"/>
                  </a:lnTo>
                  <a:lnTo>
                    <a:pt x="3365" y="31813"/>
                  </a:lnTo>
                  <a:lnTo>
                    <a:pt x="5537" y="34886"/>
                  </a:lnTo>
                  <a:lnTo>
                    <a:pt x="7899" y="37007"/>
                  </a:lnTo>
                  <a:lnTo>
                    <a:pt x="12814" y="39700"/>
                  </a:lnTo>
                  <a:lnTo>
                    <a:pt x="13550" y="39941"/>
                  </a:lnTo>
                  <a:lnTo>
                    <a:pt x="15113" y="40462"/>
                  </a:lnTo>
                  <a:lnTo>
                    <a:pt x="17614" y="40805"/>
                  </a:lnTo>
                  <a:lnTo>
                    <a:pt x="17589" y="19596"/>
                  </a:lnTo>
                  <a:lnTo>
                    <a:pt x="17678" y="21094"/>
                  </a:lnTo>
                  <a:lnTo>
                    <a:pt x="17614" y="20574"/>
                  </a:lnTo>
                  <a:lnTo>
                    <a:pt x="17614" y="40805"/>
                  </a:lnTo>
                  <a:lnTo>
                    <a:pt x="17678" y="372313"/>
                  </a:lnTo>
                  <a:lnTo>
                    <a:pt x="23037" y="372313"/>
                  </a:lnTo>
                  <a:lnTo>
                    <a:pt x="23037" y="371957"/>
                  </a:lnTo>
                  <a:lnTo>
                    <a:pt x="23037" y="371779"/>
                  </a:lnTo>
                  <a:lnTo>
                    <a:pt x="23037" y="41008"/>
                  </a:lnTo>
                  <a:lnTo>
                    <a:pt x="23037" y="40843"/>
                  </a:lnTo>
                  <a:lnTo>
                    <a:pt x="24612" y="40551"/>
                  </a:lnTo>
                  <a:lnTo>
                    <a:pt x="24028" y="40678"/>
                  </a:lnTo>
                  <a:lnTo>
                    <a:pt x="23101" y="40817"/>
                  </a:lnTo>
                  <a:lnTo>
                    <a:pt x="29857" y="39903"/>
                  </a:lnTo>
                  <a:lnTo>
                    <a:pt x="35585" y="35674"/>
                  </a:lnTo>
                  <a:lnTo>
                    <a:pt x="38328" y="30238"/>
                  </a:lnTo>
                  <a:lnTo>
                    <a:pt x="39547" y="28333"/>
                  </a:lnTo>
                  <a:lnTo>
                    <a:pt x="40995" y="26022"/>
                  </a:lnTo>
                  <a:lnTo>
                    <a:pt x="41757" y="18999"/>
                  </a:lnTo>
                  <a:close/>
                </a:path>
                <a:path w="664209" h="413385">
                  <a:moveTo>
                    <a:pt x="661416" y="17780"/>
                  </a:moveTo>
                  <a:lnTo>
                    <a:pt x="660996" y="17767"/>
                  </a:lnTo>
                  <a:lnTo>
                    <a:pt x="661416" y="17780"/>
                  </a:lnTo>
                  <a:close/>
                </a:path>
                <a:path w="664209" h="413385">
                  <a:moveTo>
                    <a:pt x="664057" y="20548"/>
                  </a:moveTo>
                  <a:lnTo>
                    <a:pt x="663740" y="19367"/>
                  </a:lnTo>
                  <a:lnTo>
                    <a:pt x="663613" y="18884"/>
                  </a:lnTo>
                  <a:lnTo>
                    <a:pt x="663257" y="18681"/>
                  </a:lnTo>
                  <a:lnTo>
                    <a:pt x="663016" y="18351"/>
                  </a:lnTo>
                  <a:lnTo>
                    <a:pt x="662012" y="17957"/>
                  </a:lnTo>
                  <a:lnTo>
                    <a:pt x="662241" y="18084"/>
                  </a:lnTo>
                  <a:lnTo>
                    <a:pt x="661873" y="17881"/>
                  </a:lnTo>
                  <a:lnTo>
                    <a:pt x="661441" y="17780"/>
                  </a:lnTo>
                  <a:lnTo>
                    <a:pt x="659752" y="17780"/>
                  </a:lnTo>
                  <a:lnTo>
                    <a:pt x="658698" y="18643"/>
                  </a:lnTo>
                  <a:lnTo>
                    <a:pt x="658329" y="20167"/>
                  </a:lnTo>
                  <a:lnTo>
                    <a:pt x="658431" y="21437"/>
                  </a:lnTo>
                  <a:lnTo>
                    <a:pt x="658317" y="20967"/>
                  </a:lnTo>
                  <a:lnTo>
                    <a:pt x="658368" y="21361"/>
                  </a:lnTo>
                  <a:lnTo>
                    <a:pt x="658317" y="21094"/>
                  </a:lnTo>
                  <a:lnTo>
                    <a:pt x="658317" y="22059"/>
                  </a:lnTo>
                  <a:lnTo>
                    <a:pt x="659231" y="22593"/>
                  </a:lnTo>
                  <a:lnTo>
                    <a:pt x="660082" y="23088"/>
                  </a:lnTo>
                  <a:lnTo>
                    <a:pt x="660539" y="23202"/>
                  </a:lnTo>
                  <a:lnTo>
                    <a:pt x="661441" y="23202"/>
                  </a:lnTo>
                  <a:lnTo>
                    <a:pt x="661809" y="23114"/>
                  </a:lnTo>
                  <a:lnTo>
                    <a:pt x="662025" y="23050"/>
                  </a:lnTo>
                  <a:lnTo>
                    <a:pt x="662178" y="22948"/>
                  </a:lnTo>
                  <a:lnTo>
                    <a:pt x="662660" y="22669"/>
                  </a:lnTo>
                  <a:lnTo>
                    <a:pt x="662813" y="22542"/>
                  </a:lnTo>
                  <a:lnTo>
                    <a:pt x="663003" y="22402"/>
                  </a:lnTo>
                  <a:lnTo>
                    <a:pt x="663206" y="22161"/>
                  </a:lnTo>
                  <a:lnTo>
                    <a:pt x="663524" y="21615"/>
                  </a:lnTo>
                  <a:lnTo>
                    <a:pt x="663638" y="21285"/>
                  </a:lnTo>
                  <a:lnTo>
                    <a:pt x="664057" y="2054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0" name="object 746"/>
            <p:cNvSpPr/>
            <p:nvPr/>
          </p:nvSpPr>
          <p:spPr>
            <a:xfrm>
              <a:off x="9677959" y="3068373"/>
              <a:ext cx="981075" cy="784225"/>
            </a:xfrm>
            <a:custGeom>
              <a:avLst/>
              <a:gdLst/>
              <a:ahLst/>
              <a:cxnLst/>
              <a:rect l="l" t="t" r="r" b="b"/>
              <a:pathLst>
                <a:path w="981075" h="784225">
                  <a:moveTo>
                    <a:pt x="1079" y="185966"/>
                  </a:moveTo>
                  <a:lnTo>
                    <a:pt x="571" y="185915"/>
                  </a:lnTo>
                  <a:lnTo>
                    <a:pt x="0" y="185889"/>
                  </a:lnTo>
                  <a:lnTo>
                    <a:pt x="1079" y="185966"/>
                  </a:lnTo>
                  <a:close/>
                </a:path>
                <a:path w="981075" h="784225">
                  <a:moveTo>
                    <a:pt x="1384" y="186004"/>
                  </a:moveTo>
                  <a:close/>
                </a:path>
                <a:path w="981075" h="784225">
                  <a:moveTo>
                    <a:pt x="11518" y="189776"/>
                  </a:moveTo>
                  <a:lnTo>
                    <a:pt x="11176" y="189484"/>
                  </a:lnTo>
                  <a:lnTo>
                    <a:pt x="9131" y="188442"/>
                  </a:lnTo>
                  <a:lnTo>
                    <a:pt x="11518" y="189776"/>
                  </a:lnTo>
                  <a:close/>
                </a:path>
                <a:path w="981075" h="784225">
                  <a:moveTo>
                    <a:pt x="13652" y="191592"/>
                  </a:moveTo>
                  <a:lnTo>
                    <a:pt x="13525" y="191414"/>
                  </a:lnTo>
                  <a:lnTo>
                    <a:pt x="11518" y="189776"/>
                  </a:lnTo>
                  <a:lnTo>
                    <a:pt x="13652" y="191592"/>
                  </a:lnTo>
                  <a:close/>
                </a:path>
                <a:path w="981075" h="784225">
                  <a:moveTo>
                    <a:pt x="322008" y="139"/>
                  </a:moveTo>
                  <a:lnTo>
                    <a:pt x="321754" y="101"/>
                  </a:lnTo>
                  <a:lnTo>
                    <a:pt x="321386" y="76"/>
                  </a:lnTo>
                  <a:lnTo>
                    <a:pt x="322008" y="139"/>
                  </a:lnTo>
                  <a:close/>
                </a:path>
                <a:path w="981075" h="784225">
                  <a:moveTo>
                    <a:pt x="322262" y="165"/>
                  </a:moveTo>
                  <a:lnTo>
                    <a:pt x="322008" y="139"/>
                  </a:lnTo>
                  <a:lnTo>
                    <a:pt x="322262" y="177"/>
                  </a:lnTo>
                  <a:close/>
                </a:path>
                <a:path w="981075" h="784225">
                  <a:moveTo>
                    <a:pt x="619493" y="579729"/>
                  </a:moveTo>
                  <a:lnTo>
                    <a:pt x="619442" y="577557"/>
                  </a:lnTo>
                  <a:lnTo>
                    <a:pt x="619417" y="578700"/>
                  </a:lnTo>
                  <a:lnTo>
                    <a:pt x="619493" y="579729"/>
                  </a:lnTo>
                  <a:close/>
                </a:path>
                <a:path w="981075" h="784225">
                  <a:moveTo>
                    <a:pt x="619671" y="574509"/>
                  </a:moveTo>
                  <a:lnTo>
                    <a:pt x="619531" y="575056"/>
                  </a:lnTo>
                  <a:lnTo>
                    <a:pt x="619506" y="575729"/>
                  </a:lnTo>
                  <a:lnTo>
                    <a:pt x="619671" y="574509"/>
                  </a:lnTo>
                  <a:close/>
                </a:path>
                <a:path w="981075" h="784225">
                  <a:moveTo>
                    <a:pt x="621030" y="585965"/>
                  </a:moveTo>
                  <a:lnTo>
                    <a:pt x="620623" y="584962"/>
                  </a:lnTo>
                  <a:lnTo>
                    <a:pt x="620293" y="583946"/>
                  </a:lnTo>
                  <a:lnTo>
                    <a:pt x="619671" y="581304"/>
                  </a:lnTo>
                  <a:lnTo>
                    <a:pt x="619506" y="579729"/>
                  </a:lnTo>
                  <a:lnTo>
                    <a:pt x="619506" y="578739"/>
                  </a:lnTo>
                  <a:lnTo>
                    <a:pt x="619493" y="579704"/>
                  </a:lnTo>
                  <a:lnTo>
                    <a:pt x="619658" y="581926"/>
                  </a:lnTo>
                  <a:lnTo>
                    <a:pt x="620166" y="584034"/>
                  </a:lnTo>
                  <a:lnTo>
                    <a:pt x="620979" y="585990"/>
                  </a:lnTo>
                  <a:close/>
                </a:path>
                <a:path w="981075" h="784225">
                  <a:moveTo>
                    <a:pt x="621030" y="198589"/>
                  </a:moveTo>
                  <a:lnTo>
                    <a:pt x="619988" y="200964"/>
                  </a:lnTo>
                  <a:lnTo>
                    <a:pt x="619467" y="203454"/>
                  </a:lnTo>
                  <a:lnTo>
                    <a:pt x="619506" y="206717"/>
                  </a:lnTo>
                  <a:lnTo>
                    <a:pt x="619506" y="206375"/>
                  </a:lnTo>
                  <a:lnTo>
                    <a:pt x="619506" y="204889"/>
                  </a:lnTo>
                  <a:lnTo>
                    <a:pt x="619658" y="203454"/>
                  </a:lnTo>
                  <a:lnTo>
                    <a:pt x="620217" y="200850"/>
                  </a:lnTo>
                  <a:lnTo>
                    <a:pt x="620585" y="199694"/>
                  </a:lnTo>
                  <a:lnTo>
                    <a:pt x="621030" y="198589"/>
                  </a:lnTo>
                  <a:close/>
                </a:path>
                <a:path w="981075" h="784225">
                  <a:moveTo>
                    <a:pt x="623036" y="566496"/>
                  </a:moveTo>
                  <a:lnTo>
                    <a:pt x="622033" y="567817"/>
                  </a:lnTo>
                  <a:lnTo>
                    <a:pt x="620852" y="570179"/>
                  </a:lnTo>
                  <a:lnTo>
                    <a:pt x="620610" y="571068"/>
                  </a:lnTo>
                  <a:lnTo>
                    <a:pt x="619683" y="574484"/>
                  </a:lnTo>
                  <a:lnTo>
                    <a:pt x="619607" y="575043"/>
                  </a:lnTo>
                  <a:lnTo>
                    <a:pt x="619582" y="575932"/>
                  </a:lnTo>
                  <a:lnTo>
                    <a:pt x="619683" y="575043"/>
                  </a:lnTo>
                  <a:lnTo>
                    <a:pt x="620483" y="571550"/>
                  </a:lnTo>
                  <a:lnTo>
                    <a:pt x="621207" y="569709"/>
                  </a:lnTo>
                  <a:lnTo>
                    <a:pt x="622998" y="566572"/>
                  </a:lnTo>
                  <a:lnTo>
                    <a:pt x="622604" y="567143"/>
                  </a:lnTo>
                  <a:lnTo>
                    <a:pt x="623036" y="566496"/>
                  </a:lnTo>
                  <a:close/>
                </a:path>
                <a:path w="981075" h="784225">
                  <a:moveTo>
                    <a:pt x="625030" y="563854"/>
                  </a:moveTo>
                  <a:lnTo>
                    <a:pt x="623633" y="565442"/>
                  </a:lnTo>
                  <a:lnTo>
                    <a:pt x="623074" y="566445"/>
                  </a:lnTo>
                  <a:lnTo>
                    <a:pt x="622998" y="566572"/>
                  </a:lnTo>
                  <a:lnTo>
                    <a:pt x="625030" y="563854"/>
                  </a:lnTo>
                  <a:close/>
                </a:path>
                <a:path w="981075" h="784225">
                  <a:moveTo>
                    <a:pt x="626122" y="562825"/>
                  </a:moveTo>
                  <a:lnTo>
                    <a:pt x="625640" y="563168"/>
                  </a:lnTo>
                  <a:lnTo>
                    <a:pt x="625182" y="563689"/>
                  </a:lnTo>
                  <a:lnTo>
                    <a:pt x="626122" y="562825"/>
                  </a:lnTo>
                  <a:close/>
                </a:path>
                <a:path w="981075" h="784225">
                  <a:moveTo>
                    <a:pt x="628116" y="595020"/>
                  </a:moveTo>
                  <a:lnTo>
                    <a:pt x="627100" y="594283"/>
                  </a:lnTo>
                  <a:lnTo>
                    <a:pt x="624852" y="592035"/>
                  </a:lnTo>
                  <a:lnTo>
                    <a:pt x="624281" y="591375"/>
                  </a:lnTo>
                  <a:lnTo>
                    <a:pt x="623747" y="590677"/>
                  </a:lnTo>
                  <a:lnTo>
                    <a:pt x="625271" y="592759"/>
                  </a:lnTo>
                  <a:lnTo>
                    <a:pt x="627164" y="594448"/>
                  </a:lnTo>
                  <a:lnTo>
                    <a:pt x="628116" y="595020"/>
                  </a:lnTo>
                  <a:close/>
                </a:path>
                <a:path w="981075" h="784225">
                  <a:moveTo>
                    <a:pt x="628180" y="595058"/>
                  </a:moveTo>
                  <a:close/>
                </a:path>
                <a:path w="981075" h="784225">
                  <a:moveTo>
                    <a:pt x="629742" y="595985"/>
                  </a:moveTo>
                  <a:lnTo>
                    <a:pt x="629539" y="595858"/>
                  </a:lnTo>
                  <a:lnTo>
                    <a:pt x="628192" y="595071"/>
                  </a:lnTo>
                  <a:lnTo>
                    <a:pt x="628865" y="595541"/>
                  </a:lnTo>
                  <a:lnTo>
                    <a:pt x="629742" y="595985"/>
                  </a:lnTo>
                  <a:close/>
                </a:path>
                <a:path w="981075" h="784225">
                  <a:moveTo>
                    <a:pt x="630008" y="224320"/>
                  </a:moveTo>
                  <a:lnTo>
                    <a:pt x="624535" y="219938"/>
                  </a:lnTo>
                  <a:lnTo>
                    <a:pt x="620801" y="213753"/>
                  </a:lnTo>
                  <a:lnTo>
                    <a:pt x="619506" y="206717"/>
                  </a:lnTo>
                  <a:lnTo>
                    <a:pt x="619506" y="206908"/>
                  </a:lnTo>
                  <a:lnTo>
                    <a:pt x="619506" y="207987"/>
                  </a:lnTo>
                  <a:lnTo>
                    <a:pt x="619696" y="209715"/>
                  </a:lnTo>
                  <a:lnTo>
                    <a:pt x="620064" y="211213"/>
                  </a:lnTo>
                  <a:lnTo>
                    <a:pt x="620115" y="211404"/>
                  </a:lnTo>
                  <a:lnTo>
                    <a:pt x="620585" y="213271"/>
                  </a:lnTo>
                  <a:lnTo>
                    <a:pt x="628586" y="223520"/>
                  </a:lnTo>
                  <a:lnTo>
                    <a:pt x="630008" y="224320"/>
                  </a:lnTo>
                  <a:close/>
                </a:path>
                <a:path w="981075" h="784225">
                  <a:moveTo>
                    <a:pt x="630301" y="224472"/>
                  </a:moveTo>
                  <a:lnTo>
                    <a:pt x="630008" y="224320"/>
                  </a:lnTo>
                  <a:lnTo>
                    <a:pt x="630148" y="224421"/>
                  </a:lnTo>
                  <a:lnTo>
                    <a:pt x="630301" y="224472"/>
                  </a:lnTo>
                  <a:close/>
                </a:path>
                <a:path w="981075" h="784225">
                  <a:moveTo>
                    <a:pt x="634288" y="558241"/>
                  </a:moveTo>
                  <a:lnTo>
                    <a:pt x="632079" y="559028"/>
                  </a:lnTo>
                  <a:lnTo>
                    <a:pt x="634288" y="558241"/>
                  </a:lnTo>
                  <a:close/>
                </a:path>
                <a:path w="981075" h="784225">
                  <a:moveTo>
                    <a:pt x="635914" y="558025"/>
                  </a:moveTo>
                  <a:lnTo>
                    <a:pt x="634288" y="558241"/>
                  </a:lnTo>
                  <a:lnTo>
                    <a:pt x="631520" y="559244"/>
                  </a:lnTo>
                  <a:lnTo>
                    <a:pt x="626986" y="562051"/>
                  </a:lnTo>
                  <a:lnTo>
                    <a:pt x="626122" y="562825"/>
                  </a:lnTo>
                  <a:lnTo>
                    <a:pt x="628904" y="560895"/>
                  </a:lnTo>
                  <a:lnTo>
                    <a:pt x="630491" y="559904"/>
                  </a:lnTo>
                  <a:lnTo>
                    <a:pt x="632002" y="559206"/>
                  </a:lnTo>
                  <a:lnTo>
                    <a:pt x="634707" y="558292"/>
                  </a:lnTo>
                  <a:lnTo>
                    <a:pt x="635914" y="558025"/>
                  </a:lnTo>
                  <a:close/>
                </a:path>
                <a:path w="981075" h="784225">
                  <a:moveTo>
                    <a:pt x="637044" y="226669"/>
                  </a:moveTo>
                  <a:lnTo>
                    <a:pt x="630301" y="224472"/>
                  </a:lnTo>
                  <a:lnTo>
                    <a:pt x="631190" y="224967"/>
                  </a:lnTo>
                  <a:lnTo>
                    <a:pt x="632421" y="225501"/>
                  </a:lnTo>
                  <a:lnTo>
                    <a:pt x="634834" y="226275"/>
                  </a:lnTo>
                  <a:lnTo>
                    <a:pt x="635965" y="226542"/>
                  </a:lnTo>
                  <a:lnTo>
                    <a:pt x="637044" y="226669"/>
                  </a:lnTo>
                  <a:close/>
                </a:path>
                <a:path w="981075" h="784225">
                  <a:moveTo>
                    <a:pt x="637159" y="383133"/>
                  </a:moveTo>
                  <a:close/>
                </a:path>
                <a:path w="981075" h="784225">
                  <a:moveTo>
                    <a:pt x="637184" y="557847"/>
                  </a:moveTo>
                  <a:lnTo>
                    <a:pt x="637159" y="383133"/>
                  </a:lnTo>
                  <a:lnTo>
                    <a:pt x="637120" y="557847"/>
                  </a:lnTo>
                  <a:close/>
                </a:path>
                <a:path w="981075" h="784225">
                  <a:moveTo>
                    <a:pt x="637184" y="370433"/>
                  </a:moveTo>
                  <a:lnTo>
                    <a:pt x="637159" y="383120"/>
                  </a:lnTo>
                  <a:lnTo>
                    <a:pt x="637184" y="370433"/>
                  </a:lnTo>
                  <a:close/>
                </a:path>
                <a:path w="981075" h="784225">
                  <a:moveTo>
                    <a:pt x="637184" y="364134"/>
                  </a:moveTo>
                  <a:lnTo>
                    <a:pt x="637120" y="370471"/>
                  </a:lnTo>
                  <a:lnTo>
                    <a:pt x="637184" y="364134"/>
                  </a:lnTo>
                  <a:close/>
                </a:path>
                <a:path w="981075" h="784225">
                  <a:moveTo>
                    <a:pt x="637184" y="344144"/>
                  </a:moveTo>
                  <a:lnTo>
                    <a:pt x="637159" y="226695"/>
                  </a:lnTo>
                  <a:lnTo>
                    <a:pt x="637120" y="344144"/>
                  </a:lnTo>
                  <a:lnTo>
                    <a:pt x="637120" y="364172"/>
                  </a:lnTo>
                  <a:lnTo>
                    <a:pt x="637184" y="344182"/>
                  </a:lnTo>
                  <a:close/>
                </a:path>
                <a:path w="981075" h="784225">
                  <a:moveTo>
                    <a:pt x="639368" y="598665"/>
                  </a:moveTo>
                  <a:lnTo>
                    <a:pt x="634923" y="598144"/>
                  </a:lnTo>
                  <a:lnTo>
                    <a:pt x="632294" y="597204"/>
                  </a:lnTo>
                  <a:lnTo>
                    <a:pt x="631507" y="596874"/>
                  </a:lnTo>
                  <a:lnTo>
                    <a:pt x="629907" y="596061"/>
                  </a:lnTo>
                  <a:lnTo>
                    <a:pt x="630351" y="596341"/>
                  </a:lnTo>
                  <a:lnTo>
                    <a:pt x="630682" y="596531"/>
                  </a:lnTo>
                  <a:lnTo>
                    <a:pt x="631748" y="597027"/>
                  </a:lnTo>
                  <a:lnTo>
                    <a:pt x="632993" y="597484"/>
                  </a:lnTo>
                  <a:lnTo>
                    <a:pt x="635215" y="598284"/>
                  </a:lnTo>
                  <a:lnTo>
                    <a:pt x="637527" y="598665"/>
                  </a:lnTo>
                  <a:lnTo>
                    <a:pt x="639368" y="598665"/>
                  </a:lnTo>
                  <a:close/>
                </a:path>
                <a:path w="981075" h="784225">
                  <a:moveTo>
                    <a:pt x="639902" y="185889"/>
                  </a:moveTo>
                  <a:lnTo>
                    <a:pt x="639445" y="185889"/>
                  </a:lnTo>
                  <a:lnTo>
                    <a:pt x="638949" y="185915"/>
                  </a:lnTo>
                  <a:lnTo>
                    <a:pt x="638683" y="185915"/>
                  </a:lnTo>
                  <a:lnTo>
                    <a:pt x="638022" y="185978"/>
                  </a:lnTo>
                  <a:lnTo>
                    <a:pt x="637882" y="185978"/>
                  </a:lnTo>
                  <a:lnTo>
                    <a:pt x="637184" y="186016"/>
                  </a:lnTo>
                  <a:lnTo>
                    <a:pt x="636866" y="186042"/>
                  </a:lnTo>
                  <a:lnTo>
                    <a:pt x="632510" y="186309"/>
                  </a:lnTo>
                  <a:lnTo>
                    <a:pt x="627189" y="189318"/>
                  </a:lnTo>
                  <a:lnTo>
                    <a:pt x="623697" y="193852"/>
                  </a:lnTo>
                  <a:lnTo>
                    <a:pt x="624357" y="193090"/>
                  </a:lnTo>
                  <a:lnTo>
                    <a:pt x="625081" y="192303"/>
                  </a:lnTo>
                  <a:lnTo>
                    <a:pt x="625297" y="192062"/>
                  </a:lnTo>
                  <a:lnTo>
                    <a:pt x="625475" y="191884"/>
                  </a:lnTo>
                  <a:lnTo>
                    <a:pt x="635622" y="186296"/>
                  </a:lnTo>
                  <a:lnTo>
                    <a:pt x="636536" y="186131"/>
                  </a:lnTo>
                  <a:lnTo>
                    <a:pt x="636727" y="186093"/>
                  </a:lnTo>
                  <a:lnTo>
                    <a:pt x="638797" y="185928"/>
                  </a:lnTo>
                  <a:lnTo>
                    <a:pt x="639902" y="185889"/>
                  </a:lnTo>
                  <a:close/>
                </a:path>
                <a:path w="981075" h="784225">
                  <a:moveTo>
                    <a:pt x="643013" y="226644"/>
                  </a:moveTo>
                  <a:lnTo>
                    <a:pt x="642874" y="226656"/>
                  </a:lnTo>
                  <a:lnTo>
                    <a:pt x="643013" y="226644"/>
                  </a:lnTo>
                  <a:close/>
                </a:path>
                <a:path w="981075" h="784225">
                  <a:moveTo>
                    <a:pt x="646277" y="225856"/>
                  </a:moveTo>
                  <a:lnTo>
                    <a:pt x="645223" y="226199"/>
                  </a:lnTo>
                  <a:lnTo>
                    <a:pt x="644131" y="226466"/>
                  </a:lnTo>
                  <a:lnTo>
                    <a:pt x="643013" y="226644"/>
                  </a:lnTo>
                  <a:lnTo>
                    <a:pt x="643839" y="226542"/>
                  </a:lnTo>
                  <a:lnTo>
                    <a:pt x="645071" y="226263"/>
                  </a:lnTo>
                  <a:lnTo>
                    <a:pt x="646277" y="225856"/>
                  </a:lnTo>
                  <a:close/>
                </a:path>
                <a:path w="981075" h="784225">
                  <a:moveTo>
                    <a:pt x="647014" y="225590"/>
                  </a:moveTo>
                  <a:close/>
                </a:path>
                <a:path w="981075" h="784225">
                  <a:moveTo>
                    <a:pt x="651395" y="189420"/>
                  </a:moveTo>
                  <a:lnTo>
                    <a:pt x="650824" y="189014"/>
                  </a:lnTo>
                  <a:lnTo>
                    <a:pt x="649630" y="188353"/>
                  </a:lnTo>
                  <a:lnTo>
                    <a:pt x="651395" y="189420"/>
                  </a:lnTo>
                  <a:close/>
                </a:path>
                <a:path w="981075" h="784225">
                  <a:moveTo>
                    <a:pt x="652233" y="190017"/>
                  </a:moveTo>
                  <a:lnTo>
                    <a:pt x="651954" y="189788"/>
                  </a:lnTo>
                  <a:lnTo>
                    <a:pt x="651395" y="189420"/>
                  </a:lnTo>
                  <a:lnTo>
                    <a:pt x="652233" y="190017"/>
                  </a:lnTo>
                  <a:close/>
                </a:path>
                <a:path w="981075" h="784225">
                  <a:moveTo>
                    <a:pt x="657440" y="216852"/>
                  </a:moveTo>
                  <a:lnTo>
                    <a:pt x="656717" y="217982"/>
                  </a:lnTo>
                  <a:lnTo>
                    <a:pt x="656005" y="219024"/>
                  </a:lnTo>
                  <a:lnTo>
                    <a:pt x="655154" y="220052"/>
                  </a:lnTo>
                  <a:lnTo>
                    <a:pt x="655650" y="219583"/>
                  </a:lnTo>
                  <a:lnTo>
                    <a:pt x="656869" y="217906"/>
                  </a:lnTo>
                  <a:lnTo>
                    <a:pt x="657440" y="216852"/>
                  </a:lnTo>
                  <a:close/>
                </a:path>
                <a:path w="981075" h="784225">
                  <a:moveTo>
                    <a:pt x="660260" y="205270"/>
                  </a:moveTo>
                  <a:lnTo>
                    <a:pt x="660247" y="204520"/>
                  </a:lnTo>
                  <a:lnTo>
                    <a:pt x="660095" y="203238"/>
                  </a:lnTo>
                  <a:lnTo>
                    <a:pt x="659980" y="202742"/>
                  </a:lnTo>
                  <a:lnTo>
                    <a:pt x="660107" y="203530"/>
                  </a:lnTo>
                  <a:lnTo>
                    <a:pt x="660184" y="204343"/>
                  </a:lnTo>
                  <a:lnTo>
                    <a:pt x="660234" y="204825"/>
                  </a:lnTo>
                  <a:lnTo>
                    <a:pt x="660260" y="205270"/>
                  </a:lnTo>
                  <a:close/>
                </a:path>
                <a:path w="981075" h="784225">
                  <a:moveTo>
                    <a:pt x="940790" y="757694"/>
                  </a:moveTo>
                  <a:lnTo>
                    <a:pt x="940168" y="759612"/>
                  </a:lnTo>
                  <a:lnTo>
                    <a:pt x="939850" y="761555"/>
                  </a:lnTo>
                  <a:lnTo>
                    <a:pt x="939800" y="763536"/>
                  </a:lnTo>
                  <a:lnTo>
                    <a:pt x="939838" y="762939"/>
                  </a:lnTo>
                  <a:lnTo>
                    <a:pt x="939927" y="761555"/>
                  </a:lnTo>
                  <a:lnTo>
                    <a:pt x="940092" y="760564"/>
                  </a:lnTo>
                  <a:lnTo>
                    <a:pt x="940257" y="759574"/>
                  </a:lnTo>
                  <a:lnTo>
                    <a:pt x="940498" y="758621"/>
                  </a:lnTo>
                  <a:lnTo>
                    <a:pt x="940790" y="757694"/>
                  </a:lnTo>
                  <a:close/>
                </a:path>
                <a:path w="981075" h="784225">
                  <a:moveTo>
                    <a:pt x="942378" y="774052"/>
                  </a:moveTo>
                  <a:lnTo>
                    <a:pt x="939800" y="763701"/>
                  </a:lnTo>
                  <a:lnTo>
                    <a:pt x="939800" y="763536"/>
                  </a:lnTo>
                  <a:lnTo>
                    <a:pt x="939787" y="763892"/>
                  </a:lnTo>
                  <a:lnTo>
                    <a:pt x="939698" y="767181"/>
                  </a:lnTo>
                  <a:lnTo>
                    <a:pt x="940574" y="770915"/>
                  </a:lnTo>
                  <a:lnTo>
                    <a:pt x="942378" y="774052"/>
                  </a:lnTo>
                  <a:close/>
                </a:path>
                <a:path w="981075" h="784225">
                  <a:moveTo>
                    <a:pt x="943368" y="775639"/>
                  </a:moveTo>
                  <a:close/>
                </a:path>
                <a:path w="981075" h="784225">
                  <a:moveTo>
                    <a:pt x="945045" y="750277"/>
                  </a:moveTo>
                  <a:lnTo>
                    <a:pt x="944841" y="750481"/>
                  </a:lnTo>
                  <a:lnTo>
                    <a:pt x="944054" y="751509"/>
                  </a:lnTo>
                  <a:lnTo>
                    <a:pt x="944308" y="751192"/>
                  </a:lnTo>
                  <a:lnTo>
                    <a:pt x="945045" y="750277"/>
                  </a:lnTo>
                  <a:close/>
                </a:path>
                <a:path w="981075" h="784225">
                  <a:moveTo>
                    <a:pt x="945832" y="749439"/>
                  </a:moveTo>
                  <a:lnTo>
                    <a:pt x="945591" y="749668"/>
                  </a:lnTo>
                  <a:lnTo>
                    <a:pt x="945248" y="750023"/>
                  </a:lnTo>
                  <a:lnTo>
                    <a:pt x="945121" y="750189"/>
                  </a:lnTo>
                  <a:lnTo>
                    <a:pt x="945832" y="749439"/>
                  </a:lnTo>
                  <a:close/>
                </a:path>
                <a:path w="981075" h="784225">
                  <a:moveTo>
                    <a:pt x="948055" y="747572"/>
                  </a:moveTo>
                  <a:lnTo>
                    <a:pt x="947775" y="747763"/>
                  </a:lnTo>
                  <a:lnTo>
                    <a:pt x="947229" y="748207"/>
                  </a:lnTo>
                  <a:lnTo>
                    <a:pt x="947089" y="748334"/>
                  </a:lnTo>
                  <a:lnTo>
                    <a:pt x="946302" y="748957"/>
                  </a:lnTo>
                  <a:lnTo>
                    <a:pt x="945845" y="749427"/>
                  </a:lnTo>
                  <a:lnTo>
                    <a:pt x="946696" y="748677"/>
                  </a:lnTo>
                  <a:lnTo>
                    <a:pt x="948055" y="747572"/>
                  </a:lnTo>
                  <a:close/>
                </a:path>
                <a:path w="981075" h="784225">
                  <a:moveTo>
                    <a:pt x="949159" y="781316"/>
                  </a:moveTo>
                  <a:lnTo>
                    <a:pt x="948728" y="781024"/>
                  </a:lnTo>
                  <a:lnTo>
                    <a:pt x="947127" y="779856"/>
                  </a:lnTo>
                  <a:lnTo>
                    <a:pt x="946759" y="779526"/>
                  </a:lnTo>
                  <a:lnTo>
                    <a:pt x="946213" y="779043"/>
                  </a:lnTo>
                  <a:lnTo>
                    <a:pt x="945375" y="778154"/>
                  </a:lnTo>
                  <a:lnTo>
                    <a:pt x="944981" y="777709"/>
                  </a:lnTo>
                  <a:lnTo>
                    <a:pt x="944727" y="777430"/>
                  </a:lnTo>
                  <a:lnTo>
                    <a:pt x="944245" y="776859"/>
                  </a:lnTo>
                  <a:lnTo>
                    <a:pt x="943800" y="776274"/>
                  </a:lnTo>
                  <a:lnTo>
                    <a:pt x="943368" y="775665"/>
                  </a:lnTo>
                  <a:lnTo>
                    <a:pt x="942568" y="774407"/>
                  </a:lnTo>
                  <a:lnTo>
                    <a:pt x="944029" y="777087"/>
                  </a:lnTo>
                  <a:lnTo>
                    <a:pt x="946632" y="779805"/>
                  </a:lnTo>
                  <a:lnTo>
                    <a:pt x="949159" y="781316"/>
                  </a:lnTo>
                  <a:close/>
                </a:path>
                <a:path w="981075" h="784225">
                  <a:moveTo>
                    <a:pt x="951725" y="1803"/>
                  </a:moveTo>
                  <a:lnTo>
                    <a:pt x="951191" y="2044"/>
                  </a:lnTo>
                  <a:lnTo>
                    <a:pt x="951039" y="2133"/>
                  </a:lnTo>
                  <a:lnTo>
                    <a:pt x="951725" y="1803"/>
                  </a:lnTo>
                  <a:close/>
                </a:path>
                <a:path w="981075" h="784225">
                  <a:moveTo>
                    <a:pt x="952233" y="783107"/>
                  </a:moveTo>
                  <a:lnTo>
                    <a:pt x="949363" y="781443"/>
                  </a:lnTo>
                  <a:lnTo>
                    <a:pt x="952144" y="783082"/>
                  </a:lnTo>
                  <a:close/>
                </a:path>
                <a:path w="981075" h="784225">
                  <a:moveTo>
                    <a:pt x="953503" y="783564"/>
                  </a:moveTo>
                  <a:lnTo>
                    <a:pt x="952233" y="783107"/>
                  </a:lnTo>
                  <a:lnTo>
                    <a:pt x="952373" y="783183"/>
                  </a:lnTo>
                  <a:lnTo>
                    <a:pt x="953503" y="783564"/>
                  </a:lnTo>
                  <a:close/>
                </a:path>
                <a:path w="981075" h="784225">
                  <a:moveTo>
                    <a:pt x="954887" y="784021"/>
                  </a:moveTo>
                  <a:lnTo>
                    <a:pt x="953503" y="783564"/>
                  </a:lnTo>
                  <a:lnTo>
                    <a:pt x="954722" y="783996"/>
                  </a:lnTo>
                  <a:lnTo>
                    <a:pt x="954887" y="784021"/>
                  </a:lnTo>
                  <a:close/>
                </a:path>
                <a:path w="981075" h="784225">
                  <a:moveTo>
                    <a:pt x="961313" y="12"/>
                  </a:moveTo>
                  <a:lnTo>
                    <a:pt x="960894" y="0"/>
                  </a:lnTo>
                  <a:lnTo>
                    <a:pt x="960488" y="0"/>
                  </a:lnTo>
                  <a:lnTo>
                    <a:pt x="961313" y="12"/>
                  </a:lnTo>
                  <a:close/>
                </a:path>
                <a:path w="981075" h="784225">
                  <a:moveTo>
                    <a:pt x="980617" y="21247"/>
                  </a:moveTo>
                  <a:lnTo>
                    <a:pt x="980579" y="18757"/>
                  </a:lnTo>
                  <a:lnTo>
                    <a:pt x="980567" y="17843"/>
                  </a:lnTo>
                  <a:lnTo>
                    <a:pt x="980363" y="17056"/>
                  </a:lnTo>
                  <a:lnTo>
                    <a:pt x="973645" y="4838"/>
                  </a:lnTo>
                  <a:lnTo>
                    <a:pt x="975106" y="6172"/>
                  </a:lnTo>
                  <a:lnTo>
                    <a:pt x="973302" y="4559"/>
                  </a:lnTo>
                  <a:lnTo>
                    <a:pt x="973645" y="4838"/>
                  </a:lnTo>
                  <a:lnTo>
                    <a:pt x="972705" y="4000"/>
                  </a:lnTo>
                  <a:lnTo>
                    <a:pt x="967752" y="1295"/>
                  </a:lnTo>
                  <a:lnTo>
                    <a:pt x="965390" y="533"/>
                  </a:lnTo>
                  <a:lnTo>
                    <a:pt x="962964" y="190"/>
                  </a:lnTo>
                  <a:lnTo>
                    <a:pt x="962837" y="177"/>
                  </a:lnTo>
                  <a:lnTo>
                    <a:pt x="962837" y="19735"/>
                  </a:lnTo>
                  <a:lnTo>
                    <a:pt x="962812" y="20993"/>
                  </a:lnTo>
                  <a:lnTo>
                    <a:pt x="962787" y="21450"/>
                  </a:lnTo>
                  <a:lnTo>
                    <a:pt x="962698" y="21666"/>
                  </a:lnTo>
                  <a:lnTo>
                    <a:pt x="962609" y="21818"/>
                  </a:lnTo>
                  <a:lnTo>
                    <a:pt x="944092" y="32994"/>
                  </a:lnTo>
                  <a:lnTo>
                    <a:pt x="943546" y="32283"/>
                  </a:lnTo>
                  <a:lnTo>
                    <a:pt x="943317" y="31940"/>
                  </a:lnTo>
                  <a:lnTo>
                    <a:pt x="943051" y="31534"/>
                  </a:lnTo>
                  <a:lnTo>
                    <a:pt x="942136" y="29946"/>
                  </a:lnTo>
                  <a:lnTo>
                    <a:pt x="941755" y="29197"/>
                  </a:lnTo>
                  <a:lnTo>
                    <a:pt x="941387" y="28282"/>
                  </a:lnTo>
                  <a:lnTo>
                    <a:pt x="957465" y="18973"/>
                  </a:lnTo>
                  <a:lnTo>
                    <a:pt x="958824" y="18148"/>
                  </a:lnTo>
                  <a:lnTo>
                    <a:pt x="960208" y="17780"/>
                  </a:lnTo>
                  <a:lnTo>
                    <a:pt x="962533" y="19138"/>
                  </a:lnTo>
                  <a:lnTo>
                    <a:pt x="962825" y="19672"/>
                  </a:lnTo>
                  <a:lnTo>
                    <a:pt x="962837" y="177"/>
                  </a:lnTo>
                  <a:lnTo>
                    <a:pt x="961555" y="25"/>
                  </a:lnTo>
                  <a:lnTo>
                    <a:pt x="959700" y="12"/>
                  </a:lnTo>
                  <a:lnTo>
                    <a:pt x="959815" y="0"/>
                  </a:lnTo>
                  <a:lnTo>
                    <a:pt x="959281" y="0"/>
                  </a:lnTo>
                  <a:lnTo>
                    <a:pt x="959040" y="25"/>
                  </a:lnTo>
                  <a:lnTo>
                    <a:pt x="958532" y="50"/>
                  </a:lnTo>
                  <a:lnTo>
                    <a:pt x="958329" y="50"/>
                  </a:lnTo>
                  <a:lnTo>
                    <a:pt x="958202" y="88"/>
                  </a:lnTo>
                  <a:lnTo>
                    <a:pt x="958037" y="101"/>
                  </a:lnTo>
                  <a:lnTo>
                    <a:pt x="957541" y="177"/>
                  </a:lnTo>
                  <a:lnTo>
                    <a:pt x="957872" y="127"/>
                  </a:lnTo>
                  <a:lnTo>
                    <a:pt x="957541" y="165"/>
                  </a:lnTo>
                  <a:lnTo>
                    <a:pt x="956246" y="342"/>
                  </a:lnTo>
                  <a:lnTo>
                    <a:pt x="955611" y="482"/>
                  </a:lnTo>
                  <a:lnTo>
                    <a:pt x="955890" y="431"/>
                  </a:lnTo>
                  <a:lnTo>
                    <a:pt x="955471" y="546"/>
                  </a:lnTo>
                  <a:lnTo>
                    <a:pt x="955281" y="584"/>
                  </a:lnTo>
                  <a:lnTo>
                    <a:pt x="955052" y="622"/>
                  </a:lnTo>
                  <a:lnTo>
                    <a:pt x="954341" y="850"/>
                  </a:lnTo>
                  <a:lnTo>
                    <a:pt x="952728" y="1384"/>
                  </a:lnTo>
                  <a:lnTo>
                    <a:pt x="953655" y="1104"/>
                  </a:lnTo>
                  <a:lnTo>
                    <a:pt x="952703" y="1397"/>
                  </a:lnTo>
                  <a:lnTo>
                    <a:pt x="952436" y="1485"/>
                  </a:lnTo>
                  <a:lnTo>
                    <a:pt x="951750" y="1803"/>
                  </a:lnTo>
                  <a:lnTo>
                    <a:pt x="951357" y="1993"/>
                  </a:lnTo>
                  <a:lnTo>
                    <a:pt x="951039" y="2133"/>
                  </a:lnTo>
                  <a:lnTo>
                    <a:pt x="950696" y="2298"/>
                  </a:lnTo>
                  <a:lnTo>
                    <a:pt x="950302" y="2552"/>
                  </a:lnTo>
                  <a:lnTo>
                    <a:pt x="949693" y="2908"/>
                  </a:lnTo>
                  <a:lnTo>
                    <a:pt x="948093" y="3949"/>
                  </a:lnTo>
                  <a:lnTo>
                    <a:pt x="949109" y="3276"/>
                  </a:lnTo>
                  <a:lnTo>
                    <a:pt x="946543" y="4940"/>
                  </a:lnTo>
                  <a:lnTo>
                    <a:pt x="945108" y="6426"/>
                  </a:lnTo>
                  <a:lnTo>
                    <a:pt x="944372" y="7188"/>
                  </a:lnTo>
                  <a:lnTo>
                    <a:pt x="941133" y="12534"/>
                  </a:lnTo>
                  <a:lnTo>
                    <a:pt x="941070" y="12738"/>
                  </a:lnTo>
                  <a:lnTo>
                    <a:pt x="941070" y="12928"/>
                  </a:lnTo>
                  <a:lnTo>
                    <a:pt x="940943" y="13347"/>
                  </a:lnTo>
                  <a:lnTo>
                    <a:pt x="940219" y="15481"/>
                  </a:lnTo>
                  <a:lnTo>
                    <a:pt x="940193" y="15773"/>
                  </a:lnTo>
                  <a:lnTo>
                    <a:pt x="940193" y="25146"/>
                  </a:lnTo>
                  <a:lnTo>
                    <a:pt x="939787" y="22872"/>
                  </a:lnTo>
                  <a:lnTo>
                    <a:pt x="939800" y="22021"/>
                  </a:lnTo>
                  <a:lnTo>
                    <a:pt x="939876" y="23342"/>
                  </a:lnTo>
                  <a:lnTo>
                    <a:pt x="940193" y="25146"/>
                  </a:lnTo>
                  <a:lnTo>
                    <a:pt x="940193" y="15773"/>
                  </a:lnTo>
                  <a:lnTo>
                    <a:pt x="939939" y="18656"/>
                  </a:lnTo>
                  <a:lnTo>
                    <a:pt x="939901" y="22606"/>
                  </a:lnTo>
                  <a:lnTo>
                    <a:pt x="940092" y="24015"/>
                  </a:lnTo>
                  <a:lnTo>
                    <a:pt x="939850" y="22288"/>
                  </a:lnTo>
                  <a:lnTo>
                    <a:pt x="939850" y="19875"/>
                  </a:lnTo>
                  <a:lnTo>
                    <a:pt x="939888" y="19253"/>
                  </a:lnTo>
                  <a:lnTo>
                    <a:pt x="939939" y="18656"/>
                  </a:lnTo>
                  <a:lnTo>
                    <a:pt x="939838" y="19672"/>
                  </a:lnTo>
                  <a:lnTo>
                    <a:pt x="940219" y="15481"/>
                  </a:lnTo>
                  <a:lnTo>
                    <a:pt x="941070" y="12928"/>
                  </a:lnTo>
                  <a:lnTo>
                    <a:pt x="941070" y="12738"/>
                  </a:lnTo>
                  <a:lnTo>
                    <a:pt x="940130" y="15608"/>
                  </a:lnTo>
                  <a:lnTo>
                    <a:pt x="939812" y="19342"/>
                  </a:lnTo>
                  <a:lnTo>
                    <a:pt x="941324" y="28295"/>
                  </a:lnTo>
                  <a:lnTo>
                    <a:pt x="656056" y="193852"/>
                  </a:lnTo>
                  <a:lnTo>
                    <a:pt x="656742" y="194767"/>
                  </a:lnTo>
                  <a:lnTo>
                    <a:pt x="657352" y="195719"/>
                  </a:lnTo>
                  <a:lnTo>
                    <a:pt x="658202" y="197319"/>
                  </a:lnTo>
                  <a:lnTo>
                    <a:pt x="658507" y="197942"/>
                  </a:lnTo>
                  <a:lnTo>
                    <a:pt x="658761" y="198589"/>
                  </a:lnTo>
                  <a:lnTo>
                    <a:pt x="944029" y="33020"/>
                  </a:lnTo>
                  <a:lnTo>
                    <a:pt x="945273" y="34632"/>
                  </a:lnTo>
                  <a:lnTo>
                    <a:pt x="945515" y="34861"/>
                  </a:lnTo>
                  <a:lnTo>
                    <a:pt x="946886" y="36664"/>
                  </a:lnTo>
                  <a:lnTo>
                    <a:pt x="948042" y="38150"/>
                  </a:lnTo>
                  <a:lnTo>
                    <a:pt x="951725" y="39890"/>
                  </a:lnTo>
                  <a:lnTo>
                    <a:pt x="952601" y="40398"/>
                  </a:lnTo>
                  <a:lnTo>
                    <a:pt x="952842" y="40424"/>
                  </a:lnTo>
                  <a:lnTo>
                    <a:pt x="954087" y="40995"/>
                  </a:lnTo>
                  <a:lnTo>
                    <a:pt x="959599" y="40995"/>
                  </a:lnTo>
                  <a:lnTo>
                    <a:pt x="960272" y="40995"/>
                  </a:lnTo>
                  <a:lnTo>
                    <a:pt x="975410" y="34239"/>
                  </a:lnTo>
                  <a:lnTo>
                    <a:pt x="976503" y="32905"/>
                  </a:lnTo>
                  <a:lnTo>
                    <a:pt x="979081" y="28790"/>
                  </a:lnTo>
                  <a:lnTo>
                    <a:pt x="980109" y="25844"/>
                  </a:lnTo>
                  <a:lnTo>
                    <a:pt x="980452" y="22631"/>
                  </a:lnTo>
                  <a:lnTo>
                    <a:pt x="980617" y="2124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1" name="object 747"/>
            <p:cNvSpPr/>
            <p:nvPr/>
          </p:nvSpPr>
          <p:spPr>
            <a:xfrm>
              <a:off x="10013709" y="3086140"/>
              <a:ext cx="627380" cy="734060"/>
            </a:xfrm>
            <a:custGeom>
              <a:avLst/>
              <a:gdLst/>
              <a:ahLst/>
              <a:cxnLst/>
              <a:rect l="l" t="t" r="r" b="b"/>
              <a:pathLst>
                <a:path w="627379" h="734060">
                  <a:moveTo>
                    <a:pt x="142875" y="650836"/>
                  </a:moveTo>
                  <a:lnTo>
                    <a:pt x="137426" y="653986"/>
                  </a:lnTo>
                  <a:lnTo>
                    <a:pt x="0" y="733729"/>
                  </a:lnTo>
                  <a:lnTo>
                    <a:pt x="137452" y="653999"/>
                  </a:lnTo>
                  <a:lnTo>
                    <a:pt x="142875" y="650836"/>
                  </a:lnTo>
                  <a:close/>
                </a:path>
                <a:path w="627379" h="734060">
                  <a:moveTo>
                    <a:pt x="284543" y="566153"/>
                  </a:moveTo>
                  <a:lnTo>
                    <a:pt x="284302" y="565111"/>
                  </a:lnTo>
                  <a:lnTo>
                    <a:pt x="284543" y="566178"/>
                  </a:lnTo>
                  <a:close/>
                </a:path>
                <a:path w="627379" h="734060">
                  <a:moveTo>
                    <a:pt x="284683" y="182384"/>
                  </a:moveTo>
                  <a:lnTo>
                    <a:pt x="284454" y="183108"/>
                  </a:lnTo>
                  <a:lnTo>
                    <a:pt x="284683" y="182384"/>
                  </a:lnTo>
                  <a:close/>
                </a:path>
                <a:path w="627379" h="734060">
                  <a:moveTo>
                    <a:pt x="284873" y="567182"/>
                  </a:moveTo>
                  <a:lnTo>
                    <a:pt x="284543" y="566178"/>
                  </a:lnTo>
                  <a:lnTo>
                    <a:pt x="284873" y="567194"/>
                  </a:lnTo>
                  <a:close/>
                </a:path>
                <a:path w="627379" h="734060">
                  <a:moveTo>
                    <a:pt x="286016" y="550964"/>
                  </a:moveTo>
                  <a:lnTo>
                    <a:pt x="285457" y="551942"/>
                  </a:lnTo>
                  <a:lnTo>
                    <a:pt x="284734" y="553783"/>
                  </a:lnTo>
                  <a:lnTo>
                    <a:pt x="284276" y="555752"/>
                  </a:lnTo>
                  <a:lnTo>
                    <a:pt x="284530" y="554672"/>
                  </a:lnTo>
                  <a:lnTo>
                    <a:pt x="284873" y="553593"/>
                  </a:lnTo>
                  <a:lnTo>
                    <a:pt x="285661" y="551713"/>
                  </a:lnTo>
                  <a:lnTo>
                    <a:pt x="286016" y="550964"/>
                  </a:lnTo>
                  <a:close/>
                </a:path>
                <a:path w="627379" h="734060">
                  <a:moveTo>
                    <a:pt x="286092" y="198208"/>
                  </a:moveTo>
                  <a:lnTo>
                    <a:pt x="284365" y="193636"/>
                  </a:lnTo>
                  <a:lnTo>
                    <a:pt x="284060" y="192379"/>
                  </a:lnTo>
                  <a:lnTo>
                    <a:pt x="283895" y="191287"/>
                  </a:lnTo>
                  <a:lnTo>
                    <a:pt x="283806" y="190182"/>
                  </a:lnTo>
                  <a:lnTo>
                    <a:pt x="283984" y="192455"/>
                  </a:lnTo>
                  <a:lnTo>
                    <a:pt x="284543" y="194678"/>
                  </a:lnTo>
                  <a:lnTo>
                    <a:pt x="284746" y="195160"/>
                  </a:lnTo>
                  <a:lnTo>
                    <a:pt x="284835" y="195503"/>
                  </a:lnTo>
                  <a:lnTo>
                    <a:pt x="285559" y="197269"/>
                  </a:lnTo>
                  <a:lnTo>
                    <a:pt x="286092" y="198208"/>
                  </a:lnTo>
                  <a:close/>
                </a:path>
                <a:path w="627379" h="734060">
                  <a:moveTo>
                    <a:pt x="294995" y="170294"/>
                  </a:moveTo>
                  <a:lnTo>
                    <a:pt x="294563" y="170510"/>
                  </a:lnTo>
                  <a:lnTo>
                    <a:pt x="294716" y="170446"/>
                  </a:lnTo>
                  <a:lnTo>
                    <a:pt x="294995" y="170294"/>
                  </a:lnTo>
                  <a:close/>
                </a:path>
                <a:path w="627379" h="734060">
                  <a:moveTo>
                    <a:pt x="295008" y="578713"/>
                  </a:moveTo>
                  <a:lnTo>
                    <a:pt x="293166" y="577761"/>
                  </a:lnTo>
                  <a:lnTo>
                    <a:pt x="291731" y="576757"/>
                  </a:lnTo>
                  <a:lnTo>
                    <a:pt x="289814" y="574992"/>
                  </a:lnTo>
                  <a:lnTo>
                    <a:pt x="291350" y="576516"/>
                  </a:lnTo>
                  <a:lnTo>
                    <a:pt x="293116" y="577773"/>
                  </a:lnTo>
                  <a:lnTo>
                    <a:pt x="295008" y="578713"/>
                  </a:lnTo>
                  <a:close/>
                </a:path>
                <a:path w="627379" h="734060">
                  <a:moveTo>
                    <a:pt x="295122" y="541959"/>
                  </a:moveTo>
                  <a:lnTo>
                    <a:pt x="294741" y="542137"/>
                  </a:lnTo>
                  <a:lnTo>
                    <a:pt x="293420" y="542963"/>
                  </a:lnTo>
                  <a:lnTo>
                    <a:pt x="295122" y="541959"/>
                  </a:lnTo>
                  <a:close/>
                </a:path>
                <a:path w="627379" h="734060">
                  <a:moveTo>
                    <a:pt x="296075" y="579234"/>
                  </a:moveTo>
                  <a:lnTo>
                    <a:pt x="295008" y="578713"/>
                  </a:lnTo>
                  <a:lnTo>
                    <a:pt x="295757" y="579107"/>
                  </a:lnTo>
                  <a:lnTo>
                    <a:pt x="296075" y="579234"/>
                  </a:lnTo>
                  <a:close/>
                </a:path>
                <a:path w="627379" h="734060">
                  <a:moveTo>
                    <a:pt x="296392" y="541401"/>
                  </a:moveTo>
                  <a:lnTo>
                    <a:pt x="296164" y="541477"/>
                  </a:lnTo>
                  <a:lnTo>
                    <a:pt x="295211" y="541921"/>
                  </a:lnTo>
                  <a:lnTo>
                    <a:pt x="296392" y="541401"/>
                  </a:lnTo>
                  <a:close/>
                </a:path>
                <a:path w="627379" h="734060">
                  <a:moveTo>
                    <a:pt x="296633" y="169545"/>
                  </a:moveTo>
                  <a:lnTo>
                    <a:pt x="296265" y="169697"/>
                  </a:lnTo>
                  <a:lnTo>
                    <a:pt x="295948" y="169824"/>
                  </a:lnTo>
                  <a:lnTo>
                    <a:pt x="295821" y="169887"/>
                  </a:lnTo>
                  <a:lnTo>
                    <a:pt x="295554" y="170002"/>
                  </a:lnTo>
                  <a:lnTo>
                    <a:pt x="295122" y="170230"/>
                  </a:lnTo>
                  <a:lnTo>
                    <a:pt x="295757" y="169938"/>
                  </a:lnTo>
                  <a:lnTo>
                    <a:pt x="296545" y="169583"/>
                  </a:lnTo>
                  <a:close/>
                </a:path>
                <a:path w="627379" h="734060">
                  <a:moveTo>
                    <a:pt x="297764" y="169024"/>
                  </a:moveTo>
                  <a:lnTo>
                    <a:pt x="296633" y="169545"/>
                  </a:lnTo>
                  <a:lnTo>
                    <a:pt x="297764" y="169024"/>
                  </a:lnTo>
                  <a:close/>
                </a:path>
                <a:path w="627379" h="734060">
                  <a:moveTo>
                    <a:pt x="297967" y="208140"/>
                  </a:moveTo>
                  <a:lnTo>
                    <a:pt x="297218" y="207899"/>
                  </a:lnTo>
                  <a:lnTo>
                    <a:pt x="296468" y="207619"/>
                  </a:lnTo>
                  <a:lnTo>
                    <a:pt x="295567" y="207213"/>
                  </a:lnTo>
                  <a:lnTo>
                    <a:pt x="295236" y="207060"/>
                  </a:lnTo>
                  <a:lnTo>
                    <a:pt x="294817" y="206844"/>
                  </a:lnTo>
                  <a:lnTo>
                    <a:pt x="295440" y="207200"/>
                  </a:lnTo>
                  <a:lnTo>
                    <a:pt x="296672" y="207733"/>
                  </a:lnTo>
                  <a:lnTo>
                    <a:pt x="297967" y="208140"/>
                  </a:lnTo>
                  <a:close/>
                </a:path>
                <a:path w="627379" h="734060">
                  <a:moveTo>
                    <a:pt x="300863" y="168351"/>
                  </a:moveTo>
                  <a:lnTo>
                    <a:pt x="300596" y="168376"/>
                  </a:lnTo>
                  <a:lnTo>
                    <a:pt x="299935" y="168440"/>
                  </a:lnTo>
                  <a:lnTo>
                    <a:pt x="297776" y="169024"/>
                  </a:lnTo>
                  <a:lnTo>
                    <a:pt x="296875" y="169456"/>
                  </a:lnTo>
                  <a:lnTo>
                    <a:pt x="298602" y="168897"/>
                  </a:lnTo>
                  <a:lnTo>
                    <a:pt x="299808" y="168541"/>
                  </a:lnTo>
                  <a:lnTo>
                    <a:pt x="300863" y="168351"/>
                  </a:lnTo>
                  <a:close/>
                </a:path>
                <a:path w="627379" h="734060">
                  <a:moveTo>
                    <a:pt x="306857" y="325399"/>
                  </a:moveTo>
                  <a:lnTo>
                    <a:pt x="306793" y="208940"/>
                  </a:lnTo>
                  <a:lnTo>
                    <a:pt x="305739" y="209042"/>
                  </a:lnTo>
                  <a:lnTo>
                    <a:pt x="305739" y="366306"/>
                  </a:lnTo>
                  <a:lnTo>
                    <a:pt x="302348" y="366306"/>
                  </a:lnTo>
                  <a:lnTo>
                    <a:pt x="302348" y="365683"/>
                  </a:lnTo>
                  <a:lnTo>
                    <a:pt x="303161" y="365937"/>
                  </a:lnTo>
                  <a:lnTo>
                    <a:pt x="304965" y="366268"/>
                  </a:lnTo>
                  <a:lnTo>
                    <a:pt x="305739" y="366306"/>
                  </a:lnTo>
                  <a:lnTo>
                    <a:pt x="305739" y="209042"/>
                  </a:lnTo>
                  <a:lnTo>
                    <a:pt x="305092" y="209092"/>
                  </a:lnTo>
                  <a:lnTo>
                    <a:pt x="305092" y="208826"/>
                  </a:lnTo>
                  <a:lnTo>
                    <a:pt x="304215" y="208826"/>
                  </a:lnTo>
                  <a:lnTo>
                    <a:pt x="304215" y="325666"/>
                  </a:lnTo>
                  <a:lnTo>
                    <a:pt x="303834" y="325729"/>
                  </a:lnTo>
                  <a:lnTo>
                    <a:pt x="302552" y="326009"/>
                  </a:lnTo>
                  <a:lnTo>
                    <a:pt x="301637" y="326313"/>
                  </a:lnTo>
                  <a:lnTo>
                    <a:pt x="301637" y="325666"/>
                  </a:lnTo>
                  <a:lnTo>
                    <a:pt x="304215" y="325666"/>
                  </a:lnTo>
                  <a:lnTo>
                    <a:pt x="304215" y="208826"/>
                  </a:lnTo>
                  <a:lnTo>
                    <a:pt x="301434" y="208826"/>
                  </a:lnTo>
                  <a:lnTo>
                    <a:pt x="301434" y="325666"/>
                  </a:lnTo>
                  <a:lnTo>
                    <a:pt x="301434" y="326377"/>
                  </a:lnTo>
                  <a:lnTo>
                    <a:pt x="301434" y="540296"/>
                  </a:lnTo>
                  <a:lnTo>
                    <a:pt x="306793" y="540296"/>
                  </a:lnTo>
                  <a:lnTo>
                    <a:pt x="306793" y="540080"/>
                  </a:lnTo>
                  <a:lnTo>
                    <a:pt x="306793" y="539902"/>
                  </a:lnTo>
                  <a:lnTo>
                    <a:pt x="306793" y="366356"/>
                  </a:lnTo>
                  <a:lnTo>
                    <a:pt x="306857" y="349516"/>
                  </a:lnTo>
                  <a:lnTo>
                    <a:pt x="306857" y="348424"/>
                  </a:lnTo>
                  <a:lnTo>
                    <a:pt x="306857" y="343369"/>
                  </a:lnTo>
                  <a:lnTo>
                    <a:pt x="306857" y="325399"/>
                  </a:lnTo>
                  <a:close/>
                </a:path>
                <a:path w="627379" h="734060">
                  <a:moveTo>
                    <a:pt x="308381" y="208699"/>
                  </a:moveTo>
                  <a:lnTo>
                    <a:pt x="307263" y="208876"/>
                  </a:lnTo>
                  <a:lnTo>
                    <a:pt x="308381" y="208699"/>
                  </a:lnTo>
                  <a:close/>
                </a:path>
                <a:path w="627379" h="734060">
                  <a:moveTo>
                    <a:pt x="309473" y="208432"/>
                  </a:moveTo>
                  <a:lnTo>
                    <a:pt x="308381" y="208699"/>
                  </a:lnTo>
                  <a:lnTo>
                    <a:pt x="309473" y="208432"/>
                  </a:lnTo>
                  <a:close/>
                </a:path>
                <a:path w="627379" h="734060">
                  <a:moveTo>
                    <a:pt x="311162" y="207873"/>
                  </a:moveTo>
                  <a:lnTo>
                    <a:pt x="310984" y="207924"/>
                  </a:lnTo>
                  <a:lnTo>
                    <a:pt x="310527" y="208076"/>
                  </a:lnTo>
                  <a:lnTo>
                    <a:pt x="309473" y="208432"/>
                  </a:lnTo>
                  <a:lnTo>
                    <a:pt x="310527" y="208089"/>
                  </a:lnTo>
                  <a:lnTo>
                    <a:pt x="311162" y="207873"/>
                  </a:lnTo>
                  <a:close/>
                </a:path>
                <a:path w="627379" h="734060">
                  <a:moveTo>
                    <a:pt x="311848" y="207606"/>
                  </a:moveTo>
                  <a:lnTo>
                    <a:pt x="311721" y="207657"/>
                  </a:lnTo>
                  <a:lnTo>
                    <a:pt x="311848" y="207606"/>
                  </a:lnTo>
                  <a:close/>
                </a:path>
                <a:path w="627379" h="734060">
                  <a:moveTo>
                    <a:pt x="311848" y="169621"/>
                  </a:moveTo>
                  <a:lnTo>
                    <a:pt x="311518" y="169468"/>
                  </a:lnTo>
                  <a:lnTo>
                    <a:pt x="310667" y="169176"/>
                  </a:lnTo>
                  <a:lnTo>
                    <a:pt x="311848" y="169621"/>
                  </a:lnTo>
                  <a:close/>
                </a:path>
                <a:path w="627379" h="734060">
                  <a:moveTo>
                    <a:pt x="312432" y="541642"/>
                  </a:moveTo>
                  <a:lnTo>
                    <a:pt x="311937" y="541413"/>
                  </a:lnTo>
                  <a:lnTo>
                    <a:pt x="311607" y="541286"/>
                  </a:lnTo>
                  <a:lnTo>
                    <a:pt x="312432" y="541642"/>
                  </a:lnTo>
                  <a:close/>
                </a:path>
                <a:path w="627379" h="734060">
                  <a:moveTo>
                    <a:pt x="312788" y="170040"/>
                  </a:moveTo>
                  <a:lnTo>
                    <a:pt x="312343" y="169824"/>
                  </a:lnTo>
                  <a:lnTo>
                    <a:pt x="311848" y="169621"/>
                  </a:lnTo>
                  <a:lnTo>
                    <a:pt x="312788" y="170040"/>
                  </a:lnTo>
                  <a:close/>
                </a:path>
                <a:path w="627379" h="734060">
                  <a:moveTo>
                    <a:pt x="313423" y="206870"/>
                  </a:moveTo>
                  <a:lnTo>
                    <a:pt x="312559" y="207289"/>
                  </a:lnTo>
                  <a:lnTo>
                    <a:pt x="312331" y="207391"/>
                  </a:lnTo>
                  <a:lnTo>
                    <a:pt x="311950" y="207556"/>
                  </a:lnTo>
                  <a:lnTo>
                    <a:pt x="312127" y="207492"/>
                  </a:lnTo>
                  <a:lnTo>
                    <a:pt x="312724" y="207225"/>
                  </a:lnTo>
                  <a:lnTo>
                    <a:pt x="313423" y="206870"/>
                  </a:lnTo>
                  <a:close/>
                </a:path>
                <a:path w="627379" h="734060">
                  <a:moveTo>
                    <a:pt x="313956" y="170637"/>
                  </a:moveTo>
                  <a:lnTo>
                    <a:pt x="313156" y="170218"/>
                  </a:lnTo>
                  <a:lnTo>
                    <a:pt x="313956" y="170637"/>
                  </a:lnTo>
                  <a:close/>
                </a:path>
                <a:path w="627379" h="734060">
                  <a:moveTo>
                    <a:pt x="314337" y="542632"/>
                  </a:moveTo>
                  <a:lnTo>
                    <a:pt x="313169" y="541972"/>
                  </a:lnTo>
                  <a:lnTo>
                    <a:pt x="312432" y="541642"/>
                  </a:lnTo>
                  <a:lnTo>
                    <a:pt x="314337" y="542632"/>
                  </a:lnTo>
                  <a:close/>
                </a:path>
                <a:path w="627379" h="734060">
                  <a:moveTo>
                    <a:pt x="317169" y="544614"/>
                  </a:moveTo>
                  <a:lnTo>
                    <a:pt x="316712" y="544195"/>
                  </a:lnTo>
                  <a:lnTo>
                    <a:pt x="315595" y="543382"/>
                  </a:lnTo>
                  <a:lnTo>
                    <a:pt x="314413" y="542683"/>
                  </a:lnTo>
                  <a:lnTo>
                    <a:pt x="315518" y="543382"/>
                  </a:lnTo>
                  <a:lnTo>
                    <a:pt x="316801" y="544309"/>
                  </a:lnTo>
                  <a:lnTo>
                    <a:pt x="317169" y="544614"/>
                  </a:lnTo>
                  <a:close/>
                </a:path>
                <a:path w="627379" h="734060">
                  <a:moveTo>
                    <a:pt x="320281" y="572935"/>
                  </a:moveTo>
                  <a:lnTo>
                    <a:pt x="319951" y="573366"/>
                  </a:lnTo>
                  <a:lnTo>
                    <a:pt x="319265" y="574167"/>
                  </a:lnTo>
                  <a:lnTo>
                    <a:pt x="319963" y="573366"/>
                  </a:lnTo>
                  <a:lnTo>
                    <a:pt x="320281" y="572935"/>
                  </a:lnTo>
                  <a:close/>
                </a:path>
                <a:path w="627379" h="734060">
                  <a:moveTo>
                    <a:pt x="322021" y="198488"/>
                  </a:moveTo>
                  <a:lnTo>
                    <a:pt x="321310" y="199682"/>
                  </a:lnTo>
                  <a:lnTo>
                    <a:pt x="321703" y="199072"/>
                  </a:lnTo>
                  <a:lnTo>
                    <a:pt x="322021" y="198488"/>
                  </a:lnTo>
                  <a:close/>
                </a:path>
                <a:path w="627379" h="734060">
                  <a:moveTo>
                    <a:pt x="322668" y="180073"/>
                  </a:moveTo>
                  <a:lnTo>
                    <a:pt x="322453" y="179552"/>
                  </a:lnTo>
                  <a:lnTo>
                    <a:pt x="322135" y="178943"/>
                  </a:lnTo>
                  <a:lnTo>
                    <a:pt x="322668" y="180073"/>
                  </a:lnTo>
                  <a:close/>
                </a:path>
                <a:path w="627379" h="734060">
                  <a:moveTo>
                    <a:pt x="322821" y="180352"/>
                  </a:moveTo>
                  <a:lnTo>
                    <a:pt x="322694" y="180111"/>
                  </a:lnTo>
                  <a:lnTo>
                    <a:pt x="322821" y="180378"/>
                  </a:lnTo>
                  <a:close/>
                </a:path>
                <a:path w="627379" h="734060">
                  <a:moveTo>
                    <a:pt x="322948" y="196621"/>
                  </a:moveTo>
                  <a:lnTo>
                    <a:pt x="322592" y="197358"/>
                  </a:lnTo>
                  <a:lnTo>
                    <a:pt x="322300" y="197954"/>
                  </a:lnTo>
                  <a:lnTo>
                    <a:pt x="322148" y="198259"/>
                  </a:lnTo>
                  <a:lnTo>
                    <a:pt x="322402" y="197802"/>
                  </a:lnTo>
                  <a:lnTo>
                    <a:pt x="322630" y="197383"/>
                  </a:lnTo>
                  <a:lnTo>
                    <a:pt x="322948" y="196621"/>
                  </a:lnTo>
                  <a:close/>
                </a:path>
                <a:path w="627379" h="734060">
                  <a:moveTo>
                    <a:pt x="323240" y="195884"/>
                  </a:moveTo>
                  <a:lnTo>
                    <a:pt x="322948" y="196621"/>
                  </a:lnTo>
                  <a:lnTo>
                    <a:pt x="323113" y="196265"/>
                  </a:lnTo>
                  <a:lnTo>
                    <a:pt x="323240" y="195884"/>
                  </a:lnTo>
                  <a:close/>
                </a:path>
                <a:path w="627379" h="734060">
                  <a:moveTo>
                    <a:pt x="323303" y="553313"/>
                  </a:moveTo>
                  <a:lnTo>
                    <a:pt x="323151" y="552831"/>
                  </a:lnTo>
                  <a:lnTo>
                    <a:pt x="322592" y="551510"/>
                  </a:lnTo>
                  <a:lnTo>
                    <a:pt x="322173" y="550786"/>
                  </a:lnTo>
                  <a:lnTo>
                    <a:pt x="322986" y="552500"/>
                  </a:lnTo>
                  <a:lnTo>
                    <a:pt x="323303" y="553313"/>
                  </a:lnTo>
                  <a:close/>
                </a:path>
                <a:path w="627379" h="734060">
                  <a:moveTo>
                    <a:pt x="324358" y="185762"/>
                  </a:moveTo>
                  <a:lnTo>
                    <a:pt x="324243" y="184607"/>
                  </a:lnTo>
                  <a:lnTo>
                    <a:pt x="323761" y="182651"/>
                  </a:lnTo>
                  <a:lnTo>
                    <a:pt x="323481" y="182003"/>
                  </a:lnTo>
                  <a:lnTo>
                    <a:pt x="323240" y="181368"/>
                  </a:lnTo>
                  <a:lnTo>
                    <a:pt x="323786" y="183057"/>
                  </a:lnTo>
                  <a:lnTo>
                    <a:pt x="324231" y="184975"/>
                  </a:lnTo>
                  <a:lnTo>
                    <a:pt x="324358" y="185762"/>
                  </a:lnTo>
                  <a:close/>
                </a:path>
                <a:path w="627379" h="734060">
                  <a:moveTo>
                    <a:pt x="324548" y="558317"/>
                  </a:moveTo>
                  <a:lnTo>
                    <a:pt x="324231" y="556234"/>
                  </a:lnTo>
                  <a:lnTo>
                    <a:pt x="323862" y="555091"/>
                  </a:lnTo>
                  <a:lnTo>
                    <a:pt x="324319" y="556971"/>
                  </a:lnTo>
                  <a:lnTo>
                    <a:pt x="324485" y="558317"/>
                  </a:lnTo>
                  <a:lnTo>
                    <a:pt x="324548" y="560222"/>
                  </a:lnTo>
                  <a:lnTo>
                    <a:pt x="324548" y="558317"/>
                  </a:lnTo>
                  <a:close/>
                </a:path>
                <a:path w="627379" h="734060">
                  <a:moveTo>
                    <a:pt x="627367" y="2387"/>
                  </a:moveTo>
                  <a:lnTo>
                    <a:pt x="626783" y="1371"/>
                  </a:lnTo>
                  <a:lnTo>
                    <a:pt x="624459" y="12"/>
                  </a:lnTo>
                  <a:lnTo>
                    <a:pt x="623074" y="381"/>
                  </a:lnTo>
                  <a:lnTo>
                    <a:pt x="621792" y="1117"/>
                  </a:lnTo>
                  <a:lnTo>
                    <a:pt x="605624" y="10490"/>
                  </a:lnTo>
                  <a:lnTo>
                    <a:pt x="605980" y="11353"/>
                  </a:lnTo>
                  <a:lnTo>
                    <a:pt x="606386" y="12179"/>
                  </a:lnTo>
                  <a:lnTo>
                    <a:pt x="607301" y="13766"/>
                  </a:lnTo>
                  <a:lnTo>
                    <a:pt x="607796" y="14516"/>
                  </a:lnTo>
                  <a:lnTo>
                    <a:pt x="608342" y="15227"/>
                  </a:lnTo>
                  <a:lnTo>
                    <a:pt x="625157" y="5448"/>
                  </a:lnTo>
                  <a:lnTo>
                    <a:pt x="625995" y="5092"/>
                  </a:lnTo>
                  <a:lnTo>
                    <a:pt x="626275" y="4749"/>
                  </a:lnTo>
                  <a:lnTo>
                    <a:pt x="627227" y="3619"/>
                  </a:lnTo>
                  <a:lnTo>
                    <a:pt x="627367" y="238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2" name="object 748"/>
            <p:cNvSpPr/>
            <p:nvPr/>
          </p:nvSpPr>
          <p:spPr>
            <a:xfrm>
              <a:off x="9656610" y="3068373"/>
              <a:ext cx="681355" cy="784225"/>
            </a:xfrm>
            <a:custGeom>
              <a:avLst/>
              <a:gdLst/>
              <a:ahLst/>
              <a:cxnLst/>
              <a:rect l="l" t="t" r="r" b="b"/>
              <a:pathLst>
                <a:path w="681354" h="784225">
                  <a:moveTo>
                    <a:pt x="1651" y="214007"/>
                  </a:moveTo>
                  <a:lnTo>
                    <a:pt x="1435" y="213385"/>
                  </a:lnTo>
                  <a:lnTo>
                    <a:pt x="1498" y="213753"/>
                  </a:lnTo>
                  <a:lnTo>
                    <a:pt x="1651" y="214007"/>
                  </a:lnTo>
                  <a:close/>
                </a:path>
                <a:path w="681354" h="784225">
                  <a:moveTo>
                    <a:pt x="3213" y="589000"/>
                  </a:moveTo>
                  <a:lnTo>
                    <a:pt x="1384" y="585431"/>
                  </a:lnTo>
                  <a:lnTo>
                    <a:pt x="647" y="583069"/>
                  </a:lnTo>
                  <a:lnTo>
                    <a:pt x="165" y="578967"/>
                  </a:lnTo>
                  <a:lnTo>
                    <a:pt x="203" y="575945"/>
                  </a:lnTo>
                  <a:lnTo>
                    <a:pt x="317" y="575043"/>
                  </a:lnTo>
                  <a:lnTo>
                    <a:pt x="736" y="573201"/>
                  </a:lnTo>
                  <a:lnTo>
                    <a:pt x="292" y="574522"/>
                  </a:lnTo>
                  <a:lnTo>
                    <a:pt x="0" y="577557"/>
                  </a:lnTo>
                  <a:lnTo>
                    <a:pt x="152" y="578815"/>
                  </a:lnTo>
                  <a:lnTo>
                    <a:pt x="152" y="579031"/>
                  </a:lnTo>
                  <a:lnTo>
                    <a:pt x="165" y="579221"/>
                  </a:lnTo>
                  <a:lnTo>
                    <a:pt x="342" y="582574"/>
                  </a:lnTo>
                  <a:lnTo>
                    <a:pt x="1117" y="585101"/>
                  </a:lnTo>
                  <a:lnTo>
                    <a:pt x="1270" y="585609"/>
                  </a:lnTo>
                  <a:lnTo>
                    <a:pt x="3213" y="589000"/>
                  </a:lnTo>
                  <a:close/>
                </a:path>
                <a:path w="681354" h="784225">
                  <a:moveTo>
                    <a:pt x="4533" y="591299"/>
                  </a:moveTo>
                  <a:lnTo>
                    <a:pt x="3213" y="589000"/>
                  </a:lnTo>
                  <a:lnTo>
                    <a:pt x="4216" y="590943"/>
                  </a:lnTo>
                  <a:lnTo>
                    <a:pt x="4533" y="591299"/>
                  </a:lnTo>
                  <a:close/>
                </a:path>
                <a:path w="681354" h="784225">
                  <a:moveTo>
                    <a:pt x="5041" y="564819"/>
                  </a:moveTo>
                  <a:lnTo>
                    <a:pt x="4521" y="565467"/>
                  </a:lnTo>
                  <a:lnTo>
                    <a:pt x="2679" y="567817"/>
                  </a:lnTo>
                  <a:lnTo>
                    <a:pt x="1346" y="570572"/>
                  </a:lnTo>
                  <a:lnTo>
                    <a:pt x="1104" y="571639"/>
                  </a:lnTo>
                  <a:lnTo>
                    <a:pt x="736" y="573201"/>
                  </a:lnTo>
                  <a:lnTo>
                    <a:pt x="1943" y="569658"/>
                  </a:lnTo>
                  <a:lnTo>
                    <a:pt x="2476" y="568617"/>
                  </a:lnTo>
                  <a:lnTo>
                    <a:pt x="3098" y="567512"/>
                  </a:lnTo>
                  <a:lnTo>
                    <a:pt x="5041" y="564819"/>
                  </a:lnTo>
                  <a:close/>
                </a:path>
                <a:path w="681354" h="784225">
                  <a:moveTo>
                    <a:pt x="5435" y="592277"/>
                  </a:moveTo>
                  <a:lnTo>
                    <a:pt x="4533" y="591299"/>
                  </a:lnTo>
                  <a:lnTo>
                    <a:pt x="4635" y="591464"/>
                  </a:lnTo>
                  <a:lnTo>
                    <a:pt x="5435" y="592277"/>
                  </a:lnTo>
                  <a:close/>
                </a:path>
                <a:path w="681354" h="784225">
                  <a:moveTo>
                    <a:pt x="5994" y="563587"/>
                  </a:moveTo>
                  <a:lnTo>
                    <a:pt x="5778" y="563791"/>
                  </a:lnTo>
                  <a:lnTo>
                    <a:pt x="5041" y="564819"/>
                  </a:lnTo>
                  <a:lnTo>
                    <a:pt x="5994" y="563587"/>
                  </a:lnTo>
                  <a:close/>
                </a:path>
                <a:path w="681354" h="784225">
                  <a:moveTo>
                    <a:pt x="7175" y="594042"/>
                  </a:moveTo>
                  <a:lnTo>
                    <a:pt x="5435" y="592277"/>
                  </a:lnTo>
                  <a:lnTo>
                    <a:pt x="6896" y="593877"/>
                  </a:lnTo>
                  <a:lnTo>
                    <a:pt x="7086" y="593991"/>
                  </a:lnTo>
                  <a:close/>
                </a:path>
                <a:path w="681354" h="784225">
                  <a:moveTo>
                    <a:pt x="8597" y="561467"/>
                  </a:moveTo>
                  <a:lnTo>
                    <a:pt x="7924" y="561860"/>
                  </a:lnTo>
                  <a:lnTo>
                    <a:pt x="8597" y="561467"/>
                  </a:lnTo>
                  <a:close/>
                </a:path>
                <a:path w="681354" h="784225">
                  <a:moveTo>
                    <a:pt x="10769" y="224358"/>
                  </a:moveTo>
                  <a:lnTo>
                    <a:pt x="5334" y="220027"/>
                  </a:lnTo>
                  <a:lnTo>
                    <a:pt x="5168" y="219837"/>
                  </a:lnTo>
                  <a:lnTo>
                    <a:pt x="5067" y="219697"/>
                  </a:lnTo>
                  <a:lnTo>
                    <a:pt x="1651" y="214007"/>
                  </a:lnTo>
                  <a:lnTo>
                    <a:pt x="1981" y="214922"/>
                  </a:lnTo>
                  <a:lnTo>
                    <a:pt x="2781" y="216509"/>
                  </a:lnTo>
                  <a:lnTo>
                    <a:pt x="5715" y="220814"/>
                  </a:lnTo>
                  <a:lnTo>
                    <a:pt x="8293" y="223050"/>
                  </a:lnTo>
                  <a:lnTo>
                    <a:pt x="10769" y="224358"/>
                  </a:lnTo>
                  <a:close/>
                </a:path>
                <a:path w="681354" h="784225">
                  <a:moveTo>
                    <a:pt x="11010" y="224472"/>
                  </a:moveTo>
                  <a:close/>
                </a:path>
                <a:path w="681354" h="784225">
                  <a:moveTo>
                    <a:pt x="14224" y="597674"/>
                  </a:moveTo>
                  <a:lnTo>
                    <a:pt x="12179" y="596849"/>
                  </a:lnTo>
                  <a:lnTo>
                    <a:pt x="11468" y="596506"/>
                  </a:lnTo>
                  <a:lnTo>
                    <a:pt x="10414" y="595909"/>
                  </a:lnTo>
                  <a:lnTo>
                    <a:pt x="7175" y="594042"/>
                  </a:lnTo>
                  <a:lnTo>
                    <a:pt x="11391" y="596531"/>
                  </a:lnTo>
                  <a:lnTo>
                    <a:pt x="11912" y="596773"/>
                  </a:lnTo>
                  <a:lnTo>
                    <a:pt x="12357" y="596976"/>
                  </a:lnTo>
                  <a:lnTo>
                    <a:pt x="13423" y="597382"/>
                  </a:lnTo>
                  <a:lnTo>
                    <a:pt x="14224" y="597674"/>
                  </a:lnTo>
                  <a:close/>
                </a:path>
                <a:path w="681354" h="784225">
                  <a:moveTo>
                    <a:pt x="15252" y="598055"/>
                  </a:moveTo>
                  <a:lnTo>
                    <a:pt x="14224" y="597674"/>
                  </a:lnTo>
                  <a:lnTo>
                    <a:pt x="15087" y="598017"/>
                  </a:lnTo>
                  <a:lnTo>
                    <a:pt x="15252" y="598055"/>
                  </a:lnTo>
                  <a:close/>
                </a:path>
                <a:path w="681354" h="784225">
                  <a:moveTo>
                    <a:pt x="17754" y="226669"/>
                  </a:moveTo>
                  <a:lnTo>
                    <a:pt x="11023" y="224485"/>
                  </a:lnTo>
                  <a:lnTo>
                    <a:pt x="11188" y="224574"/>
                  </a:lnTo>
                  <a:lnTo>
                    <a:pt x="13246" y="225615"/>
                  </a:lnTo>
                  <a:lnTo>
                    <a:pt x="15379" y="226326"/>
                  </a:lnTo>
                  <a:lnTo>
                    <a:pt x="17627" y="226656"/>
                  </a:lnTo>
                  <a:lnTo>
                    <a:pt x="17754" y="226669"/>
                  </a:lnTo>
                  <a:close/>
                </a:path>
                <a:path w="681354" h="784225">
                  <a:moveTo>
                    <a:pt x="17818" y="557860"/>
                  </a:moveTo>
                  <a:lnTo>
                    <a:pt x="15036" y="558228"/>
                  </a:lnTo>
                  <a:lnTo>
                    <a:pt x="13423" y="558800"/>
                  </a:lnTo>
                  <a:lnTo>
                    <a:pt x="12357" y="559181"/>
                  </a:lnTo>
                  <a:lnTo>
                    <a:pt x="8597" y="561467"/>
                  </a:lnTo>
                  <a:lnTo>
                    <a:pt x="12661" y="559104"/>
                  </a:lnTo>
                  <a:lnTo>
                    <a:pt x="15151" y="558228"/>
                  </a:lnTo>
                  <a:lnTo>
                    <a:pt x="17818" y="557860"/>
                  </a:lnTo>
                  <a:close/>
                </a:path>
                <a:path w="681354" h="784225">
                  <a:moveTo>
                    <a:pt x="17894" y="557847"/>
                  </a:moveTo>
                  <a:close/>
                </a:path>
                <a:path w="681354" h="784225">
                  <a:moveTo>
                    <a:pt x="17894" y="226707"/>
                  </a:moveTo>
                  <a:close/>
                </a:path>
                <a:path w="681354" h="784225">
                  <a:moveTo>
                    <a:pt x="20066" y="598665"/>
                  </a:moveTo>
                  <a:lnTo>
                    <a:pt x="19100" y="598614"/>
                  </a:lnTo>
                  <a:lnTo>
                    <a:pt x="17157" y="598474"/>
                  </a:lnTo>
                  <a:lnTo>
                    <a:pt x="15862" y="598195"/>
                  </a:lnTo>
                  <a:lnTo>
                    <a:pt x="15341" y="598081"/>
                  </a:lnTo>
                  <a:lnTo>
                    <a:pt x="15811" y="598258"/>
                  </a:lnTo>
                  <a:lnTo>
                    <a:pt x="18173" y="598665"/>
                  </a:lnTo>
                  <a:lnTo>
                    <a:pt x="20066" y="598665"/>
                  </a:lnTo>
                  <a:close/>
                </a:path>
                <a:path w="681354" h="784225">
                  <a:moveTo>
                    <a:pt x="20586" y="185889"/>
                  </a:moveTo>
                  <a:lnTo>
                    <a:pt x="20142" y="185889"/>
                  </a:lnTo>
                  <a:lnTo>
                    <a:pt x="18478" y="185889"/>
                  </a:lnTo>
                  <a:lnTo>
                    <a:pt x="17691" y="186029"/>
                  </a:lnTo>
                  <a:lnTo>
                    <a:pt x="18859" y="185966"/>
                  </a:lnTo>
                  <a:lnTo>
                    <a:pt x="17627" y="186042"/>
                  </a:lnTo>
                  <a:lnTo>
                    <a:pt x="17348" y="186080"/>
                  </a:lnTo>
                  <a:lnTo>
                    <a:pt x="16459" y="186220"/>
                  </a:lnTo>
                  <a:lnTo>
                    <a:pt x="16192" y="186309"/>
                  </a:lnTo>
                  <a:lnTo>
                    <a:pt x="15773" y="186385"/>
                  </a:lnTo>
                  <a:lnTo>
                    <a:pt x="14312" y="186880"/>
                  </a:lnTo>
                  <a:lnTo>
                    <a:pt x="12522" y="187490"/>
                  </a:lnTo>
                  <a:lnTo>
                    <a:pt x="11150" y="188163"/>
                  </a:lnTo>
                  <a:lnTo>
                    <a:pt x="9880" y="188950"/>
                  </a:lnTo>
                  <a:lnTo>
                    <a:pt x="9436" y="189230"/>
                  </a:lnTo>
                  <a:lnTo>
                    <a:pt x="6667" y="190944"/>
                  </a:lnTo>
                  <a:lnTo>
                    <a:pt x="4178" y="193713"/>
                  </a:lnTo>
                  <a:lnTo>
                    <a:pt x="2540" y="196875"/>
                  </a:lnTo>
                  <a:lnTo>
                    <a:pt x="1409" y="199047"/>
                  </a:lnTo>
                  <a:lnTo>
                    <a:pt x="647" y="201434"/>
                  </a:lnTo>
                  <a:lnTo>
                    <a:pt x="342" y="204050"/>
                  </a:lnTo>
                  <a:lnTo>
                    <a:pt x="0" y="207098"/>
                  </a:lnTo>
                  <a:lnTo>
                    <a:pt x="317" y="210235"/>
                  </a:lnTo>
                  <a:lnTo>
                    <a:pt x="1358" y="213207"/>
                  </a:lnTo>
                  <a:lnTo>
                    <a:pt x="1435" y="213385"/>
                  </a:lnTo>
                  <a:lnTo>
                    <a:pt x="215" y="206857"/>
                  </a:lnTo>
                  <a:lnTo>
                    <a:pt x="215" y="205930"/>
                  </a:lnTo>
                  <a:lnTo>
                    <a:pt x="203" y="206756"/>
                  </a:lnTo>
                  <a:lnTo>
                    <a:pt x="139" y="206375"/>
                  </a:lnTo>
                  <a:lnTo>
                    <a:pt x="215" y="205930"/>
                  </a:lnTo>
                  <a:lnTo>
                    <a:pt x="1625" y="198691"/>
                  </a:lnTo>
                  <a:lnTo>
                    <a:pt x="5702" y="192328"/>
                  </a:lnTo>
                  <a:lnTo>
                    <a:pt x="11772" y="187871"/>
                  </a:lnTo>
                  <a:lnTo>
                    <a:pt x="19227" y="185940"/>
                  </a:lnTo>
                  <a:lnTo>
                    <a:pt x="19380" y="185928"/>
                  </a:lnTo>
                  <a:lnTo>
                    <a:pt x="19697" y="185902"/>
                  </a:lnTo>
                  <a:lnTo>
                    <a:pt x="19913" y="185902"/>
                  </a:lnTo>
                  <a:lnTo>
                    <a:pt x="19380" y="185928"/>
                  </a:lnTo>
                  <a:lnTo>
                    <a:pt x="20586" y="185889"/>
                  </a:lnTo>
                  <a:close/>
                </a:path>
                <a:path w="681354" h="784225">
                  <a:moveTo>
                    <a:pt x="22567" y="185978"/>
                  </a:moveTo>
                  <a:lnTo>
                    <a:pt x="21920" y="185915"/>
                  </a:lnTo>
                  <a:lnTo>
                    <a:pt x="21285" y="185889"/>
                  </a:lnTo>
                  <a:lnTo>
                    <a:pt x="22567" y="185978"/>
                  </a:lnTo>
                  <a:close/>
                </a:path>
                <a:path w="681354" h="784225">
                  <a:moveTo>
                    <a:pt x="24625" y="226529"/>
                  </a:moveTo>
                  <a:lnTo>
                    <a:pt x="24472" y="226542"/>
                  </a:lnTo>
                  <a:lnTo>
                    <a:pt x="23317" y="226695"/>
                  </a:lnTo>
                  <a:lnTo>
                    <a:pt x="24625" y="226529"/>
                  </a:lnTo>
                  <a:close/>
                </a:path>
                <a:path w="681354" h="784225">
                  <a:moveTo>
                    <a:pt x="25781" y="226263"/>
                  </a:moveTo>
                  <a:lnTo>
                    <a:pt x="25158" y="226402"/>
                  </a:lnTo>
                  <a:lnTo>
                    <a:pt x="24650" y="226529"/>
                  </a:lnTo>
                  <a:lnTo>
                    <a:pt x="24841" y="226504"/>
                  </a:lnTo>
                  <a:lnTo>
                    <a:pt x="25781" y="226263"/>
                  </a:lnTo>
                  <a:close/>
                </a:path>
                <a:path w="681354" h="784225">
                  <a:moveTo>
                    <a:pt x="27813" y="225564"/>
                  </a:moveTo>
                  <a:lnTo>
                    <a:pt x="26974" y="225856"/>
                  </a:lnTo>
                  <a:lnTo>
                    <a:pt x="26733" y="225933"/>
                  </a:lnTo>
                  <a:lnTo>
                    <a:pt x="26593" y="225983"/>
                  </a:lnTo>
                  <a:lnTo>
                    <a:pt x="25781" y="226263"/>
                  </a:lnTo>
                  <a:lnTo>
                    <a:pt x="26352" y="226110"/>
                  </a:lnTo>
                  <a:lnTo>
                    <a:pt x="27813" y="225564"/>
                  </a:lnTo>
                  <a:close/>
                </a:path>
                <a:path w="681354" h="784225">
                  <a:moveTo>
                    <a:pt x="35064" y="191668"/>
                  </a:moveTo>
                  <a:lnTo>
                    <a:pt x="33210" y="190055"/>
                  </a:lnTo>
                  <a:lnTo>
                    <a:pt x="35064" y="191668"/>
                  </a:lnTo>
                  <a:close/>
                </a:path>
                <a:path w="681354" h="784225">
                  <a:moveTo>
                    <a:pt x="38785" y="215671"/>
                  </a:moveTo>
                  <a:lnTo>
                    <a:pt x="37007" y="219011"/>
                  </a:lnTo>
                  <a:lnTo>
                    <a:pt x="36474" y="219621"/>
                  </a:lnTo>
                  <a:lnTo>
                    <a:pt x="34696" y="221576"/>
                  </a:lnTo>
                  <a:lnTo>
                    <a:pt x="31927" y="223431"/>
                  </a:lnTo>
                  <a:lnTo>
                    <a:pt x="31648" y="223621"/>
                  </a:lnTo>
                  <a:lnTo>
                    <a:pt x="31076" y="223977"/>
                  </a:lnTo>
                  <a:lnTo>
                    <a:pt x="34493" y="221919"/>
                  </a:lnTo>
                  <a:lnTo>
                    <a:pt x="37122" y="218973"/>
                  </a:lnTo>
                  <a:lnTo>
                    <a:pt x="38785" y="215671"/>
                  </a:lnTo>
                  <a:close/>
                </a:path>
                <a:path w="681354" h="784225">
                  <a:moveTo>
                    <a:pt x="40601" y="201739"/>
                  </a:moveTo>
                  <a:lnTo>
                    <a:pt x="39852" y="199605"/>
                  </a:lnTo>
                  <a:lnTo>
                    <a:pt x="40601" y="201764"/>
                  </a:lnTo>
                  <a:close/>
                </a:path>
                <a:path w="681354" h="784225">
                  <a:moveTo>
                    <a:pt x="41236" y="205930"/>
                  </a:moveTo>
                  <a:lnTo>
                    <a:pt x="40944" y="202717"/>
                  </a:lnTo>
                  <a:lnTo>
                    <a:pt x="40601" y="201764"/>
                  </a:lnTo>
                  <a:lnTo>
                    <a:pt x="40995" y="204012"/>
                  </a:lnTo>
                  <a:lnTo>
                    <a:pt x="40944" y="208165"/>
                  </a:lnTo>
                  <a:lnTo>
                    <a:pt x="41236" y="205930"/>
                  </a:lnTo>
                  <a:close/>
                </a:path>
                <a:path w="681354" h="784225">
                  <a:moveTo>
                    <a:pt x="321271" y="26276"/>
                  </a:moveTo>
                  <a:lnTo>
                    <a:pt x="321208" y="26035"/>
                  </a:lnTo>
                  <a:lnTo>
                    <a:pt x="321170" y="25895"/>
                  </a:lnTo>
                  <a:lnTo>
                    <a:pt x="320941" y="25019"/>
                  </a:lnTo>
                  <a:lnTo>
                    <a:pt x="320586" y="22631"/>
                  </a:lnTo>
                  <a:lnTo>
                    <a:pt x="320497" y="20967"/>
                  </a:lnTo>
                  <a:lnTo>
                    <a:pt x="320548" y="23202"/>
                  </a:lnTo>
                  <a:lnTo>
                    <a:pt x="320967" y="25463"/>
                  </a:lnTo>
                  <a:lnTo>
                    <a:pt x="321271" y="26276"/>
                  </a:lnTo>
                  <a:close/>
                </a:path>
                <a:path w="681354" h="784225">
                  <a:moveTo>
                    <a:pt x="321627" y="757224"/>
                  </a:moveTo>
                  <a:lnTo>
                    <a:pt x="320992" y="758786"/>
                  </a:lnTo>
                  <a:lnTo>
                    <a:pt x="320497" y="761428"/>
                  </a:lnTo>
                  <a:lnTo>
                    <a:pt x="320497" y="762342"/>
                  </a:lnTo>
                  <a:lnTo>
                    <a:pt x="320497" y="764057"/>
                  </a:lnTo>
                  <a:lnTo>
                    <a:pt x="320598" y="761453"/>
                  </a:lnTo>
                  <a:lnTo>
                    <a:pt x="320700" y="760704"/>
                  </a:lnTo>
                  <a:lnTo>
                    <a:pt x="321348" y="758113"/>
                  </a:lnTo>
                  <a:lnTo>
                    <a:pt x="321627" y="757224"/>
                  </a:lnTo>
                  <a:close/>
                </a:path>
                <a:path w="681354" h="784225">
                  <a:moveTo>
                    <a:pt x="321995" y="28219"/>
                  </a:moveTo>
                  <a:lnTo>
                    <a:pt x="321297" y="26339"/>
                  </a:lnTo>
                  <a:lnTo>
                    <a:pt x="321398" y="26746"/>
                  </a:lnTo>
                  <a:lnTo>
                    <a:pt x="321995" y="28219"/>
                  </a:lnTo>
                  <a:close/>
                </a:path>
                <a:path w="681354" h="784225">
                  <a:moveTo>
                    <a:pt x="322046" y="756221"/>
                  </a:moveTo>
                  <a:lnTo>
                    <a:pt x="157924" y="660984"/>
                  </a:lnTo>
                  <a:lnTo>
                    <a:pt x="152488" y="657834"/>
                  </a:lnTo>
                  <a:lnTo>
                    <a:pt x="36804" y="590702"/>
                  </a:lnTo>
                  <a:lnTo>
                    <a:pt x="152463" y="657860"/>
                  </a:lnTo>
                  <a:lnTo>
                    <a:pt x="157886" y="660996"/>
                  </a:lnTo>
                  <a:lnTo>
                    <a:pt x="322033" y="756259"/>
                  </a:lnTo>
                  <a:close/>
                </a:path>
                <a:path w="681354" h="784225">
                  <a:moveTo>
                    <a:pt x="322795" y="773531"/>
                  </a:moveTo>
                  <a:lnTo>
                    <a:pt x="321792" y="771423"/>
                  </a:lnTo>
                  <a:lnTo>
                    <a:pt x="321271" y="769899"/>
                  </a:lnTo>
                  <a:lnTo>
                    <a:pt x="320649" y="766914"/>
                  </a:lnTo>
                  <a:lnTo>
                    <a:pt x="320497" y="765505"/>
                  </a:lnTo>
                  <a:lnTo>
                    <a:pt x="320497" y="767537"/>
                  </a:lnTo>
                  <a:lnTo>
                    <a:pt x="321373" y="771067"/>
                  </a:lnTo>
                  <a:lnTo>
                    <a:pt x="322795" y="773531"/>
                  </a:lnTo>
                  <a:close/>
                </a:path>
                <a:path w="681354" h="784225">
                  <a:moveTo>
                    <a:pt x="323265" y="10185"/>
                  </a:moveTo>
                  <a:close/>
                </a:path>
                <a:path w="681354" h="784225">
                  <a:moveTo>
                    <a:pt x="324739" y="33020"/>
                  </a:moveTo>
                  <a:lnTo>
                    <a:pt x="322491" y="29349"/>
                  </a:lnTo>
                  <a:lnTo>
                    <a:pt x="322389" y="29146"/>
                  </a:lnTo>
                  <a:lnTo>
                    <a:pt x="322046" y="28333"/>
                  </a:lnTo>
                  <a:lnTo>
                    <a:pt x="37693" y="193344"/>
                  </a:lnTo>
                  <a:lnTo>
                    <a:pt x="37693" y="195186"/>
                  </a:lnTo>
                  <a:lnTo>
                    <a:pt x="37693" y="193344"/>
                  </a:lnTo>
                  <a:lnTo>
                    <a:pt x="36766" y="193878"/>
                  </a:lnTo>
                  <a:lnTo>
                    <a:pt x="37211" y="194462"/>
                  </a:lnTo>
                  <a:lnTo>
                    <a:pt x="37376" y="194716"/>
                  </a:lnTo>
                  <a:lnTo>
                    <a:pt x="37490" y="194881"/>
                  </a:lnTo>
                  <a:lnTo>
                    <a:pt x="37795" y="195364"/>
                  </a:lnTo>
                  <a:lnTo>
                    <a:pt x="37934" y="195580"/>
                  </a:lnTo>
                  <a:lnTo>
                    <a:pt x="38620" y="196710"/>
                  </a:lnTo>
                  <a:lnTo>
                    <a:pt x="39077" y="197637"/>
                  </a:lnTo>
                  <a:lnTo>
                    <a:pt x="39471" y="198589"/>
                  </a:lnTo>
                  <a:lnTo>
                    <a:pt x="324739" y="33020"/>
                  </a:lnTo>
                  <a:close/>
                </a:path>
                <a:path w="681354" h="784225">
                  <a:moveTo>
                    <a:pt x="324942" y="776884"/>
                  </a:moveTo>
                  <a:lnTo>
                    <a:pt x="324751" y="776630"/>
                  </a:lnTo>
                  <a:lnTo>
                    <a:pt x="324942" y="776884"/>
                  </a:lnTo>
                  <a:close/>
                </a:path>
                <a:path w="681354" h="784225">
                  <a:moveTo>
                    <a:pt x="325488" y="750582"/>
                  </a:moveTo>
                  <a:lnTo>
                    <a:pt x="325056" y="751128"/>
                  </a:lnTo>
                  <a:lnTo>
                    <a:pt x="325399" y="750684"/>
                  </a:lnTo>
                  <a:close/>
                </a:path>
                <a:path w="681354" h="784225">
                  <a:moveTo>
                    <a:pt x="327647" y="748449"/>
                  </a:moveTo>
                  <a:lnTo>
                    <a:pt x="327418" y="748639"/>
                  </a:lnTo>
                  <a:lnTo>
                    <a:pt x="326859" y="749084"/>
                  </a:lnTo>
                  <a:lnTo>
                    <a:pt x="325742" y="750239"/>
                  </a:lnTo>
                  <a:lnTo>
                    <a:pt x="325513" y="750531"/>
                  </a:lnTo>
                  <a:lnTo>
                    <a:pt x="325666" y="750379"/>
                  </a:lnTo>
                  <a:lnTo>
                    <a:pt x="326072" y="749922"/>
                  </a:lnTo>
                  <a:lnTo>
                    <a:pt x="326796" y="749236"/>
                  </a:lnTo>
                  <a:lnTo>
                    <a:pt x="327545" y="748550"/>
                  </a:lnTo>
                  <a:close/>
                </a:path>
                <a:path w="681354" h="784225">
                  <a:moveTo>
                    <a:pt x="329247" y="747229"/>
                  </a:moveTo>
                  <a:lnTo>
                    <a:pt x="328383" y="747826"/>
                  </a:lnTo>
                  <a:lnTo>
                    <a:pt x="327647" y="748449"/>
                  </a:lnTo>
                  <a:lnTo>
                    <a:pt x="328472" y="747788"/>
                  </a:lnTo>
                  <a:lnTo>
                    <a:pt x="329247" y="747229"/>
                  </a:lnTo>
                  <a:close/>
                </a:path>
                <a:path w="681354" h="784225">
                  <a:moveTo>
                    <a:pt x="329793" y="37706"/>
                  </a:moveTo>
                  <a:lnTo>
                    <a:pt x="328371" y="36715"/>
                  </a:lnTo>
                  <a:lnTo>
                    <a:pt x="327660" y="36131"/>
                  </a:lnTo>
                  <a:lnTo>
                    <a:pt x="326186" y="34734"/>
                  </a:lnTo>
                  <a:lnTo>
                    <a:pt x="325551" y="34048"/>
                  </a:lnTo>
                  <a:lnTo>
                    <a:pt x="326174" y="34823"/>
                  </a:lnTo>
                  <a:lnTo>
                    <a:pt x="327596" y="36169"/>
                  </a:lnTo>
                  <a:lnTo>
                    <a:pt x="327990" y="36461"/>
                  </a:lnTo>
                  <a:lnTo>
                    <a:pt x="329298" y="37426"/>
                  </a:lnTo>
                  <a:lnTo>
                    <a:pt x="329793" y="37706"/>
                  </a:lnTo>
                  <a:close/>
                </a:path>
                <a:path w="681354" h="784225">
                  <a:moveTo>
                    <a:pt x="330250" y="781545"/>
                  </a:moveTo>
                  <a:lnTo>
                    <a:pt x="325666" y="777697"/>
                  </a:lnTo>
                  <a:lnTo>
                    <a:pt x="324942" y="776884"/>
                  </a:lnTo>
                  <a:lnTo>
                    <a:pt x="324281" y="776008"/>
                  </a:lnTo>
                  <a:lnTo>
                    <a:pt x="323938" y="775474"/>
                  </a:lnTo>
                  <a:lnTo>
                    <a:pt x="323684" y="775068"/>
                  </a:lnTo>
                  <a:lnTo>
                    <a:pt x="323189" y="774280"/>
                  </a:lnTo>
                  <a:lnTo>
                    <a:pt x="323621" y="774954"/>
                  </a:lnTo>
                  <a:lnTo>
                    <a:pt x="322859" y="773658"/>
                  </a:lnTo>
                  <a:lnTo>
                    <a:pt x="324281" y="776668"/>
                  </a:lnTo>
                  <a:lnTo>
                    <a:pt x="327228" y="779830"/>
                  </a:lnTo>
                  <a:lnTo>
                    <a:pt x="330250" y="781545"/>
                  </a:lnTo>
                  <a:close/>
                </a:path>
                <a:path w="681354" h="784225">
                  <a:moveTo>
                    <a:pt x="332613" y="39243"/>
                  </a:moveTo>
                  <a:lnTo>
                    <a:pt x="331635" y="38785"/>
                  </a:lnTo>
                  <a:lnTo>
                    <a:pt x="329793" y="37706"/>
                  </a:lnTo>
                  <a:lnTo>
                    <a:pt x="330555" y="38252"/>
                  </a:lnTo>
                  <a:lnTo>
                    <a:pt x="332041" y="39027"/>
                  </a:lnTo>
                  <a:lnTo>
                    <a:pt x="332562" y="39243"/>
                  </a:lnTo>
                  <a:close/>
                </a:path>
                <a:path w="681354" h="784225">
                  <a:moveTo>
                    <a:pt x="333590" y="39636"/>
                  </a:moveTo>
                  <a:lnTo>
                    <a:pt x="333171" y="39471"/>
                  </a:lnTo>
                  <a:lnTo>
                    <a:pt x="332879" y="39370"/>
                  </a:lnTo>
                  <a:lnTo>
                    <a:pt x="333590" y="39636"/>
                  </a:lnTo>
                  <a:close/>
                </a:path>
                <a:path w="681354" h="784225">
                  <a:moveTo>
                    <a:pt x="333679" y="39674"/>
                  </a:moveTo>
                  <a:close/>
                </a:path>
                <a:path w="681354" h="784225">
                  <a:moveTo>
                    <a:pt x="335267" y="783920"/>
                  </a:moveTo>
                  <a:lnTo>
                    <a:pt x="333070" y="783158"/>
                  </a:lnTo>
                  <a:lnTo>
                    <a:pt x="330339" y="781608"/>
                  </a:lnTo>
                  <a:lnTo>
                    <a:pt x="333070" y="783183"/>
                  </a:lnTo>
                  <a:lnTo>
                    <a:pt x="335267" y="783920"/>
                  </a:lnTo>
                  <a:close/>
                </a:path>
                <a:path w="681354" h="784225">
                  <a:moveTo>
                    <a:pt x="336778" y="355"/>
                  </a:moveTo>
                  <a:lnTo>
                    <a:pt x="336613" y="393"/>
                  </a:lnTo>
                  <a:lnTo>
                    <a:pt x="336219" y="444"/>
                  </a:lnTo>
                  <a:lnTo>
                    <a:pt x="334314" y="990"/>
                  </a:lnTo>
                  <a:lnTo>
                    <a:pt x="332498" y="1803"/>
                  </a:lnTo>
                  <a:lnTo>
                    <a:pt x="333438" y="1397"/>
                  </a:lnTo>
                  <a:lnTo>
                    <a:pt x="335343" y="711"/>
                  </a:lnTo>
                  <a:lnTo>
                    <a:pt x="335559" y="660"/>
                  </a:lnTo>
                  <a:lnTo>
                    <a:pt x="336778" y="355"/>
                  </a:lnTo>
                  <a:close/>
                </a:path>
                <a:path w="681354" h="784225">
                  <a:moveTo>
                    <a:pt x="339280" y="50"/>
                  </a:moveTo>
                  <a:lnTo>
                    <a:pt x="339128" y="50"/>
                  </a:lnTo>
                  <a:lnTo>
                    <a:pt x="338251" y="165"/>
                  </a:lnTo>
                  <a:lnTo>
                    <a:pt x="339280" y="50"/>
                  </a:lnTo>
                  <a:close/>
                </a:path>
                <a:path w="681354" h="784225">
                  <a:moveTo>
                    <a:pt x="340017" y="0"/>
                  </a:moveTo>
                  <a:lnTo>
                    <a:pt x="339280" y="50"/>
                  </a:lnTo>
                  <a:lnTo>
                    <a:pt x="340017" y="0"/>
                  </a:lnTo>
                  <a:close/>
                </a:path>
                <a:path w="681354" h="784225">
                  <a:moveTo>
                    <a:pt x="343649" y="40982"/>
                  </a:moveTo>
                  <a:lnTo>
                    <a:pt x="340956" y="40995"/>
                  </a:lnTo>
                  <a:lnTo>
                    <a:pt x="343649" y="40982"/>
                  </a:lnTo>
                  <a:close/>
                </a:path>
                <a:path w="681354" h="784225">
                  <a:moveTo>
                    <a:pt x="346240" y="40462"/>
                  </a:moveTo>
                  <a:lnTo>
                    <a:pt x="345440" y="40614"/>
                  </a:lnTo>
                  <a:lnTo>
                    <a:pt x="346240" y="40462"/>
                  </a:lnTo>
                  <a:close/>
                </a:path>
                <a:path w="681354" h="784225">
                  <a:moveTo>
                    <a:pt x="349834" y="2070"/>
                  </a:moveTo>
                  <a:lnTo>
                    <a:pt x="349440" y="1879"/>
                  </a:lnTo>
                  <a:lnTo>
                    <a:pt x="349834" y="2070"/>
                  </a:lnTo>
                  <a:close/>
                </a:path>
                <a:path w="681354" h="784225">
                  <a:moveTo>
                    <a:pt x="351256" y="2844"/>
                  </a:moveTo>
                  <a:lnTo>
                    <a:pt x="350659" y="2501"/>
                  </a:lnTo>
                  <a:lnTo>
                    <a:pt x="349999" y="2133"/>
                  </a:lnTo>
                  <a:lnTo>
                    <a:pt x="349834" y="2070"/>
                  </a:lnTo>
                  <a:lnTo>
                    <a:pt x="350494" y="2425"/>
                  </a:lnTo>
                  <a:lnTo>
                    <a:pt x="351256" y="2844"/>
                  </a:lnTo>
                  <a:close/>
                </a:path>
                <a:path w="681354" h="784225">
                  <a:moveTo>
                    <a:pt x="355307" y="5867"/>
                  </a:moveTo>
                  <a:lnTo>
                    <a:pt x="354838" y="5308"/>
                  </a:lnTo>
                  <a:lnTo>
                    <a:pt x="352831" y="3683"/>
                  </a:lnTo>
                  <a:lnTo>
                    <a:pt x="351497" y="2971"/>
                  </a:lnTo>
                  <a:lnTo>
                    <a:pt x="351332" y="2895"/>
                  </a:lnTo>
                  <a:lnTo>
                    <a:pt x="351751" y="3136"/>
                  </a:lnTo>
                  <a:lnTo>
                    <a:pt x="353910" y="4597"/>
                  </a:lnTo>
                  <a:lnTo>
                    <a:pt x="355307" y="5867"/>
                  </a:lnTo>
                  <a:close/>
                </a:path>
                <a:path w="681354" h="784225">
                  <a:moveTo>
                    <a:pt x="357035" y="33020"/>
                  </a:moveTo>
                  <a:lnTo>
                    <a:pt x="356349" y="33858"/>
                  </a:lnTo>
                  <a:lnTo>
                    <a:pt x="356679" y="33477"/>
                  </a:lnTo>
                  <a:lnTo>
                    <a:pt x="357035" y="33020"/>
                  </a:lnTo>
                  <a:close/>
                </a:path>
                <a:path w="681354" h="784225">
                  <a:moveTo>
                    <a:pt x="361289" y="19989"/>
                  </a:moveTo>
                  <a:lnTo>
                    <a:pt x="361200" y="18643"/>
                  </a:lnTo>
                  <a:lnTo>
                    <a:pt x="361162" y="17894"/>
                  </a:lnTo>
                  <a:lnTo>
                    <a:pt x="361124" y="17640"/>
                  </a:lnTo>
                  <a:lnTo>
                    <a:pt x="360997" y="16103"/>
                  </a:lnTo>
                  <a:lnTo>
                    <a:pt x="360235" y="13449"/>
                  </a:lnTo>
                  <a:lnTo>
                    <a:pt x="359841" y="12687"/>
                  </a:lnTo>
                  <a:lnTo>
                    <a:pt x="360426" y="14338"/>
                  </a:lnTo>
                  <a:lnTo>
                    <a:pt x="361010" y="16954"/>
                  </a:lnTo>
                  <a:lnTo>
                    <a:pt x="361137" y="17894"/>
                  </a:lnTo>
                  <a:lnTo>
                    <a:pt x="361289" y="19989"/>
                  </a:lnTo>
                  <a:close/>
                </a:path>
                <a:path w="681354" h="784225">
                  <a:moveTo>
                    <a:pt x="645096" y="193878"/>
                  </a:moveTo>
                  <a:lnTo>
                    <a:pt x="407720" y="56121"/>
                  </a:lnTo>
                  <a:lnTo>
                    <a:pt x="402285" y="52984"/>
                  </a:lnTo>
                  <a:lnTo>
                    <a:pt x="359816" y="28333"/>
                  </a:lnTo>
                  <a:lnTo>
                    <a:pt x="359524" y="28854"/>
                  </a:lnTo>
                  <a:lnTo>
                    <a:pt x="358673" y="30568"/>
                  </a:lnTo>
                  <a:lnTo>
                    <a:pt x="358267" y="31280"/>
                  </a:lnTo>
                  <a:lnTo>
                    <a:pt x="357492" y="32397"/>
                  </a:lnTo>
                  <a:lnTo>
                    <a:pt x="357035" y="33020"/>
                  </a:lnTo>
                  <a:lnTo>
                    <a:pt x="402183" y="59207"/>
                  </a:lnTo>
                  <a:lnTo>
                    <a:pt x="407606" y="62344"/>
                  </a:lnTo>
                  <a:lnTo>
                    <a:pt x="642327" y="198564"/>
                  </a:lnTo>
                  <a:lnTo>
                    <a:pt x="642645" y="197993"/>
                  </a:lnTo>
                  <a:lnTo>
                    <a:pt x="643115" y="196977"/>
                  </a:lnTo>
                  <a:lnTo>
                    <a:pt x="643204" y="196811"/>
                  </a:lnTo>
                  <a:lnTo>
                    <a:pt x="643343" y="196545"/>
                  </a:lnTo>
                  <a:lnTo>
                    <a:pt x="643496" y="196278"/>
                  </a:lnTo>
                  <a:lnTo>
                    <a:pt x="643940" y="195541"/>
                  </a:lnTo>
                  <a:lnTo>
                    <a:pt x="644296" y="194957"/>
                  </a:lnTo>
                  <a:lnTo>
                    <a:pt x="644486" y="194703"/>
                  </a:lnTo>
                  <a:lnTo>
                    <a:pt x="644690" y="194424"/>
                  </a:lnTo>
                  <a:lnTo>
                    <a:pt x="644893" y="194144"/>
                  </a:lnTo>
                  <a:lnTo>
                    <a:pt x="645096" y="193878"/>
                  </a:lnTo>
                  <a:close/>
                </a:path>
                <a:path w="681354" h="784225">
                  <a:moveTo>
                    <a:pt x="671258" y="560324"/>
                  </a:moveTo>
                  <a:lnTo>
                    <a:pt x="670750" y="560019"/>
                  </a:lnTo>
                  <a:lnTo>
                    <a:pt x="670407" y="559854"/>
                  </a:lnTo>
                  <a:lnTo>
                    <a:pt x="671258" y="560324"/>
                  </a:lnTo>
                  <a:close/>
                </a:path>
                <a:path w="681354" h="784225">
                  <a:moveTo>
                    <a:pt x="680453" y="571233"/>
                  </a:moveTo>
                  <a:lnTo>
                    <a:pt x="680085" y="570268"/>
                  </a:lnTo>
                  <a:lnTo>
                    <a:pt x="679704" y="569429"/>
                  </a:lnTo>
                  <a:lnTo>
                    <a:pt x="680453" y="571233"/>
                  </a:lnTo>
                  <a:close/>
                </a:path>
                <a:path w="681354" h="784225">
                  <a:moveTo>
                    <a:pt x="680834" y="572350"/>
                  </a:moveTo>
                  <a:lnTo>
                    <a:pt x="680529" y="571398"/>
                  </a:lnTo>
                  <a:lnTo>
                    <a:pt x="680453" y="571233"/>
                  </a:lnTo>
                  <a:lnTo>
                    <a:pt x="680834" y="57241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3" name="object 749"/>
            <p:cNvSpPr/>
            <p:nvPr/>
          </p:nvSpPr>
          <p:spPr>
            <a:xfrm>
              <a:off x="9977019" y="3068373"/>
              <a:ext cx="324485" cy="196215"/>
            </a:xfrm>
            <a:custGeom>
              <a:avLst/>
              <a:gdLst/>
              <a:ahLst/>
              <a:cxnLst/>
              <a:rect l="l" t="t" r="r" b="b"/>
              <a:pathLst>
                <a:path w="324484" h="196214">
                  <a:moveTo>
                    <a:pt x="21247" y="12"/>
                  </a:moveTo>
                  <a:lnTo>
                    <a:pt x="20904" y="0"/>
                  </a:lnTo>
                  <a:lnTo>
                    <a:pt x="20777" y="0"/>
                  </a:lnTo>
                  <a:lnTo>
                    <a:pt x="20523" y="0"/>
                  </a:lnTo>
                  <a:lnTo>
                    <a:pt x="20967" y="12"/>
                  </a:lnTo>
                  <a:lnTo>
                    <a:pt x="21247" y="12"/>
                  </a:lnTo>
                  <a:close/>
                </a:path>
                <a:path w="324484" h="196214">
                  <a:moveTo>
                    <a:pt x="21412" y="12"/>
                  </a:moveTo>
                  <a:lnTo>
                    <a:pt x="21234" y="0"/>
                  </a:lnTo>
                  <a:lnTo>
                    <a:pt x="21412" y="25"/>
                  </a:lnTo>
                  <a:close/>
                </a:path>
                <a:path w="324484" h="196214">
                  <a:moveTo>
                    <a:pt x="23266" y="177"/>
                  </a:moveTo>
                  <a:close/>
                </a:path>
                <a:path w="324484" h="196214">
                  <a:moveTo>
                    <a:pt x="37680" y="31534"/>
                  </a:moveTo>
                  <a:lnTo>
                    <a:pt x="36626" y="33020"/>
                  </a:lnTo>
                  <a:lnTo>
                    <a:pt x="37172" y="32296"/>
                  </a:lnTo>
                  <a:lnTo>
                    <a:pt x="37680" y="31534"/>
                  </a:lnTo>
                  <a:close/>
                </a:path>
                <a:path w="324484" h="196214">
                  <a:moveTo>
                    <a:pt x="38671" y="29768"/>
                  </a:moveTo>
                  <a:lnTo>
                    <a:pt x="38150" y="30734"/>
                  </a:lnTo>
                  <a:lnTo>
                    <a:pt x="37680" y="31534"/>
                  </a:lnTo>
                  <a:lnTo>
                    <a:pt x="37820" y="31356"/>
                  </a:lnTo>
                  <a:lnTo>
                    <a:pt x="38265" y="30568"/>
                  </a:lnTo>
                  <a:lnTo>
                    <a:pt x="38671" y="29768"/>
                  </a:lnTo>
                  <a:close/>
                </a:path>
                <a:path w="324484" h="196214">
                  <a:moveTo>
                    <a:pt x="40855" y="21539"/>
                  </a:moveTo>
                  <a:lnTo>
                    <a:pt x="37655" y="9436"/>
                  </a:lnTo>
                  <a:lnTo>
                    <a:pt x="37249" y="8813"/>
                  </a:lnTo>
                  <a:lnTo>
                    <a:pt x="36906" y="8343"/>
                  </a:lnTo>
                  <a:lnTo>
                    <a:pt x="36779" y="8153"/>
                  </a:lnTo>
                  <a:lnTo>
                    <a:pt x="35801" y="6731"/>
                  </a:lnTo>
                  <a:lnTo>
                    <a:pt x="33985" y="4927"/>
                  </a:lnTo>
                  <a:lnTo>
                    <a:pt x="33515" y="4622"/>
                  </a:lnTo>
                  <a:lnTo>
                    <a:pt x="31089" y="2971"/>
                  </a:lnTo>
                  <a:lnTo>
                    <a:pt x="30137" y="2425"/>
                  </a:lnTo>
                  <a:lnTo>
                    <a:pt x="29578" y="2133"/>
                  </a:lnTo>
                  <a:lnTo>
                    <a:pt x="27965" y="1397"/>
                  </a:lnTo>
                  <a:lnTo>
                    <a:pt x="27838" y="1333"/>
                  </a:lnTo>
                  <a:lnTo>
                    <a:pt x="27190" y="1028"/>
                  </a:lnTo>
                  <a:lnTo>
                    <a:pt x="25260" y="457"/>
                  </a:lnTo>
                  <a:lnTo>
                    <a:pt x="24130" y="304"/>
                  </a:lnTo>
                  <a:lnTo>
                    <a:pt x="23266" y="190"/>
                  </a:lnTo>
                  <a:lnTo>
                    <a:pt x="22542" y="114"/>
                  </a:lnTo>
                  <a:lnTo>
                    <a:pt x="22720" y="114"/>
                  </a:lnTo>
                  <a:lnTo>
                    <a:pt x="22161" y="63"/>
                  </a:lnTo>
                  <a:lnTo>
                    <a:pt x="21831" y="25"/>
                  </a:lnTo>
                  <a:lnTo>
                    <a:pt x="21412" y="25"/>
                  </a:lnTo>
                  <a:lnTo>
                    <a:pt x="19697" y="12"/>
                  </a:lnTo>
                  <a:lnTo>
                    <a:pt x="18884" y="50"/>
                  </a:lnTo>
                  <a:lnTo>
                    <a:pt x="18719" y="50"/>
                  </a:lnTo>
                  <a:lnTo>
                    <a:pt x="18478" y="88"/>
                  </a:lnTo>
                  <a:lnTo>
                    <a:pt x="18326" y="101"/>
                  </a:lnTo>
                  <a:lnTo>
                    <a:pt x="18173" y="127"/>
                  </a:lnTo>
                  <a:lnTo>
                    <a:pt x="18034" y="152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77"/>
                  </a:lnTo>
                  <a:lnTo>
                    <a:pt x="16573" y="355"/>
                  </a:lnTo>
                  <a:lnTo>
                    <a:pt x="15811" y="444"/>
                  </a:lnTo>
                  <a:lnTo>
                    <a:pt x="15684" y="482"/>
                  </a:lnTo>
                  <a:lnTo>
                    <a:pt x="13931" y="990"/>
                  </a:lnTo>
                  <a:lnTo>
                    <a:pt x="13385" y="1231"/>
                  </a:lnTo>
                  <a:lnTo>
                    <a:pt x="13233" y="1295"/>
                  </a:lnTo>
                  <a:lnTo>
                    <a:pt x="12915" y="1447"/>
                  </a:lnTo>
                  <a:lnTo>
                    <a:pt x="12598" y="1549"/>
                  </a:lnTo>
                  <a:lnTo>
                    <a:pt x="11557" y="2044"/>
                  </a:lnTo>
                  <a:lnTo>
                    <a:pt x="11214" y="2197"/>
                  </a:lnTo>
                  <a:lnTo>
                    <a:pt x="10960" y="2362"/>
                  </a:lnTo>
                  <a:lnTo>
                    <a:pt x="9715" y="2946"/>
                  </a:lnTo>
                  <a:lnTo>
                    <a:pt x="9715" y="3124"/>
                  </a:lnTo>
                  <a:lnTo>
                    <a:pt x="7721" y="4368"/>
                  </a:lnTo>
                  <a:lnTo>
                    <a:pt x="8559" y="3835"/>
                  </a:lnTo>
                  <a:lnTo>
                    <a:pt x="9715" y="3124"/>
                  </a:lnTo>
                  <a:lnTo>
                    <a:pt x="9715" y="2946"/>
                  </a:lnTo>
                  <a:lnTo>
                    <a:pt x="8775" y="3378"/>
                  </a:lnTo>
                  <a:lnTo>
                    <a:pt x="8483" y="3619"/>
                  </a:lnTo>
                  <a:lnTo>
                    <a:pt x="8191" y="3860"/>
                  </a:lnTo>
                  <a:lnTo>
                    <a:pt x="8064" y="3975"/>
                  </a:lnTo>
                  <a:lnTo>
                    <a:pt x="7404" y="4330"/>
                  </a:lnTo>
                  <a:lnTo>
                    <a:pt x="6515" y="5207"/>
                  </a:lnTo>
                  <a:lnTo>
                    <a:pt x="6083" y="5549"/>
                  </a:lnTo>
                  <a:lnTo>
                    <a:pt x="5867" y="5842"/>
                  </a:lnTo>
                  <a:lnTo>
                    <a:pt x="4711" y="6985"/>
                  </a:lnTo>
                  <a:lnTo>
                    <a:pt x="3835" y="8496"/>
                  </a:lnTo>
                  <a:lnTo>
                    <a:pt x="3835" y="8648"/>
                  </a:lnTo>
                  <a:lnTo>
                    <a:pt x="3124" y="9842"/>
                  </a:lnTo>
                  <a:lnTo>
                    <a:pt x="2222" y="11315"/>
                  </a:lnTo>
                  <a:lnTo>
                    <a:pt x="3835" y="8648"/>
                  </a:lnTo>
                  <a:lnTo>
                    <a:pt x="3835" y="8496"/>
                  </a:lnTo>
                  <a:lnTo>
                    <a:pt x="2857" y="10160"/>
                  </a:lnTo>
                  <a:lnTo>
                    <a:pt x="2997" y="9944"/>
                  </a:lnTo>
                  <a:lnTo>
                    <a:pt x="2311" y="11125"/>
                  </a:lnTo>
                  <a:lnTo>
                    <a:pt x="2120" y="11442"/>
                  </a:lnTo>
                  <a:lnTo>
                    <a:pt x="1866" y="11887"/>
                  </a:lnTo>
                  <a:lnTo>
                    <a:pt x="1790" y="12014"/>
                  </a:lnTo>
                  <a:lnTo>
                    <a:pt x="1549" y="12420"/>
                  </a:lnTo>
                  <a:lnTo>
                    <a:pt x="1397" y="12712"/>
                  </a:lnTo>
                  <a:lnTo>
                    <a:pt x="508" y="15481"/>
                  </a:lnTo>
                  <a:lnTo>
                    <a:pt x="444" y="15989"/>
                  </a:lnTo>
                  <a:lnTo>
                    <a:pt x="190" y="17386"/>
                  </a:lnTo>
                  <a:lnTo>
                    <a:pt x="190" y="19253"/>
                  </a:lnTo>
                  <a:lnTo>
                    <a:pt x="165" y="22491"/>
                  </a:lnTo>
                  <a:lnTo>
                    <a:pt x="165" y="19875"/>
                  </a:lnTo>
                  <a:lnTo>
                    <a:pt x="190" y="19253"/>
                  </a:lnTo>
                  <a:lnTo>
                    <a:pt x="190" y="17386"/>
                  </a:lnTo>
                  <a:lnTo>
                    <a:pt x="88" y="17945"/>
                  </a:lnTo>
                  <a:lnTo>
                    <a:pt x="88" y="19748"/>
                  </a:lnTo>
                  <a:lnTo>
                    <a:pt x="114" y="19253"/>
                  </a:lnTo>
                  <a:lnTo>
                    <a:pt x="88" y="20332"/>
                  </a:lnTo>
                  <a:lnTo>
                    <a:pt x="0" y="21310"/>
                  </a:lnTo>
                  <a:lnTo>
                    <a:pt x="101" y="22479"/>
                  </a:lnTo>
                  <a:lnTo>
                    <a:pt x="266" y="24015"/>
                  </a:lnTo>
                  <a:lnTo>
                    <a:pt x="482" y="24714"/>
                  </a:lnTo>
                  <a:lnTo>
                    <a:pt x="546" y="25120"/>
                  </a:lnTo>
                  <a:lnTo>
                    <a:pt x="990" y="26746"/>
                  </a:lnTo>
                  <a:lnTo>
                    <a:pt x="1625" y="28295"/>
                  </a:lnTo>
                  <a:lnTo>
                    <a:pt x="2159" y="29514"/>
                  </a:lnTo>
                  <a:lnTo>
                    <a:pt x="2273" y="29730"/>
                  </a:lnTo>
                  <a:lnTo>
                    <a:pt x="2387" y="29997"/>
                  </a:lnTo>
                  <a:lnTo>
                    <a:pt x="3289" y="31559"/>
                  </a:lnTo>
                  <a:lnTo>
                    <a:pt x="3454" y="31788"/>
                  </a:lnTo>
                  <a:lnTo>
                    <a:pt x="3568" y="31965"/>
                  </a:lnTo>
                  <a:lnTo>
                    <a:pt x="3886" y="32448"/>
                  </a:lnTo>
                  <a:lnTo>
                    <a:pt x="4051" y="32651"/>
                  </a:lnTo>
                  <a:lnTo>
                    <a:pt x="4330" y="33020"/>
                  </a:lnTo>
                  <a:lnTo>
                    <a:pt x="5003" y="33883"/>
                  </a:lnTo>
                  <a:lnTo>
                    <a:pt x="5765" y="34721"/>
                  </a:lnTo>
                  <a:lnTo>
                    <a:pt x="7620" y="36474"/>
                  </a:lnTo>
                  <a:lnTo>
                    <a:pt x="8890" y="37426"/>
                  </a:lnTo>
                  <a:lnTo>
                    <a:pt x="9093" y="37541"/>
                  </a:lnTo>
                  <a:lnTo>
                    <a:pt x="10883" y="38989"/>
                  </a:lnTo>
                  <a:lnTo>
                    <a:pt x="11404" y="39408"/>
                  </a:lnTo>
                  <a:lnTo>
                    <a:pt x="14198" y="40386"/>
                  </a:lnTo>
                  <a:lnTo>
                    <a:pt x="14732" y="40601"/>
                  </a:lnTo>
                  <a:lnTo>
                    <a:pt x="15913" y="40982"/>
                  </a:lnTo>
                  <a:lnTo>
                    <a:pt x="19723" y="40995"/>
                  </a:lnTo>
                  <a:lnTo>
                    <a:pt x="20523" y="40995"/>
                  </a:lnTo>
                  <a:lnTo>
                    <a:pt x="22313" y="40995"/>
                  </a:lnTo>
                  <a:lnTo>
                    <a:pt x="23215" y="40982"/>
                  </a:lnTo>
                  <a:lnTo>
                    <a:pt x="25793" y="40462"/>
                  </a:lnTo>
                  <a:lnTo>
                    <a:pt x="28308" y="39420"/>
                  </a:lnTo>
                  <a:lnTo>
                    <a:pt x="28714" y="39255"/>
                  </a:lnTo>
                  <a:lnTo>
                    <a:pt x="28956" y="39154"/>
                  </a:lnTo>
                  <a:lnTo>
                    <a:pt x="29171" y="39065"/>
                  </a:lnTo>
                  <a:lnTo>
                    <a:pt x="31877" y="37553"/>
                  </a:lnTo>
                  <a:lnTo>
                    <a:pt x="29933" y="38671"/>
                  </a:lnTo>
                  <a:lnTo>
                    <a:pt x="29273" y="39014"/>
                  </a:lnTo>
                  <a:lnTo>
                    <a:pt x="29997" y="38722"/>
                  </a:lnTo>
                  <a:lnTo>
                    <a:pt x="30137" y="38646"/>
                  </a:lnTo>
                  <a:lnTo>
                    <a:pt x="31775" y="37680"/>
                  </a:lnTo>
                  <a:lnTo>
                    <a:pt x="32042" y="37465"/>
                  </a:lnTo>
                  <a:lnTo>
                    <a:pt x="32169" y="37388"/>
                  </a:lnTo>
                  <a:lnTo>
                    <a:pt x="33489" y="36360"/>
                  </a:lnTo>
                  <a:lnTo>
                    <a:pt x="33883" y="35966"/>
                  </a:lnTo>
                  <a:lnTo>
                    <a:pt x="34010" y="35864"/>
                  </a:lnTo>
                  <a:lnTo>
                    <a:pt x="34721" y="35217"/>
                  </a:lnTo>
                  <a:lnTo>
                    <a:pt x="35140" y="34759"/>
                  </a:lnTo>
                  <a:lnTo>
                    <a:pt x="35382" y="34493"/>
                  </a:lnTo>
                  <a:lnTo>
                    <a:pt x="35153" y="34721"/>
                  </a:lnTo>
                  <a:lnTo>
                    <a:pt x="34302" y="35572"/>
                  </a:lnTo>
                  <a:lnTo>
                    <a:pt x="34112" y="35750"/>
                  </a:lnTo>
                  <a:lnTo>
                    <a:pt x="35585" y="34277"/>
                  </a:lnTo>
                  <a:lnTo>
                    <a:pt x="35801" y="34036"/>
                  </a:lnTo>
                  <a:lnTo>
                    <a:pt x="36195" y="33578"/>
                  </a:lnTo>
                  <a:lnTo>
                    <a:pt x="35852" y="33959"/>
                  </a:lnTo>
                  <a:lnTo>
                    <a:pt x="36626" y="33020"/>
                  </a:lnTo>
                  <a:lnTo>
                    <a:pt x="20523" y="23672"/>
                  </a:lnTo>
                  <a:lnTo>
                    <a:pt x="4381" y="32994"/>
                  </a:lnTo>
                  <a:lnTo>
                    <a:pt x="1689" y="28295"/>
                  </a:lnTo>
                  <a:lnTo>
                    <a:pt x="17780" y="18948"/>
                  </a:lnTo>
                  <a:lnTo>
                    <a:pt x="19189" y="18148"/>
                  </a:lnTo>
                  <a:lnTo>
                    <a:pt x="20434" y="17805"/>
                  </a:lnTo>
                  <a:lnTo>
                    <a:pt x="20599" y="17805"/>
                  </a:lnTo>
                  <a:lnTo>
                    <a:pt x="21844" y="18148"/>
                  </a:lnTo>
                  <a:lnTo>
                    <a:pt x="23202" y="18923"/>
                  </a:lnTo>
                  <a:lnTo>
                    <a:pt x="39344" y="28282"/>
                  </a:lnTo>
                  <a:lnTo>
                    <a:pt x="40157" y="26301"/>
                  </a:lnTo>
                  <a:lnTo>
                    <a:pt x="40474" y="24930"/>
                  </a:lnTo>
                  <a:lnTo>
                    <a:pt x="40563" y="24663"/>
                  </a:lnTo>
                  <a:lnTo>
                    <a:pt x="40589" y="24422"/>
                  </a:lnTo>
                  <a:lnTo>
                    <a:pt x="40652" y="24193"/>
                  </a:lnTo>
                  <a:lnTo>
                    <a:pt x="40665" y="23990"/>
                  </a:lnTo>
                  <a:lnTo>
                    <a:pt x="40690" y="23685"/>
                  </a:lnTo>
                  <a:lnTo>
                    <a:pt x="40855" y="21539"/>
                  </a:lnTo>
                  <a:close/>
                </a:path>
                <a:path w="324484" h="196214">
                  <a:moveTo>
                    <a:pt x="40881" y="21221"/>
                  </a:moveTo>
                  <a:lnTo>
                    <a:pt x="40855" y="21539"/>
                  </a:lnTo>
                  <a:lnTo>
                    <a:pt x="40703" y="23647"/>
                  </a:lnTo>
                  <a:lnTo>
                    <a:pt x="40881" y="22606"/>
                  </a:lnTo>
                  <a:lnTo>
                    <a:pt x="40881" y="21221"/>
                  </a:lnTo>
                  <a:close/>
                </a:path>
                <a:path w="324484" h="196214">
                  <a:moveTo>
                    <a:pt x="323938" y="194919"/>
                  </a:moveTo>
                  <a:lnTo>
                    <a:pt x="323596" y="195414"/>
                  </a:lnTo>
                  <a:lnTo>
                    <a:pt x="323405" y="195732"/>
                  </a:lnTo>
                  <a:lnTo>
                    <a:pt x="323646" y="195389"/>
                  </a:lnTo>
                  <a:lnTo>
                    <a:pt x="323938" y="19491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4" name="object 750"/>
            <p:cNvSpPr/>
            <p:nvPr/>
          </p:nvSpPr>
          <p:spPr>
            <a:xfrm>
              <a:off x="9978708" y="3086140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206"/>
                  </a:lnTo>
                  <a:lnTo>
                    <a:pt x="21577" y="2120"/>
                  </a:lnTo>
                  <a:lnTo>
                    <a:pt x="21513" y="1155"/>
                  </a:lnTo>
                  <a:lnTo>
                    <a:pt x="21450" y="1879"/>
                  </a:lnTo>
                  <a:lnTo>
                    <a:pt x="21348" y="1612"/>
                  </a:lnTo>
                  <a:lnTo>
                    <a:pt x="21450" y="1879"/>
                  </a:lnTo>
                  <a:lnTo>
                    <a:pt x="21450" y="1130"/>
                  </a:lnTo>
                  <a:lnTo>
                    <a:pt x="20154" y="381"/>
                  </a:lnTo>
                  <a:lnTo>
                    <a:pt x="18910" y="38"/>
                  </a:lnTo>
                  <a:lnTo>
                    <a:pt x="17437" y="381"/>
                  </a:lnTo>
                  <a:lnTo>
                    <a:pt x="16154" y="1117"/>
                  </a:lnTo>
                  <a:lnTo>
                    <a:pt x="16154" y="2133"/>
                  </a:lnTo>
                  <a:lnTo>
                    <a:pt x="16154" y="2806"/>
                  </a:lnTo>
                  <a:lnTo>
                    <a:pt x="16090" y="1181"/>
                  </a:lnTo>
                  <a:lnTo>
                    <a:pt x="0" y="10515"/>
                  </a:lnTo>
                  <a:lnTo>
                    <a:pt x="2692" y="15227"/>
                  </a:lnTo>
                  <a:lnTo>
                    <a:pt x="18796" y="5880"/>
                  </a:lnTo>
                  <a:lnTo>
                    <a:pt x="18046" y="5448"/>
                  </a:lnTo>
                  <a:lnTo>
                    <a:pt x="18796" y="5880"/>
                  </a:lnTo>
                  <a:lnTo>
                    <a:pt x="34937" y="15252"/>
                  </a:lnTo>
                  <a:lnTo>
                    <a:pt x="35483" y="14528"/>
                  </a:lnTo>
                  <a:lnTo>
                    <a:pt x="35991" y="13766"/>
                  </a:lnTo>
                  <a:lnTo>
                    <a:pt x="37223" y="11518"/>
                  </a:lnTo>
                  <a:lnTo>
                    <a:pt x="37299" y="11341"/>
                  </a:lnTo>
                  <a:lnTo>
                    <a:pt x="37452" y="11023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18985" y="185293"/>
                  </a:moveTo>
                  <a:lnTo>
                    <a:pt x="318909" y="185686"/>
                  </a:lnTo>
                  <a:lnTo>
                    <a:pt x="318846" y="186270"/>
                  </a:lnTo>
                  <a:lnTo>
                    <a:pt x="318795" y="187439"/>
                  </a:lnTo>
                  <a:lnTo>
                    <a:pt x="318858" y="186270"/>
                  </a:lnTo>
                  <a:lnTo>
                    <a:pt x="318985" y="185293"/>
                  </a:lnTo>
                  <a:close/>
                </a:path>
                <a:path w="360045" h="209550">
                  <a:moveTo>
                    <a:pt x="326783" y="204939"/>
                  </a:moveTo>
                  <a:lnTo>
                    <a:pt x="326085" y="204393"/>
                  </a:lnTo>
                  <a:lnTo>
                    <a:pt x="324485" y="202907"/>
                  </a:lnTo>
                  <a:lnTo>
                    <a:pt x="324319" y="202742"/>
                  </a:lnTo>
                  <a:lnTo>
                    <a:pt x="324053" y="202450"/>
                  </a:lnTo>
                  <a:lnTo>
                    <a:pt x="323723" y="202082"/>
                  </a:lnTo>
                  <a:lnTo>
                    <a:pt x="323621" y="201955"/>
                  </a:lnTo>
                  <a:lnTo>
                    <a:pt x="322948" y="201079"/>
                  </a:lnTo>
                  <a:lnTo>
                    <a:pt x="322402" y="200355"/>
                  </a:lnTo>
                  <a:lnTo>
                    <a:pt x="321932" y="199644"/>
                  </a:lnTo>
                  <a:lnTo>
                    <a:pt x="321500" y="198907"/>
                  </a:lnTo>
                  <a:lnTo>
                    <a:pt x="322491" y="200621"/>
                  </a:lnTo>
                  <a:lnTo>
                    <a:pt x="323735" y="202209"/>
                  </a:lnTo>
                  <a:lnTo>
                    <a:pt x="324065" y="202526"/>
                  </a:lnTo>
                  <a:lnTo>
                    <a:pt x="324256" y="202768"/>
                  </a:lnTo>
                  <a:lnTo>
                    <a:pt x="325793" y="204254"/>
                  </a:lnTo>
                  <a:lnTo>
                    <a:pt x="326783" y="204939"/>
                  </a:lnTo>
                  <a:close/>
                </a:path>
                <a:path w="360045" h="209550">
                  <a:moveTo>
                    <a:pt x="329425" y="170586"/>
                  </a:moveTo>
                  <a:lnTo>
                    <a:pt x="327850" y="171437"/>
                  </a:lnTo>
                  <a:lnTo>
                    <a:pt x="326390" y="172504"/>
                  </a:lnTo>
                  <a:lnTo>
                    <a:pt x="326136" y="172669"/>
                  </a:lnTo>
                  <a:lnTo>
                    <a:pt x="324408" y="174269"/>
                  </a:lnTo>
                  <a:lnTo>
                    <a:pt x="323430" y="175552"/>
                  </a:lnTo>
                  <a:lnTo>
                    <a:pt x="324434" y="174434"/>
                  </a:lnTo>
                  <a:lnTo>
                    <a:pt x="324726" y="174117"/>
                  </a:lnTo>
                  <a:lnTo>
                    <a:pt x="325704" y="173164"/>
                  </a:lnTo>
                  <a:lnTo>
                    <a:pt x="326402" y="172593"/>
                  </a:lnTo>
                  <a:lnTo>
                    <a:pt x="326923" y="172212"/>
                  </a:lnTo>
                  <a:lnTo>
                    <a:pt x="327139" y="172046"/>
                  </a:lnTo>
                  <a:lnTo>
                    <a:pt x="328079" y="171411"/>
                  </a:lnTo>
                  <a:lnTo>
                    <a:pt x="328320" y="171259"/>
                  </a:lnTo>
                  <a:lnTo>
                    <a:pt x="329425" y="170586"/>
                  </a:lnTo>
                  <a:close/>
                </a:path>
                <a:path w="360045" h="209550">
                  <a:moveTo>
                    <a:pt x="331470" y="207619"/>
                  </a:moveTo>
                  <a:lnTo>
                    <a:pt x="330758" y="207289"/>
                  </a:lnTo>
                  <a:lnTo>
                    <a:pt x="331470" y="207619"/>
                  </a:lnTo>
                  <a:close/>
                </a:path>
                <a:path w="360045" h="209550">
                  <a:moveTo>
                    <a:pt x="335038" y="208737"/>
                  </a:moveTo>
                  <a:lnTo>
                    <a:pt x="334175" y="208534"/>
                  </a:lnTo>
                  <a:lnTo>
                    <a:pt x="333095" y="208191"/>
                  </a:lnTo>
                  <a:lnTo>
                    <a:pt x="331482" y="207619"/>
                  </a:lnTo>
                  <a:lnTo>
                    <a:pt x="332486" y="208089"/>
                  </a:lnTo>
                  <a:lnTo>
                    <a:pt x="333349" y="208343"/>
                  </a:lnTo>
                  <a:lnTo>
                    <a:pt x="334365" y="208635"/>
                  </a:lnTo>
                  <a:lnTo>
                    <a:pt x="335038" y="208737"/>
                  </a:lnTo>
                  <a:close/>
                </a:path>
                <a:path w="360045" h="209550">
                  <a:moveTo>
                    <a:pt x="336016" y="208876"/>
                  </a:moveTo>
                  <a:lnTo>
                    <a:pt x="335267" y="208775"/>
                  </a:lnTo>
                  <a:lnTo>
                    <a:pt x="335102" y="208749"/>
                  </a:lnTo>
                  <a:lnTo>
                    <a:pt x="336016" y="208876"/>
                  </a:lnTo>
                  <a:close/>
                </a:path>
                <a:path w="360045" h="209550">
                  <a:moveTo>
                    <a:pt x="336397" y="208915"/>
                  </a:moveTo>
                  <a:close/>
                </a:path>
                <a:path w="360045" h="209550">
                  <a:moveTo>
                    <a:pt x="336689" y="208965"/>
                  </a:moveTo>
                  <a:lnTo>
                    <a:pt x="336461" y="208927"/>
                  </a:lnTo>
                  <a:lnTo>
                    <a:pt x="336689" y="208965"/>
                  </a:lnTo>
                  <a:close/>
                </a:path>
                <a:path w="360045" h="209550">
                  <a:moveTo>
                    <a:pt x="337642" y="209067"/>
                  </a:moveTo>
                  <a:lnTo>
                    <a:pt x="337464" y="209054"/>
                  </a:lnTo>
                  <a:lnTo>
                    <a:pt x="337324" y="209029"/>
                  </a:lnTo>
                  <a:lnTo>
                    <a:pt x="337032" y="209003"/>
                  </a:lnTo>
                  <a:lnTo>
                    <a:pt x="336829" y="208991"/>
                  </a:lnTo>
                  <a:lnTo>
                    <a:pt x="337324" y="209054"/>
                  </a:lnTo>
                  <a:lnTo>
                    <a:pt x="337642" y="209067"/>
                  </a:lnTo>
                  <a:close/>
                </a:path>
                <a:path w="360045" h="209550">
                  <a:moveTo>
                    <a:pt x="338505" y="209118"/>
                  </a:moveTo>
                  <a:lnTo>
                    <a:pt x="338353" y="209105"/>
                  </a:lnTo>
                  <a:lnTo>
                    <a:pt x="338035" y="209092"/>
                  </a:lnTo>
                  <a:lnTo>
                    <a:pt x="337642" y="209067"/>
                  </a:lnTo>
                  <a:lnTo>
                    <a:pt x="337908" y="209092"/>
                  </a:lnTo>
                  <a:lnTo>
                    <a:pt x="338505" y="209118"/>
                  </a:lnTo>
                  <a:close/>
                </a:path>
                <a:path w="360045" h="209550">
                  <a:moveTo>
                    <a:pt x="339115" y="168122"/>
                  </a:moveTo>
                  <a:lnTo>
                    <a:pt x="338455" y="168122"/>
                  </a:lnTo>
                  <a:lnTo>
                    <a:pt x="338137" y="168148"/>
                  </a:lnTo>
                  <a:lnTo>
                    <a:pt x="338988" y="168135"/>
                  </a:lnTo>
                  <a:lnTo>
                    <a:pt x="339115" y="168122"/>
                  </a:lnTo>
                  <a:close/>
                </a:path>
                <a:path w="360045" h="209550">
                  <a:moveTo>
                    <a:pt x="340093" y="168148"/>
                  </a:moveTo>
                  <a:lnTo>
                    <a:pt x="339801" y="168122"/>
                  </a:lnTo>
                  <a:lnTo>
                    <a:pt x="338988" y="168135"/>
                  </a:lnTo>
                  <a:lnTo>
                    <a:pt x="340093" y="168148"/>
                  </a:lnTo>
                  <a:close/>
                </a:path>
                <a:path w="360045" h="209550">
                  <a:moveTo>
                    <a:pt x="340677" y="209067"/>
                  </a:moveTo>
                  <a:lnTo>
                    <a:pt x="340093" y="209092"/>
                  </a:lnTo>
                  <a:lnTo>
                    <a:pt x="340677" y="209067"/>
                  </a:lnTo>
                  <a:close/>
                </a:path>
                <a:path w="360045" h="209550">
                  <a:moveTo>
                    <a:pt x="344208" y="168719"/>
                  </a:moveTo>
                  <a:lnTo>
                    <a:pt x="343750" y="168554"/>
                  </a:lnTo>
                  <a:lnTo>
                    <a:pt x="341922" y="168224"/>
                  </a:lnTo>
                  <a:lnTo>
                    <a:pt x="340906" y="168186"/>
                  </a:lnTo>
                  <a:lnTo>
                    <a:pt x="340766" y="168186"/>
                  </a:lnTo>
                  <a:lnTo>
                    <a:pt x="342557" y="168389"/>
                  </a:lnTo>
                  <a:lnTo>
                    <a:pt x="342836" y="168414"/>
                  </a:lnTo>
                  <a:lnTo>
                    <a:pt x="344208" y="168719"/>
                  </a:lnTo>
                  <a:close/>
                </a:path>
                <a:path w="360045" h="209550">
                  <a:moveTo>
                    <a:pt x="345528" y="169138"/>
                  </a:moveTo>
                  <a:lnTo>
                    <a:pt x="344220" y="168719"/>
                  </a:lnTo>
                  <a:lnTo>
                    <a:pt x="345528" y="169138"/>
                  </a:lnTo>
                  <a:close/>
                </a:path>
                <a:path w="360045" h="209550">
                  <a:moveTo>
                    <a:pt x="345554" y="169151"/>
                  </a:moveTo>
                  <a:close/>
                </a:path>
                <a:path w="360045" h="209550">
                  <a:moveTo>
                    <a:pt x="345630" y="169176"/>
                  </a:moveTo>
                  <a:close/>
                </a:path>
                <a:path w="360045" h="209550">
                  <a:moveTo>
                    <a:pt x="345846" y="169252"/>
                  </a:moveTo>
                  <a:lnTo>
                    <a:pt x="345668" y="169176"/>
                  </a:lnTo>
                  <a:lnTo>
                    <a:pt x="345846" y="169252"/>
                  </a:lnTo>
                  <a:close/>
                </a:path>
                <a:path w="360045" h="209550">
                  <a:moveTo>
                    <a:pt x="346405" y="169468"/>
                  </a:moveTo>
                  <a:lnTo>
                    <a:pt x="346252" y="169392"/>
                  </a:lnTo>
                  <a:lnTo>
                    <a:pt x="345846" y="169252"/>
                  </a:lnTo>
                  <a:lnTo>
                    <a:pt x="346405" y="169468"/>
                  </a:lnTo>
                  <a:close/>
                </a:path>
                <a:path w="360045" h="209550">
                  <a:moveTo>
                    <a:pt x="346951" y="169684"/>
                  </a:moveTo>
                  <a:lnTo>
                    <a:pt x="346544" y="169506"/>
                  </a:lnTo>
                  <a:lnTo>
                    <a:pt x="346951" y="169684"/>
                  </a:lnTo>
                  <a:close/>
                </a:path>
                <a:path w="360045" h="209550">
                  <a:moveTo>
                    <a:pt x="347256" y="169811"/>
                  </a:moveTo>
                  <a:lnTo>
                    <a:pt x="347052" y="169722"/>
                  </a:lnTo>
                  <a:lnTo>
                    <a:pt x="347256" y="169811"/>
                  </a:lnTo>
                  <a:close/>
                </a:path>
                <a:path w="360045" h="209550">
                  <a:moveTo>
                    <a:pt x="347421" y="169875"/>
                  </a:moveTo>
                  <a:lnTo>
                    <a:pt x="347294" y="169811"/>
                  </a:lnTo>
                  <a:lnTo>
                    <a:pt x="347421" y="169875"/>
                  </a:lnTo>
                  <a:close/>
                </a:path>
                <a:path w="360045" h="209550">
                  <a:moveTo>
                    <a:pt x="347433" y="169875"/>
                  </a:moveTo>
                  <a:close/>
                </a:path>
                <a:path w="360045" h="209550">
                  <a:moveTo>
                    <a:pt x="347484" y="169900"/>
                  </a:moveTo>
                  <a:close/>
                </a:path>
                <a:path w="360045" h="209550">
                  <a:moveTo>
                    <a:pt x="348145" y="170218"/>
                  </a:moveTo>
                  <a:lnTo>
                    <a:pt x="347535" y="169926"/>
                  </a:lnTo>
                  <a:lnTo>
                    <a:pt x="348145" y="170218"/>
                  </a:lnTo>
                  <a:close/>
                </a:path>
                <a:path w="360045" h="209550">
                  <a:moveTo>
                    <a:pt x="348919" y="206603"/>
                  </a:moveTo>
                  <a:lnTo>
                    <a:pt x="347687" y="207225"/>
                  </a:lnTo>
                  <a:lnTo>
                    <a:pt x="348246" y="206971"/>
                  </a:lnTo>
                  <a:lnTo>
                    <a:pt x="348551" y="206806"/>
                  </a:lnTo>
                  <a:lnTo>
                    <a:pt x="348919" y="206603"/>
                  </a:lnTo>
                  <a:close/>
                </a:path>
                <a:path w="360045" h="209550">
                  <a:moveTo>
                    <a:pt x="354812" y="175463"/>
                  </a:moveTo>
                  <a:lnTo>
                    <a:pt x="354418" y="174929"/>
                  </a:lnTo>
                  <a:lnTo>
                    <a:pt x="354291" y="174815"/>
                  </a:lnTo>
                  <a:lnTo>
                    <a:pt x="353771" y="174117"/>
                  </a:lnTo>
                  <a:lnTo>
                    <a:pt x="351891" y="172415"/>
                  </a:lnTo>
                  <a:lnTo>
                    <a:pt x="350647" y="171653"/>
                  </a:lnTo>
                  <a:lnTo>
                    <a:pt x="351485" y="172262"/>
                  </a:lnTo>
                  <a:lnTo>
                    <a:pt x="352259" y="172910"/>
                  </a:lnTo>
                  <a:lnTo>
                    <a:pt x="352971" y="173532"/>
                  </a:lnTo>
                  <a:lnTo>
                    <a:pt x="353364" y="173901"/>
                  </a:lnTo>
                  <a:lnTo>
                    <a:pt x="354406" y="174993"/>
                  </a:lnTo>
                  <a:lnTo>
                    <a:pt x="354698" y="175348"/>
                  </a:lnTo>
                  <a:close/>
                </a:path>
                <a:path w="360045" h="209550">
                  <a:moveTo>
                    <a:pt x="355219" y="201307"/>
                  </a:moveTo>
                  <a:lnTo>
                    <a:pt x="348919" y="206603"/>
                  </a:lnTo>
                  <a:lnTo>
                    <a:pt x="349707" y="206159"/>
                  </a:lnTo>
                  <a:lnTo>
                    <a:pt x="349148" y="206489"/>
                  </a:lnTo>
                  <a:lnTo>
                    <a:pt x="348551" y="206806"/>
                  </a:lnTo>
                  <a:lnTo>
                    <a:pt x="350291" y="205905"/>
                  </a:lnTo>
                  <a:lnTo>
                    <a:pt x="351917" y="204736"/>
                  </a:lnTo>
                  <a:lnTo>
                    <a:pt x="352526" y="204317"/>
                  </a:lnTo>
                  <a:lnTo>
                    <a:pt x="354495" y="202387"/>
                  </a:lnTo>
                  <a:lnTo>
                    <a:pt x="355219" y="201307"/>
                  </a:lnTo>
                  <a:close/>
                </a:path>
                <a:path w="360045" h="209550">
                  <a:moveTo>
                    <a:pt x="356019" y="177088"/>
                  </a:moveTo>
                  <a:lnTo>
                    <a:pt x="355790" y="176720"/>
                  </a:lnTo>
                  <a:lnTo>
                    <a:pt x="355307" y="176110"/>
                  </a:lnTo>
                  <a:lnTo>
                    <a:pt x="355714" y="176669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095" y="177190"/>
                  </a:moveTo>
                  <a:lnTo>
                    <a:pt x="355993" y="176999"/>
                  </a:lnTo>
                  <a:lnTo>
                    <a:pt x="355815" y="176758"/>
                  </a:lnTo>
                  <a:lnTo>
                    <a:pt x="356019" y="177088"/>
                  </a:lnTo>
                  <a:close/>
                </a:path>
                <a:path w="360045" h="209550">
                  <a:moveTo>
                    <a:pt x="356971" y="178638"/>
                  </a:moveTo>
                  <a:lnTo>
                    <a:pt x="356603" y="177952"/>
                  </a:lnTo>
                  <a:lnTo>
                    <a:pt x="356222" y="177380"/>
                  </a:lnTo>
                  <a:lnTo>
                    <a:pt x="356539" y="177927"/>
                  </a:lnTo>
                  <a:lnTo>
                    <a:pt x="356971" y="178638"/>
                  </a:lnTo>
                  <a:close/>
                </a:path>
                <a:path w="360045" h="209550">
                  <a:moveTo>
                    <a:pt x="359549" y="188607"/>
                  </a:moveTo>
                  <a:lnTo>
                    <a:pt x="359422" y="190741"/>
                  </a:lnTo>
                  <a:lnTo>
                    <a:pt x="359244" y="192366"/>
                  </a:lnTo>
                  <a:lnTo>
                    <a:pt x="358940" y="193751"/>
                  </a:lnTo>
                  <a:lnTo>
                    <a:pt x="358241" y="195872"/>
                  </a:lnTo>
                  <a:lnTo>
                    <a:pt x="357962" y="196570"/>
                  </a:lnTo>
                  <a:lnTo>
                    <a:pt x="358546" y="195338"/>
                  </a:lnTo>
                  <a:lnTo>
                    <a:pt x="359156" y="193154"/>
                  </a:lnTo>
                  <a:lnTo>
                    <a:pt x="359244" y="192874"/>
                  </a:lnTo>
                  <a:lnTo>
                    <a:pt x="359283" y="192443"/>
                  </a:lnTo>
                  <a:lnTo>
                    <a:pt x="359537" y="190842"/>
                  </a:lnTo>
                  <a:lnTo>
                    <a:pt x="359549" y="18860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5" name="object 751"/>
            <p:cNvSpPr/>
            <p:nvPr/>
          </p:nvSpPr>
          <p:spPr>
            <a:xfrm>
              <a:off x="9658324" y="3254263"/>
              <a:ext cx="680085" cy="412750"/>
            </a:xfrm>
            <a:custGeom>
              <a:avLst/>
              <a:gdLst/>
              <a:ahLst/>
              <a:cxnLst/>
              <a:rect l="l" t="t" r="r" b="b"/>
              <a:pathLst>
                <a:path w="680084" h="412750">
                  <a:moveTo>
                    <a:pt x="1879" y="380949"/>
                  </a:moveTo>
                  <a:lnTo>
                    <a:pt x="1168" y="381939"/>
                  </a:lnTo>
                  <a:lnTo>
                    <a:pt x="228" y="383768"/>
                  </a:lnTo>
                  <a:lnTo>
                    <a:pt x="0" y="384429"/>
                  </a:lnTo>
                  <a:lnTo>
                    <a:pt x="546" y="383235"/>
                  </a:lnTo>
                  <a:lnTo>
                    <a:pt x="1574" y="381419"/>
                  </a:lnTo>
                  <a:lnTo>
                    <a:pt x="1879" y="380949"/>
                  </a:lnTo>
                  <a:close/>
                </a:path>
                <a:path w="680084" h="412750">
                  <a:moveTo>
                    <a:pt x="9080" y="410248"/>
                  </a:moveTo>
                  <a:close/>
                </a:path>
                <a:path w="680084" h="412750">
                  <a:moveTo>
                    <a:pt x="11417" y="411353"/>
                  </a:moveTo>
                  <a:close/>
                </a:path>
                <a:path w="680084" h="412750">
                  <a:moveTo>
                    <a:pt x="13500" y="372338"/>
                  </a:moveTo>
                  <a:lnTo>
                    <a:pt x="11557" y="372999"/>
                  </a:lnTo>
                  <a:lnTo>
                    <a:pt x="13500" y="372338"/>
                  </a:lnTo>
                  <a:close/>
                </a:path>
                <a:path w="680084" h="412750">
                  <a:moveTo>
                    <a:pt x="16078" y="40792"/>
                  </a:moveTo>
                  <a:lnTo>
                    <a:pt x="9563" y="38722"/>
                  </a:lnTo>
                  <a:lnTo>
                    <a:pt x="8712" y="38252"/>
                  </a:lnTo>
                  <a:lnTo>
                    <a:pt x="10998" y="39573"/>
                  </a:lnTo>
                  <a:lnTo>
                    <a:pt x="13487" y="40424"/>
                  </a:lnTo>
                  <a:lnTo>
                    <a:pt x="16078" y="40792"/>
                  </a:lnTo>
                  <a:close/>
                </a:path>
                <a:path w="680084" h="412750">
                  <a:moveTo>
                    <a:pt x="16129" y="371970"/>
                  </a:moveTo>
                  <a:lnTo>
                    <a:pt x="13500" y="372338"/>
                  </a:lnTo>
                  <a:lnTo>
                    <a:pt x="16103" y="371983"/>
                  </a:lnTo>
                  <a:close/>
                </a:path>
                <a:path w="680084" h="412750">
                  <a:moveTo>
                    <a:pt x="21221" y="127"/>
                  </a:moveTo>
                  <a:lnTo>
                    <a:pt x="20891" y="88"/>
                  </a:lnTo>
                  <a:lnTo>
                    <a:pt x="21221" y="127"/>
                  </a:lnTo>
                  <a:close/>
                </a:path>
                <a:path w="680084" h="412750">
                  <a:moveTo>
                    <a:pt x="21539" y="40817"/>
                  </a:moveTo>
                  <a:lnTo>
                    <a:pt x="16281" y="40817"/>
                  </a:lnTo>
                  <a:lnTo>
                    <a:pt x="16179" y="371957"/>
                  </a:lnTo>
                  <a:lnTo>
                    <a:pt x="21539" y="371957"/>
                  </a:lnTo>
                  <a:lnTo>
                    <a:pt x="21539" y="40817"/>
                  </a:lnTo>
                  <a:close/>
                </a:path>
                <a:path w="680084" h="412750">
                  <a:moveTo>
                    <a:pt x="25450" y="411784"/>
                  </a:moveTo>
                  <a:lnTo>
                    <a:pt x="23634" y="412330"/>
                  </a:lnTo>
                  <a:lnTo>
                    <a:pt x="21539" y="412610"/>
                  </a:lnTo>
                  <a:lnTo>
                    <a:pt x="23685" y="412330"/>
                  </a:lnTo>
                  <a:lnTo>
                    <a:pt x="25450" y="411784"/>
                  </a:lnTo>
                  <a:close/>
                </a:path>
                <a:path w="680084" h="412750">
                  <a:moveTo>
                    <a:pt x="25946" y="1104"/>
                  </a:moveTo>
                  <a:lnTo>
                    <a:pt x="23622" y="368"/>
                  </a:lnTo>
                  <a:lnTo>
                    <a:pt x="21221" y="127"/>
                  </a:lnTo>
                  <a:lnTo>
                    <a:pt x="23520" y="381"/>
                  </a:lnTo>
                  <a:lnTo>
                    <a:pt x="25946" y="1104"/>
                  </a:lnTo>
                  <a:close/>
                </a:path>
                <a:path w="680084" h="412750">
                  <a:moveTo>
                    <a:pt x="28143" y="38798"/>
                  </a:moveTo>
                  <a:lnTo>
                    <a:pt x="27178" y="39243"/>
                  </a:lnTo>
                  <a:lnTo>
                    <a:pt x="26187" y="39636"/>
                  </a:lnTo>
                  <a:lnTo>
                    <a:pt x="27266" y="39217"/>
                  </a:lnTo>
                  <a:lnTo>
                    <a:pt x="28143" y="38798"/>
                  </a:lnTo>
                  <a:close/>
                </a:path>
                <a:path w="680084" h="412750">
                  <a:moveTo>
                    <a:pt x="28765" y="2552"/>
                  </a:moveTo>
                  <a:lnTo>
                    <a:pt x="26314" y="1206"/>
                  </a:lnTo>
                  <a:lnTo>
                    <a:pt x="25946" y="1104"/>
                  </a:lnTo>
                  <a:lnTo>
                    <a:pt x="28765" y="2552"/>
                  </a:lnTo>
                  <a:close/>
                </a:path>
                <a:path w="680084" h="412750">
                  <a:moveTo>
                    <a:pt x="29286" y="38138"/>
                  </a:moveTo>
                  <a:lnTo>
                    <a:pt x="28143" y="38798"/>
                  </a:lnTo>
                  <a:lnTo>
                    <a:pt x="28308" y="38722"/>
                  </a:lnTo>
                  <a:lnTo>
                    <a:pt x="29286" y="38138"/>
                  </a:lnTo>
                  <a:close/>
                </a:path>
                <a:path w="680084" h="412750">
                  <a:moveTo>
                    <a:pt x="29502" y="374764"/>
                  </a:moveTo>
                  <a:lnTo>
                    <a:pt x="28663" y="374180"/>
                  </a:lnTo>
                  <a:lnTo>
                    <a:pt x="26847" y="373291"/>
                  </a:lnTo>
                  <a:lnTo>
                    <a:pt x="26352" y="373138"/>
                  </a:lnTo>
                  <a:lnTo>
                    <a:pt x="27736" y="373748"/>
                  </a:lnTo>
                  <a:lnTo>
                    <a:pt x="29502" y="374764"/>
                  </a:lnTo>
                  <a:close/>
                </a:path>
                <a:path w="680084" h="412750">
                  <a:moveTo>
                    <a:pt x="38798" y="387045"/>
                  </a:moveTo>
                  <a:lnTo>
                    <a:pt x="38201" y="385292"/>
                  </a:lnTo>
                  <a:lnTo>
                    <a:pt x="38798" y="387108"/>
                  </a:lnTo>
                  <a:close/>
                </a:path>
                <a:path w="680084" h="412750">
                  <a:moveTo>
                    <a:pt x="649160" y="2844"/>
                  </a:moveTo>
                  <a:lnTo>
                    <a:pt x="648995" y="2933"/>
                  </a:lnTo>
                  <a:lnTo>
                    <a:pt x="648462" y="3289"/>
                  </a:lnTo>
                  <a:lnTo>
                    <a:pt x="649160" y="2844"/>
                  </a:lnTo>
                  <a:close/>
                </a:path>
                <a:path w="680084" h="412750">
                  <a:moveTo>
                    <a:pt x="661619" y="40881"/>
                  </a:moveTo>
                  <a:lnTo>
                    <a:pt x="661060" y="40932"/>
                  </a:lnTo>
                  <a:lnTo>
                    <a:pt x="660476" y="40970"/>
                  </a:lnTo>
                  <a:lnTo>
                    <a:pt x="661060" y="40944"/>
                  </a:lnTo>
                  <a:lnTo>
                    <a:pt x="661619" y="40881"/>
                  </a:lnTo>
                  <a:close/>
                </a:path>
                <a:path w="680084" h="412750">
                  <a:moveTo>
                    <a:pt x="662178" y="40805"/>
                  </a:moveTo>
                  <a:lnTo>
                    <a:pt x="661619" y="40881"/>
                  </a:lnTo>
                  <a:lnTo>
                    <a:pt x="662178" y="40817"/>
                  </a:lnTo>
                  <a:close/>
                </a:path>
                <a:path w="680084" h="412750">
                  <a:moveTo>
                    <a:pt x="679653" y="16700"/>
                  </a:moveTo>
                  <a:lnTo>
                    <a:pt x="679627" y="16484"/>
                  </a:lnTo>
                  <a:lnTo>
                    <a:pt x="679500" y="15963"/>
                  </a:lnTo>
                  <a:lnTo>
                    <a:pt x="679653" y="16700"/>
                  </a:lnTo>
                  <a:close/>
                </a:path>
                <a:path w="680084" h="412750">
                  <a:moveTo>
                    <a:pt x="679869" y="17741"/>
                  </a:moveTo>
                  <a:lnTo>
                    <a:pt x="679653" y="16725"/>
                  </a:lnTo>
                  <a:lnTo>
                    <a:pt x="679475" y="15900"/>
                  </a:lnTo>
                  <a:lnTo>
                    <a:pt x="679323" y="15125"/>
                  </a:lnTo>
                  <a:lnTo>
                    <a:pt x="679246" y="14947"/>
                  </a:lnTo>
                  <a:lnTo>
                    <a:pt x="678345" y="12725"/>
                  </a:lnTo>
                  <a:lnTo>
                    <a:pt x="679234" y="14884"/>
                  </a:lnTo>
                  <a:lnTo>
                    <a:pt x="679145" y="14528"/>
                  </a:lnTo>
                  <a:lnTo>
                    <a:pt x="678395" y="12700"/>
                  </a:lnTo>
                  <a:lnTo>
                    <a:pt x="678040" y="11836"/>
                  </a:lnTo>
                  <a:lnTo>
                    <a:pt x="677684" y="11125"/>
                  </a:lnTo>
                  <a:lnTo>
                    <a:pt x="677608" y="10998"/>
                  </a:lnTo>
                  <a:lnTo>
                    <a:pt x="676744" y="9436"/>
                  </a:lnTo>
                  <a:lnTo>
                    <a:pt x="676541" y="9182"/>
                  </a:lnTo>
                  <a:lnTo>
                    <a:pt x="676173" y="8648"/>
                  </a:lnTo>
                  <a:lnTo>
                    <a:pt x="676351" y="8928"/>
                  </a:lnTo>
                  <a:lnTo>
                    <a:pt x="675640" y="8013"/>
                  </a:lnTo>
                  <a:lnTo>
                    <a:pt x="676351" y="8928"/>
                  </a:lnTo>
                  <a:lnTo>
                    <a:pt x="675855" y="8191"/>
                  </a:lnTo>
                  <a:lnTo>
                    <a:pt x="675678" y="7988"/>
                  </a:lnTo>
                  <a:lnTo>
                    <a:pt x="674154" y="5994"/>
                  </a:lnTo>
                  <a:lnTo>
                    <a:pt x="673950" y="5816"/>
                  </a:lnTo>
                  <a:lnTo>
                    <a:pt x="673188" y="4800"/>
                  </a:lnTo>
                  <a:lnTo>
                    <a:pt x="669810" y="2349"/>
                  </a:lnTo>
                  <a:lnTo>
                    <a:pt x="667054" y="1435"/>
                  </a:lnTo>
                  <a:lnTo>
                    <a:pt x="666724" y="1320"/>
                  </a:lnTo>
                  <a:lnTo>
                    <a:pt x="665911" y="1016"/>
                  </a:lnTo>
                  <a:lnTo>
                    <a:pt x="664540" y="571"/>
                  </a:lnTo>
                  <a:lnTo>
                    <a:pt x="664349" y="520"/>
                  </a:lnTo>
                  <a:lnTo>
                    <a:pt x="665911" y="1041"/>
                  </a:lnTo>
                  <a:lnTo>
                    <a:pt x="665911" y="13639"/>
                  </a:lnTo>
                  <a:lnTo>
                    <a:pt x="665911" y="19939"/>
                  </a:lnTo>
                  <a:lnTo>
                    <a:pt x="665911" y="13639"/>
                  </a:lnTo>
                  <a:lnTo>
                    <a:pt x="665911" y="1041"/>
                  </a:lnTo>
                  <a:lnTo>
                    <a:pt x="664311" y="520"/>
                  </a:lnTo>
                  <a:lnTo>
                    <a:pt x="664184" y="469"/>
                  </a:lnTo>
                  <a:lnTo>
                    <a:pt x="663181" y="279"/>
                  </a:lnTo>
                  <a:lnTo>
                    <a:pt x="663054" y="254"/>
                  </a:lnTo>
                  <a:lnTo>
                    <a:pt x="662368" y="114"/>
                  </a:lnTo>
                  <a:lnTo>
                    <a:pt x="661301" y="76"/>
                  </a:lnTo>
                  <a:lnTo>
                    <a:pt x="660781" y="50"/>
                  </a:lnTo>
                  <a:lnTo>
                    <a:pt x="660781" y="18097"/>
                  </a:lnTo>
                  <a:lnTo>
                    <a:pt x="660476" y="17957"/>
                  </a:lnTo>
                  <a:lnTo>
                    <a:pt x="660692" y="18046"/>
                  </a:lnTo>
                  <a:lnTo>
                    <a:pt x="660476" y="17932"/>
                  </a:lnTo>
                  <a:lnTo>
                    <a:pt x="660628" y="17995"/>
                  </a:lnTo>
                  <a:lnTo>
                    <a:pt x="660781" y="18097"/>
                  </a:lnTo>
                  <a:lnTo>
                    <a:pt x="660781" y="50"/>
                  </a:lnTo>
                  <a:lnTo>
                    <a:pt x="660476" y="25"/>
                  </a:lnTo>
                  <a:lnTo>
                    <a:pt x="659853" y="0"/>
                  </a:lnTo>
                  <a:lnTo>
                    <a:pt x="659498" y="0"/>
                  </a:lnTo>
                  <a:lnTo>
                    <a:pt x="658837" y="0"/>
                  </a:lnTo>
                  <a:lnTo>
                    <a:pt x="658634" y="25"/>
                  </a:lnTo>
                  <a:lnTo>
                    <a:pt x="658634" y="17894"/>
                  </a:lnTo>
                  <a:lnTo>
                    <a:pt x="657872" y="18300"/>
                  </a:lnTo>
                  <a:lnTo>
                    <a:pt x="658368" y="18021"/>
                  </a:lnTo>
                  <a:lnTo>
                    <a:pt x="658634" y="17894"/>
                  </a:lnTo>
                  <a:lnTo>
                    <a:pt x="658634" y="25"/>
                  </a:lnTo>
                  <a:lnTo>
                    <a:pt x="657529" y="88"/>
                  </a:lnTo>
                  <a:lnTo>
                    <a:pt x="656945" y="152"/>
                  </a:lnTo>
                  <a:lnTo>
                    <a:pt x="656945" y="19532"/>
                  </a:lnTo>
                  <a:lnTo>
                    <a:pt x="656932" y="21437"/>
                  </a:lnTo>
                  <a:lnTo>
                    <a:pt x="656818" y="20967"/>
                  </a:lnTo>
                  <a:lnTo>
                    <a:pt x="656818" y="22072"/>
                  </a:lnTo>
                  <a:lnTo>
                    <a:pt x="656755" y="19316"/>
                  </a:lnTo>
                  <a:lnTo>
                    <a:pt x="656818" y="22072"/>
                  </a:lnTo>
                  <a:lnTo>
                    <a:pt x="656818" y="20967"/>
                  </a:lnTo>
                  <a:lnTo>
                    <a:pt x="656818" y="19989"/>
                  </a:lnTo>
                  <a:lnTo>
                    <a:pt x="656945" y="19532"/>
                  </a:lnTo>
                  <a:lnTo>
                    <a:pt x="656945" y="152"/>
                  </a:lnTo>
                  <a:lnTo>
                    <a:pt x="655269" y="330"/>
                  </a:lnTo>
                  <a:lnTo>
                    <a:pt x="653059" y="927"/>
                  </a:lnTo>
                  <a:lnTo>
                    <a:pt x="650989" y="1879"/>
                  </a:lnTo>
                  <a:lnTo>
                    <a:pt x="650430" y="2133"/>
                  </a:lnTo>
                  <a:lnTo>
                    <a:pt x="649338" y="2743"/>
                  </a:lnTo>
                  <a:lnTo>
                    <a:pt x="640168" y="13931"/>
                  </a:lnTo>
                  <a:lnTo>
                    <a:pt x="639838" y="14757"/>
                  </a:lnTo>
                  <a:lnTo>
                    <a:pt x="639356" y="16802"/>
                  </a:lnTo>
                  <a:lnTo>
                    <a:pt x="639318" y="16967"/>
                  </a:lnTo>
                  <a:lnTo>
                    <a:pt x="639267" y="17703"/>
                  </a:lnTo>
                  <a:lnTo>
                    <a:pt x="639241" y="18034"/>
                  </a:lnTo>
                  <a:lnTo>
                    <a:pt x="639292" y="17741"/>
                  </a:lnTo>
                  <a:lnTo>
                    <a:pt x="639191" y="22059"/>
                  </a:lnTo>
                  <a:lnTo>
                    <a:pt x="639368" y="24333"/>
                  </a:lnTo>
                  <a:lnTo>
                    <a:pt x="639927" y="26555"/>
                  </a:lnTo>
                  <a:lnTo>
                    <a:pt x="640829" y="28663"/>
                  </a:lnTo>
                  <a:lnTo>
                    <a:pt x="641134" y="29375"/>
                  </a:lnTo>
                  <a:lnTo>
                    <a:pt x="641489" y="30099"/>
                  </a:lnTo>
                  <a:lnTo>
                    <a:pt x="642315" y="31521"/>
                  </a:lnTo>
                  <a:lnTo>
                    <a:pt x="642747" y="32169"/>
                  </a:lnTo>
                  <a:lnTo>
                    <a:pt x="642861" y="32321"/>
                  </a:lnTo>
                  <a:lnTo>
                    <a:pt x="643305" y="32918"/>
                  </a:lnTo>
                  <a:lnTo>
                    <a:pt x="656755" y="40792"/>
                  </a:lnTo>
                  <a:lnTo>
                    <a:pt x="657707" y="40932"/>
                  </a:lnTo>
                  <a:lnTo>
                    <a:pt x="658596" y="40982"/>
                  </a:lnTo>
                  <a:lnTo>
                    <a:pt x="659498" y="40995"/>
                  </a:lnTo>
                  <a:lnTo>
                    <a:pt x="660476" y="40970"/>
                  </a:lnTo>
                  <a:lnTo>
                    <a:pt x="662178" y="40805"/>
                  </a:lnTo>
                  <a:lnTo>
                    <a:pt x="662241" y="22072"/>
                  </a:lnTo>
                  <a:lnTo>
                    <a:pt x="662178" y="21082"/>
                  </a:lnTo>
                  <a:lnTo>
                    <a:pt x="662178" y="19748"/>
                  </a:lnTo>
                  <a:lnTo>
                    <a:pt x="662241" y="19939"/>
                  </a:lnTo>
                  <a:lnTo>
                    <a:pt x="662241" y="22072"/>
                  </a:lnTo>
                  <a:lnTo>
                    <a:pt x="662241" y="40792"/>
                  </a:lnTo>
                  <a:lnTo>
                    <a:pt x="663054" y="40690"/>
                  </a:lnTo>
                  <a:lnTo>
                    <a:pt x="663511" y="40627"/>
                  </a:lnTo>
                  <a:lnTo>
                    <a:pt x="664730" y="40335"/>
                  </a:lnTo>
                  <a:lnTo>
                    <a:pt x="665911" y="39954"/>
                  </a:lnTo>
                  <a:lnTo>
                    <a:pt x="666610" y="39725"/>
                  </a:lnTo>
                  <a:lnTo>
                    <a:pt x="666838" y="39636"/>
                  </a:lnTo>
                  <a:lnTo>
                    <a:pt x="674014" y="37236"/>
                  </a:lnTo>
                  <a:lnTo>
                    <a:pt x="679869" y="29552"/>
                  </a:lnTo>
                  <a:lnTo>
                    <a:pt x="679869" y="22123"/>
                  </a:lnTo>
                  <a:lnTo>
                    <a:pt x="679869" y="18859"/>
                  </a:lnTo>
                  <a:lnTo>
                    <a:pt x="679869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6" name="object 752"/>
            <p:cNvSpPr/>
            <p:nvPr/>
          </p:nvSpPr>
          <p:spPr>
            <a:xfrm>
              <a:off x="9656826" y="3254263"/>
              <a:ext cx="1156335" cy="970915"/>
            </a:xfrm>
            <a:custGeom>
              <a:avLst/>
              <a:gdLst/>
              <a:ahLst/>
              <a:cxnLst/>
              <a:rect l="l" t="t" r="r" b="b"/>
              <a:pathLst>
                <a:path w="1156334" h="970914">
                  <a:moveTo>
                    <a:pt x="11303" y="2095"/>
                  </a:moveTo>
                  <a:lnTo>
                    <a:pt x="10934" y="2273"/>
                  </a:lnTo>
                  <a:lnTo>
                    <a:pt x="9664" y="3060"/>
                  </a:lnTo>
                  <a:lnTo>
                    <a:pt x="11303" y="2095"/>
                  </a:lnTo>
                  <a:close/>
                </a:path>
                <a:path w="1156334" h="970914">
                  <a:moveTo>
                    <a:pt x="40728" y="22301"/>
                  </a:moveTo>
                  <a:lnTo>
                    <a:pt x="40716" y="20485"/>
                  </a:lnTo>
                  <a:lnTo>
                    <a:pt x="40716" y="17741"/>
                  </a:lnTo>
                  <a:lnTo>
                    <a:pt x="40563" y="17005"/>
                  </a:lnTo>
                  <a:lnTo>
                    <a:pt x="40690" y="17614"/>
                  </a:lnTo>
                  <a:lnTo>
                    <a:pt x="40386" y="15836"/>
                  </a:lnTo>
                  <a:lnTo>
                    <a:pt x="40246" y="15455"/>
                  </a:lnTo>
                  <a:lnTo>
                    <a:pt x="40182" y="15125"/>
                  </a:lnTo>
                  <a:lnTo>
                    <a:pt x="39827" y="14262"/>
                  </a:lnTo>
                  <a:lnTo>
                    <a:pt x="39420" y="13093"/>
                  </a:lnTo>
                  <a:lnTo>
                    <a:pt x="39255" y="12700"/>
                  </a:lnTo>
                  <a:lnTo>
                    <a:pt x="38912" y="11861"/>
                  </a:lnTo>
                  <a:lnTo>
                    <a:pt x="38531" y="11112"/>
                  </a:lnTo>
                  <a:lnTo>
                    <a:pt x="38404" y="10820"/>
                  </a:lnTo>
                  <a:lnTo>
                    <a:pt x="38239" y="10579"/>
                  </a:lnTo>
                  <a:lnTo>
                    <a:pt x="37871" y="9944"/>
                  </a:lnTo>
                  <a:lnTo>
                    <a:pt x="37604" y="9436"/>
                  </a:lnTo>
                  <a:lnTo>
                    <a:pt x="37452" y="9258"/>
                  </a:lnTo>
                  <a:lnTo>
                    <a:pt x="37363" y="9131"/>
                  </a:lnTo>
                  <a:lnTo>
                    <a:pt x="36995" y="8572"/>
                  </a:lnTo>
                  <a:lnTo>
                    <a:pt x="36537" y="7988"/>
                  </a:lnTo>
                  <a:lnTo>
                    <a:pt x="34848" y="5778"/>
                  </a:lnTo>
                  <a:lnTo>
                    <a:pt x="34671" y="5638"/>
                  </a:lnTo>
                  <a:lnTo>
                    <a:pt x="32778" y="3149"/>
                  </a:lnTo>
                  <a:lnTo>
                    <a:pt x="26924" y="12"/>
                  </a:lnTo>
                  <a:lnTo>
                    <a:pt x="21094" y="12"/>
                  </a:lnTo>
                  <a:lnTo>
                    <a:pt x="20358" y="0"/>
                  </a:lnTo>
                  <a:lnTo>
                    <a:pt x="20358" y="17754"/>
                  </a:lnTo>
                  <a:lnTo>
                    <a:pt x="19913" y="17780"/>
                  </a:lnTo>
                  <a:lnTo>
                    <a:pt x="20358" y="17754"/>
                  </a:lnTo>
                  <a:lnTo>
                    <a:pt x="20358" y="0"/>
                  </a:lnTo>
                  <a:lnTo>
                    <a:pt x="18262" y="0"/>
                  </a:lnTo>
                  <a:lnTo>
                    <a:pt x="17792" y="88"/>
                  </a:lnTo>
                  <a:lnTo>
                    <a:pt x="17792" y="21437"/>
                  </a:lnTo>
                  <a:lnTo>
                    <a:pt x="17678" y="20967"/>
                  </a:lnTo>
                  <a:lnTo>
                    <a:pt x="17678" y="19558"/>
                  </a:lnTo>
                  <a:lnTo>
                    <a:pt x="17792" y="21437"/>
                  </a:lnTo>
                  <a:lnTo>
                    <a:pt x="17792" y="88"/>
                  </a:lnTo>
                  <a:lnTo>
                    <a:pt x="16243" y="330"/>
                  </a:lnTo>
                  <a:lnTo>
                    <a:pt x="13893" y="1079"/>
                  </a:lnTo>
                  <a:lnTo>
                    <a:pt x="14224" y="952"/>
                  </a:lnTo>
                  <a:lnTo>
                    <a:pt x="13843" y="1079"/>
                  </a:lnTo>
                  <a:lnTo>
                    <a:pt x="12852" y="1397"/>
                  </a:lnTo>
                  <a:lnTo>
                    <a:pt x="12661" y="1485"/>
                  </a:lnTo>
                  <a:lnTo>
                    <a:pt x="12534" y="1536"/>
                  </a:lnTo>
                  <a:lnTo>
                    <a:pt x="12306" y="1600"/>
                  </a:lnTo>
                  <a:lnTo>
                    <a:pt x="11696" y="1905"/>
                  </a:lnTo>
                  <a:lnTo>
                    <a:pt x="11493" y="1993"/>
                  </a:lnTo>
                  <a:lnTo>
                    <a:pt x="9220" y="3340"/>
                  </a:lnTo>
                  <a:lnTo>
                    <a:pt x="6731" y="4991"/>
                  </a:lnTo>
                  <a:lnTo>
                    <a:pt x="4610" y="7175"/>
                  </a:lnTo>
                  <a:lnTo>
                    <a:pt x="3035" y="9728"/>
                  </a:lnTo>
                  <a:lnTo>
                    <a:pt x="2908" y="9944"/>
                  </a:lnTo>
                  <a:lnTo>
                    <a:pt x="2095" y="11277"/>
                  </a:lnTo>
                  <a:lnTo>
                    <a:pt x="2095" y="29641"/>
                  </a:lnTo>
                  <a:lnTo>
                    <a:pt x="2095" y="11277"/>
                  </a:lnTo>
                  <a:lnTo>
                    <a:pt x="1371" y="12446"/>
                  </a:lnTo>
                  <a:lnTo>
                    <a:pt x="355" y="15506"/>
                  </a:lnTo>
                  <a:lnTo>
                    <a:pt x="101" y="18364"/>
                  </a:lnTo>
                  <a:lnTo>
                    <a:pt x="0" y="22377"/>
                  </a:lnTo>
                  <a:lnTo>
                    <a:pt x="254" y="24206"/>
                  </a:lnTo>
                  <a:lnTo>
                    <a:pt x="723" y="25933"/>
                  </a:lnTo>
                  <a:lnTo>
                    <a:pt x="812" y="26263"/>
                  </a:lnTo>
                  <a:lnTo>
                    <a:pt x="1181" y="27571"/>
                  </a:lnTo>
                  <a:lnTo>
                    <a:pt x="1701" y="28879"/>
                  </a:lnTo>
                  <a:lnTo>
                    <a:pt x="1765" y="29032"/>
                  </a:lnTo>
                  <a:lnTo>
                    <a:pt x="1841" y="29197"/>
                  </a:lnTo>
                  <a:lnTo>
                    <a:pt x="2565" y="30619"/>
                  </a:lnTo>
                  <a:lnTo>
                    <a:pt x="3162" y="31496"/>
                  </a:lnTo>
                  <a:lnTo>
                    <a:pt x="3771" y="32410"/>
                  </a:lnTo>
                  <a:lnTo>
                    <a:pt x="17576" y="40792"/>
                  </a:lnTo>
                  <a:lnTo>
                    <a:pt x="18554" y="40932"/>
                  </a:lnTo>
                  <a:lnTo>
                    <a:pt x="19443" y="40982"/>
                  </a:lnTo>
                  <a:lnTo>
                    <a:pt x="21272" y="40982"/>
                  </a:lnTo>
                  <a:lnTo>
                    <a:pt x="20383" y="40995"/>
                  </a:lnTo>
                  <a:lnTo>
                    <a:pt x="21285" y="40995"/>
                  </a:lnTo>
                  <a:lnTo>
                    <a:pt x="22174" y="40932"/>
                  </a:lnTo>
                  <a:lnTo>
                    <a:pt x="23037" y="40817"/>
                  </a:lnTo>
                  <a:lnTo>
                    <a:pt x="23101" y="22072"/>
                  </a:lnTo>
                  <a:lnTo>
                    <a:pt x="23101" y="40792"/>
                  </a:lnTo>
                  <a:lnTo>
                    <a:pt x="24371" y="40640"/>
                  </a:lnTo>
                  <a:lnTo>
                    <a:pt x="25590" y="40347"/>
                  </a:lnTo>
                  <a:lnTo>
                    <a:pt x="26873" y="39928"/>
                  </a:lnTo>
                  <a:lnTo>
                    <a:pt x="27051" y="39865"/>
                  </a:lnTo>
                  <a:lnTo>
                    <a:pt x="28143" y="39497"/>
                  </a:lnTo>
                  <a:lnTo>
                    <a:pt x="29387" y="38938"/>
                  </a:lnTo>
                  <a:lnTo>
                    <a:pt x="29540" y="38849"/>
                  </a:lnTo>
                  <a:lnTo>
                    <a:pt x="30734" y="38150"/>
                  </a:lnTo>
                  <a:lnTo>
                    <a:pt x="31343" y="37782"/>
                  </a:lnTo>
                  <a:lnTo>
                    <a:pt x="31597" y="37617"/>
                  </a:lnTo>
                  <a:lnTo>
                    <a:pt x="34480" y="35687"/>
                  </a:lnTo>
                  <a:lnTo>
                    <a:pt x="36766" y="33159"/>
                  </a:lnTo>
                  <a:lnTo>
                    <a:pt x="38354" y="30200"/>
                  </a:lnTo>
                  <a:lnTo>
                    <a:pt x="39535" y="28016"/>
                  </a:lnTo>
                  <a:lnTo>
                    <a:pt x="40284" y="25628"/>
                  </a:lnTo>
                  <a:lnTo>
                    <a:pt x="40728" y="22301"/>
                  </a:lnTo>
                  <a:close/>
                </a:path>
                <a:path w="1156334" h="970914">
                  <a:moveTo>
                    <a:pt x="961377" y="582320"/>
                  </a:moveTo>
                  <a:lnTo>
                    <a:pt x="961174" y="581190"/>
                  </a:lnTo>
                  <a:lnTo>
                    <a:pt x="961059" y="579932"/>
                  </a:lnTo>
                  <a:lnTo>
                    <a:pt x="961009" y="578866"/>
                  </a:lnTo>
                  <a:lnTo>
                    <a:pt x="961059" y="575805"/>
                  </a:lnTo>
                  <a:lnTo>
                    <a:pt x="961161" y="575005"/>
                  </a:lnTo>
                  <a:lnTo>
                    <a:pt x="961034" y="575805"/>
                  </a:lnTo>
                  <a:lnTo>
                    <a:pt x="960996" y="578573"/>
                  </a:lnTo>
                  <a:lnTo>
                    <a:pt x="960983" y="578167"/>
                  </a:lnTo>
                  <a:lnTo>
                    <a:pt x="960983" y="579932"/>
                  </a:lnTo>
                  <a:lnTo>
                    <a:pt x="961047" y="580491"/>
                  </a:lnTo>
                  <a:lnTo>
                    <a:pt x="961097" y="580859"/>
                  </a:lnTo>
                  <a:lnTo>
                    <a:pt x="961186" y="581545"/>
                  </a:lnTo>
                  <a:lnTo>
                    <a:pt x="961212" y="581698"/>
                  </a:lnTo>
                  <a:lnTo>
                    <a:pt x="961377" y="582320"/>
                  </a:lnTo>
                  <a:close/>
                </a:path>
                <a:path w="1156334" h="970914">
                  <a:moveTo>
                    <a:pt x="961771" y="955903"/>
                  </a:moveTo>
                  <a:lnTo>
                    <a:pt x="961529" y="954938"/>
                  </a:lnTo>
                  <a:lnTo>
                    <a:pt x="961771" y="955903"/>
                  </a:lnTo>
                  <a:close/>
                </a:path>
                <a:path w="1156334" h="970914">
                  <a:moveTo>
                    <a:pt x="962520" y="570369"/>
                  </a:moveTo>
                  <a:lnTo>
                    <a:pt x="962380" y="570547"/>
                  </a:lnTo>
                  <a:lnTo>
                    <a:pt x="961847" y="571881"/>
                  </a:lnTo>
                  <a:lnTo>
                    <a:pt x="961466" y="573265"/>
                  </a:lnTo>
                  <a:lnTo>
                    <a:pt x="961402" y="573633"/>
                  </a:lnTo>
                  <a:lnTo>
                    <a:pt x="961237" y="574598"/>
                  </a:lnTo>
                  <a:lnTo>
                    <a:pt x="961859" y="572135"/>
                  </a:lnTo>
                  <a:lnTo>
                    <a:pt x="962164" y="571258"/>
                  </a:lnTo>
                  <a:lnTo>
                    <a:pt x="962507" y="570395"/>
                  </a:lnTo>
                  <a:close/>
                </a:path>
                <a:path w="1156334" h="970914">
                  <a:moveTo>
                    <a:pt x="962875" y="586968"/>
                  </a:moveTo>
                  <a:lnTo>
                    <a:pt x="962190" y="585368"/>
                  </a:lnTo>
                  <a:lnTo>
                    <a:pt x="961212" y="581710"/>
                  </a:lnTo>
                  <a:lnTo>
                    <a:pt x="961186" y="581545"/>
                  </a:lnTo>
                  <a:lnTo>
                    <a:pt x="961428" y="583387"/>
                  </a:lnTo>
                  <a:lnTo>
                    <a:pt x="962012" y="585165"/>
                  </a:lnTo>
                  <a:lnTo>
                    <a:pt x="962190" y="585711"/>
                  </a:lnTo>
                  <a:lnTo>
                    <a:pt x="962875" y="586968"/>
                  </a:lnTo>
                  <a:close/>
                </a:path>
                <a:path w="1156334" h="970914">
                  <a:moveTo>
                    <a:pt x="963168" y="587502"/>
                  </a:moveTo>
                  <a:lnTo>
                    <a:pt x="962875" y="586968"/>
                  </a:lnTo>
                  <a:lnTo>
                    <a:pt x="962964" y="587171"/>
                  </a:lnTo>
                  <a:lnTo>
                    <a:pt x="963168" y="587502"/>
                  </a:lnTo>
                  <a:close/>
                </a:path>
                <a:path w="1156334" h="970914">
                  <a:moveTo>
                    <a:pt x="968082" y="594106"/>
                  </a:moveTo>
                  <a:lnTo>
                    <a:pt x="965682" y="591667"/>
                  </a:lnTo>
                  <a:lnTo>
                    <a:pt x="963168" y="587502"/>
                  </a:lnTo>
                  <a:lnTo>
                    <a:pt x="963383" y="587921"/>
                  </a:lnTo>
                  <a:lnTo>
                    <a:pt x="965161" y="591197"/>
                  </a:lnTo>
                  <a:lnTo>
                    <a:pt x="967765" y="593915"/>
                  </a:lnTo>
                  <a:lnTo>
                    <a:pt x="968082" y="594106"/>
                  </a:lnTo>
                  <a:close/>
                </a:path>
                <a:path w="1156334" h="970914">
                  <a:moveTo>
                    <a:pt x="968629" y="562114"/>
                  </a:moveTo>
                  <a:lnTo>
                    <a:pt x="967435" y="563067"/>
                  </a:lnTo>
                  <a:lnTo>
                    <a:pt x="966381" y="564134"/>
                  </a:lnTo>
                  <a:lnTo>
                    <a:pt x="965200" y="565619"/>
                  </a:lnTo>
                  <a:lnTo>
                    <a:pt x="965949" y="564705"/>
                  </a:lnTo>
                  <a:lnTo>
                    <a:pt x="966304" y="564324"/>
                  </a:lnTo>
                  <a:lnTo>
                    <a:pt x="966787" y="563803"/>
                  </a:lnTo>
                  <a:lnTo>
                    <a:pt x="967486" y="563156"/>
                  </a:lnTo>
                  <a:lnTo>
                    <a:pt x="967651" y="563003"/>
                  </a:lnTo>
                  <a:lnTo>
                    <a:pt x="968629" y="562114"/>
                  </a:lnTo>
                  <a:close/>
                </a:path>
                <a:path w="1156334" h="970914">
                  <a:moveTo>
                    <a:pt x="974813" y="969416"/>
                  </a:moveTo>
                  <a:lnTo>
                    <a:pt x="974217" y="969200"/>
                  </a:lnTo>
                  <a:lnTo>
                    <a:pt x="973594" y="968959"/>
                  </a:lnTo>
                  <a:lnTo>
                    <a:pt x="973035" y="968692"/>
                  </a:lnTo>
                  <a:lnTo>
                    <a:pt x="972604" y="968489"/>
                  </a:lnTo>
                  <a:lnTo>
                    <a:pt x="972312" y="968324"/>
                  </a:lnTo>
                  <a:lnTo>
                    <a:pt x="971575" y="967968"/>
                  </a:lnTo>
                  <a:lnTo>
                    <a:pt x="970889" y="967574"/>
                  </a:lnTo>
                  <a:lnTo>
                    <a:pt x="971969" y="968286"/>
                  </a:lnTo>
                  <a:lnTo>
                    <a:pt x="973963" y="969187"/>
                  </a:lnTo>
                  <a:lnTo>
                    <a:pt x="974813" y="969416"/>
                  </a:lnTo>
                  <a:close/>
                </a:path>
                <a:path w="1156334" h="970914">
                  <a:moveTo>
                    <a:pt x="977900" y="970229"/>
                  </a:moveTo>
                  <a:lnTo>
                    <a:pt x="976147" y="969759"/>
                  </a:lnTo>
                  <a:lnTo>
                    <a:pt x="977900" y="970229"/>
                  </a:lnTo>
                  <a:close/>
                </a:path>
                <a:path w="1156334" h="970914">
                  <a:moveTo>
                    <a:pt x="978611" y="598474"/>
                  </a:moveTo>
                  <a:lnTo>
                    <a:pt x="968730" y="594487"/>
                  </a:lnTo>
                  <a:lnTo>
                    <a:pt x="973328" y="597217"/>
                  </a:lnTo>
                  <a:lnTo>
                    <a:pt x="974051" y="597471"/>
                  </a:lnTo>
                  <a:lnTo>
                    <a:pt x="975855" y="598106"/>
                  </a:lnTo>
                  <a:lnTo>
                    <a:pt x="978611" y="598487"/>
                  </a:lnTo>
                  <a:lnTo>
                    <a:pt x="975931" y="598106"/>
                  </a:lnTo>
                  <a:lnTo>
                    <a:pt x="978611" y="598474"/>
                  </a:lnTo>
                  <a:close/>
                </a:path>
                <a:path w="1156334" h="970914">
                  <a:moveTo>
                    <a:pt x="978649" y="598487"/>
                  </a:moveTo>
                  <a:lnTo>
                    <a:pt x="978611" y="699668"/>
                  </a:lnTo>
                  <a:lnTo>
                    <a:pt x="978649" y="598487"/>
                  </a:lnTo>
                  <a:close/>
                </a:path>
                <a:path w="1156334" h="970914">
                  <a:moveTo>
                    <a:pt x="978674" y="598487"/>
                  </a:moveTo>
                  <a:close/>
                </a:path>
                <a:path w="1156334" h="970914">
                  <a:moveTo>
                    <a:pt x="980681" y="598652"/>
                  </a:moveTo>
                  <a:lnTo>
                    <a:pt x="980465" y="598639"/>
                  </a:lnTo>
                  <a:lnTo>
                    <a:pt x="980681" y="598652"/>
                  </a:lnTo>
                  <a:close/>
                </a:path>
                <a:path w="1156334" h="970914">
                  <a:moveTo>
                    <a:pt x="981100" y="557657"/>
                  </a:moveTo>
                  <a:lnTo>
                    <a:pt x="976909" y="557657"/>
                  </a:lnTo>
                  <a:lnTo>
                    <a:pt x="975537" y="558139"/>
                  </a:lnTo>
                  <a:lnTo>
                    <a:pt x="974902" y="558190"/>
                  </a:lnTo>
                  <a:lnTo>
                    <a:pt x="973607" y="558800"/>
                  </a:lnTo>
                  <a:lnTo>
                    <a:pt x="972820" y="559066"/>
                  </a:lnTo>
                  <a:lnTo>
                    <a:pt x="972426" y="559346"/>
                  </a:lnTo>
                  <a:lnTo>
                    <a:pt x="970826" y="560095"/>
                  </a:lnTo>
                  <a:lnTo>
                    <a:pt x="968629" y="562114"/>
                  </a:lnTo>
                  <a:lnTo>
                    <a:pt x="969391" y="561505"/>
                  </a:lnTo>
                  <a:lnTo>
                    <a:pt x="968946" y="561873"/>
                  </a:lnTo>
                  <a:lnTo>
                    <a:pt x="970229" y="560933"/>
                  </a:lnTo>
                  <a:lnTo>
                    <a:pt x="970622" y="560705"/>
                  </a:lnTo>
                  <a:lnTo>
                    <a:pt x="971702" y="560082"/>
                  </a:lnTo>
                  <a:lnTo>
                    <a:pt x="972693" y="559600"/>
                  </a:lnTo>
                  <a:lnTo>
                    <a:pt x="979411" y="557758"/>
                  </a:lnTo>
                  <a:lnTo>
                    <a:pt x="979538" y="557733"/>
                  </a:lnTo>
                  <a:lnTo>
                    <a:pt x="980401" y="557682"/>
                  </a:lnTo>
                  <a:lnTo>
                    <a:pt x="981100" y="557657"/>
                  </a:lnTo>
                  <a:close/>
                </a:path>
                <a:path w="1156334" h="970914">
                  <a:moveTo>
                    <a:pt x="981265" y="970445"/>
                  </a:moveTo>
                  <a:lnTo>
                    <a:pt x="979589" y="970432"/>
                  </a:lnTo>
                  <a:lnTo>
                    <a:pt x="981265" y="970445"/>
                  </a:lnTo>
                  <a:close/>
                </a:path>
                <a:path w="1156334" h="970914">
                  <a:moveTo>
                    <a:pt x="984097" y="598487"/>
                  </a:moveTo>
                  <a:lnTo>
                    <a:pt x="982814" y="598614"/>
                  </a:lnTo>
                  <a:lnTo>
                    <a:pt x="981900" y="598652"/>
                  </a:lnTo>
                  <a:lnTo>
                    <a:pt x="980681" y="598652"/>
                  </a:lnTo>
                  <a:lnTo>
                    <a:pt x="980008" y="598627"/>
                  </a:lnTo>
                  <a:lnTo>
                    <a:pt x="979868" y="598614"/>
                  </a:lnTo>
                  <a:lnTo>
                    <a:pt x="978674" y="598500"/>
                  </a:lnTo>
                  <a:lnTo>
                    <a:pt x="978674" y="699630"/>
                  </a:lnTo>
                  <a:lnTo>
                    <a:pt x="978611" y="705980"/>
                  </a:lnTo>
                  <a:lnTo>
                    <a:pt x="978598" y="929614"/>
                  </a:lnTo>
                  <a:lnTo>
                    <a:pt x="979538" y="929500"/>
                  </a:lnTo>
                  <a:lnTo>
                    <a:pt x="980414" y="929436"/>
                  </a:lnTo>
                  <a:lnTo>
                    <a:pt x="982256" y="929436"/>
                  </a:lnTo>
                  <a:lnTo>
                    <a:pt x="983145" y="929500"/>
                  </a:lnTo>
                  <a:lnTo>
                    <a:pt x="984034" y="929614"/>
                  </a:lnTo>
                  <a:lnTo>
                    <a:pt x="984034" y="929436"/>
                  </a:lnTo>
                  <a:lnTo>
                    <a:pt x="984034" y="702830"/>
                  </a:lnTo>
                  <a:lnTo>
                    <a:pt x="984097" y="696493"/>
                  </a:lnTo>
                  <a:lnTo>
                    <a:pt x="984097" y="598487"/>
                  </a:lnTo>
                  <a:close/>
                </a:path>
                <a:path w="1156334" h="970914">
                  <a:moveTo>
                    <a:pt x="993216" y="966635"/>
                  </a:moveTo>
                  <a:lnTo>
                    <a:pt x="992149" y="967371"/>
                  </a:lnTo>
                  <a:lnTo>
                    <a:pt x="990079" y="968565"/>
                  </a:lnTo>
                  <a:lnTo>
                    <a:pt x="988517" y="969213"/>
                  </a:lnTo>
                  <a:lnTo>
                    <a:pt x="986917" y="969670"/>
                  </a:lnTo>
                  <a:lnTo>
                    <a:pt x="989203" y="969035"/>
                  </a:lnTo>
                  <a:lnTo>
                    <a:pt x="991323" y="967994"/>
                  </a:lnTo>
                  <a:lnTo>
                    <a:pt x="993216" y="966635"/>
                  </a:lnTo>
                  <a:close/>
                </a:path>
                <a:path w="1156334" h="970914">
                  <a:moveTo>
                    <a:pt x="996746" y="564616"/>
                  </a:moveTo>
                  <a:lnTo>
                    <a:pt x="996188" y="563892"/>
                  </a:lnTo>
                  <a:lnTo>
                    <a:pt x="994625" y="562432"/>
                  </a:lnTo>
                  <a:lnTo>
                    <a:pt x="993711" y="561797"/>
                  </a:lnTo>
                  <a:lnTo>
                    <a:pt x="994473" y="562432"/>
                  </a:lnTo>
                  <a:lnTo>
                    <a:pt x="995946" y="563753"/>
                  </a:lnTo>
                  <a:lnTo>
                    <a:pt x="996746" y="564616"/>
                  </a:lnTo>
                  <a:close/>
                </a:path>
                <a:path w="1156334" h="970914">
                  <a:moveTo>
                    <a:pt x="997521" y="565619"/>
                  </a:moveTo>
                  <a:close/>
                </a:path>
                <a:path w="1156334" h="970914">
                  <a:moveTo>
                    <a:pt x="1001382" y="954341"/>
                  </a:moveTo>
                  <a:lnTo>
                    <a:pt x="1000912" y="956094"/>
                  </a:lnTo>
                  <a:lnTo>
                    <a:pt x="1001382" y="954341"/>
                  </a:lnTo>
                  <a:close/>
                </a:path>
                <a:path w="1156334" h="970914">
                  <a:moveTo>
                    <a:pt x="1001623" y="952487"/>
                  </a:moveTo>
                  <a:lnTo>
                    <a:pt x="1001382" y="954341"/>
                  </a:lnTo>
                  <a:lnTo>
                    <a:pt x="1001623" y="952487"/>
                  </a:lnTo>
                  <a:close/>
                </a:path>
                <a:path w="1156334" h="970914">
                  <a:moveTo>
                    <a:pt x="1001776" y="575678"/>
                  </a:moveTo>
                  <a:lnTo>
                    <a:pt x="1001344" y="573303"/>
                  </a:lnTo>
                  <a:lnTo>
                    <a:pt x="1001039" y="572503"/>
                  </a:lnTo>
                  <a:lnTo>
                    <a:pt x="1001420" y="574001"/>
                  </a:lnTo>
                  <a:lnTo>
                    <a:pt x="1001725" y="576402"/>
                  </a:lnTo>
                  <a:lnTo>
                    <a:pt x="1001776" y="578027"/>
                  </a:lnTo>
                  <a:lnTo>
                    <a:pt x="1001776" y="575678"/>
                  </a:lnTo>
                  <a:close/>
                </a:path>
                <a:path w="1156334" h="970914">
                  <a:moveTo>
                    <a:pt x="1155865" y="473735"/>
                  </a:moveTo>
                  <a:lnTo>
                    <a:pt x="997534" y="565632"/>
                  </a:lnTo>
                  <a:lnTo>
                    <a:pt x="998474" y="566953"/>
                  </a:lnTo>
                  <a:lnTo>
                    <a:pt x="999299" y="568299"/>
                  </a:lnTo>
                  <a:lnTo>
                    <a:pt x="999807" y="569290"/>
                  </a:lnTo>
                  <a:lnTo>
                    <a:pt x="1000239" y="570331"/>
                  </a:lnTo>
                  <a:lnTo>
                    <a:pt x="1155865" y="480021"/>
                  </a:lnTo>
                  <a:lnTo>
                    <a:pt x="1155865" y="4737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7" name="object 753"/>
            <p:cNvSpPr/>
            <p:nvPr/>
          </p:nvSpPr>
          <p:spPr>
            <a:xfrm>
              <a:off x="9977107" y="3654338"/>
              <a:ext cx="681990" cy="755015"/>
            </a:xfrm>
            <a:custGeom>
              <a:avLst/>
              <a:gdLst/>
              <a:ahLst/>
              <a:cxnLst/>
              <a:rect l="l" t="t" r="r" b="b"/>
              <a:pathLst>
                <a:path w="681990" h="755014">
                  <a:moveTo>
                    <a:pt x="495" y="173558"/>
                  </a:moveTo>
                  <a:lnTo>
                    <a:pt x="304" y="174180"/>
                  </a:lnTo>
                  <a:lnTo>
                    <a:pt x="266" y="174523"/>
                  </a:lnTo>
                  <a:lnTo>
                    <a:pt x="495" y="173558"/>
                  </a:lnTo>
                  <a:close/>
                </a:path>
                <a:path w="681990" h="755014">
                  <a:moveTo>
                    <a:pt x="1066" y="184810"/>
                  </a:moveTo>
                  <a:lnTo>
                    <a:pt x="292" y="181444"/>
                  </a:lnTo>
                  <a:lnTo>
                    <a:pt x="114" y="180022"/>
                  </a:lnTo>
                  <a:lnTo>
                    <a:pt x="25" y="176377"/>
                  </a:lnTo>
                  <a:lnTo>
                    <a:pt x="266" y="174523"/>
                  </a:lnTo>
                  <a:lnTo>
                    <a:pt x="215" y="174701"/>
                  </a:lnTo>
                  <a:lnTo>
                    <a:pt x="0" y="176377"/>
                  </a:lnTo>
                  <a:lnTo>
                    <a:pt x="50" y="180022"/>
                  </a:lnTo>
                  <a:lnTo>
                    <a:pt x="152" y="180962"/>
                  </a:lnTo>
                  <a:lnTo>
                    <a:pt x="596" y="183108"/>
                  </a:lnTo>
                  <a:lnTo>
                    <a:pt x="774" y="183934"/>
                  </a:lnTo>
                  <a:lnTo>
                    <a:pt x="1066" y="184810"/>
                  </a:lnTo>
                  <a:close/>
                </a:path>
                <a:path w="681990" h="755014">
                  <a:moveTo>
                    <a:pt x="1168" y="185089"/>
                  </a:moveTo>
                  <a:lnTo>
                    <a:pt x="1104" y="184886"/>
                  </a:lnTo>
                  <a:lnTo>
                    <a:pt x="1168" y="185089"/>
                  </a:lnTo>
                  <a:close/>
                </a:path>
                <a:path w="681990" h="755014">
                  <a:moveTo>
                    <a:pt x="1524" y="185928"/>
                  </a:moveTo>
                  <a:lnTo>
                    <a:pt x="1206" y="185204"/>
                  </a:lnTo>
                  <a:lnTo>
                    <a:pt x="1295" y="185458"/>
                  </a:lnTo>
                  <a:lnTo>
                    <a:pt x="1524" y="185928"/>
                  </a:lnTo>
                  <a:close/>
                </a:path>
                <a:path w="681990" h="755014">
                  <a:moveTo>
                    <a:pt x="1587" y="170294"/>
                  </a:moveTo>
                  <a:lnTo>
                    <a:pt x="1155" y="171208"/>
                  </a:lnTo>
                  <a:lnTo>
                    <a:pt x="850" y="172148"/>
                  </a:lnTo>
                  <a:lnTo>
                    <a:pt x="495" y="173558"/>
                  </a:lnTo>
                  <a:lnTo>
                    <a:pt x="1358" y="170865"/>
                  </a:lnTo>
                  <a:lnTo>
                    <a:pt x="1587" y="170319"/>
                  </a:lnTo>
                  <a:close/>
                </a:path>
                <a:path w="681990" h="755014">
                  <a:moveTo>
                    <a:pt x="2222" y="187401"/>
                  </a:moveTo>
                  <a:lnTo>
                    <a:pt x="1524" y="185928"/>
                  </a:lnTo>
                  <a:lnTo>
                    <a:pt x="1955" y="186956"/>
                  </a:lnTo>
                  <a:lnTo>
                    <a:pt x="2222" y="187401"/>
                  </a:lnTo>
                  <a:close/>
                </a:path>
                <a:path w="681990" h="755014">
                  <a:moveTo>
                    <a:pt x="14097" y="569404"/>
                  </a:moveTo>
                  <a:lnTo>
                    <a:pt x="12877" y="568972"/>
                  </a:lnTo>
                  <a:lnTo>
                    <a:pt x="11976" y="568540"/>
                  </a:lnTo>
                  <a:lnTo>
                    <a:pt x="11684" y="568401"/>
                  </a:lnTo>
                  <a:lnTo>
                    <a:pt x="11557" y="568337"/>
                  </a:lnTo>
                  <a:lnTo>
                    <a:pt x="10820" y="567982"/>
                  </a:lnTo>
                  <a:lnTo>
                    <a:pt x="10096" y="567575"/>
                  </a:lnTo>
                  <a:lnTo>
                    <a:pt x="9385" y="567118"/>
                  </a:lnTo>
                  <a:lnTo>
                    <a:pt x="11188" y="568286"/>
                  </a:lnTo>
                  <a:lnTo>
                    <a:pt x="13195" y="569163"/>
                  </a:lnTo>
                  <a:lnTo>
                    <a:pt x="14033" y="569391"/>
                  </a:lnTo>
                  <a:close/>
                </a:path>
                <a:path w="681990" h="755014">
                  <a:moveTo>
                    <a:pt x="17691" y="198412"/>
                  </a:moveTo>
                  <a:lnTo>
                    <a:pt x="2222" y="187401"/>
                  </a:lnTo>
                  <a:lnTo>
                    <a:pt x="3784" y="190703"/>
                  </a:lnTo>
                  <a:lnTo>
                    <a:pt x="6731" y="193865"/>
                  </a:lnTo>
                  <a:lnTo>
                    <a:pt x="12623" y="197218"/>
                  </a:lnTo>
                  <a:lnTo>
                    <a:pt x="13474" y="197510"/>
                  </a:lnTo>
                  <a:lnTo>
                    <a:pt x="15049" y="198043"/>
                  </a:lnTo>
                  <a:lnTo>
                    <a:pt x="17691" y="198412"/>
                  </a:lnTo>
                  <a:close/>
                </a:path>
                <a:path w="681990" h="755014">
                  <a:moveTo>
                    <a:pt x="17754" y="198412"/>
                  </a:moveTo>
                  <a:close/>
                </a:path>
                <a:path w="681990" h="755014">
                  <a:moveTo>
                    <a:pt x="20180" y="157581"/>
                  </a:moveTo>
                  <a:lnTo>
                    <a:pt x="16065" y="157581"/>
                  </a:lnTo>
                  <a:lnTo>
                    <a:pt x="14897" y="157975"/>
                  </a:lnTo>
                  <a:lnTo>
                    <a:pt x="14605" y="158000"/>
                  </a:lnTo>
                  <a:lnTo>
                    <a:pt x="13639" y="158407"/>
                  </a:lnTo>
                  <a:lnTo>
                    <a:pt x="12052" y="158940"/>
                  </a:lnTo>
                  <a:lnTo>
                    <a:pt x="11620" y="159258"/>
                  </a:lnTo>
                  <a:lnTo>
                    <a:pt x="10769" y="159600"/>
                  </a:lnTo>
                  <a:lnTo>
                    <a:pt x="8839" y="161163"/>
                  </a:lnTo>
                  <a:lnTo>
                    <a:pt x="4267" y="165544"/>
                  </a:lnTo>
                  <a:lnTo>
                    <a:pt x="4914" y="164782"/>
                  </a:lnTo>
                  <a:lnTo>
                    <a:pt x="5562" y="164033"/>
                  </a:lnTo>
                  <a:lnTo>
                    <a:pt x="7162" y="162534"/>
                  </a:lnTo>
                  <a:lnTo>
                    <a:pt x="8445" y="161480"/>
                  </a:lnTo>
                  <a:lnTo>
                    <a:pt x="9461" y="160769"/>
                  </a:lnTo>
                  <a:lnTo>
                    <a:pt x="10795" y="159994"/>
                  </a:lnTo>
                  <a:lnTo>
                    <a:pt x="11379" y="159689"/>
                  </a:lnTo>
                  <a:lnTo>
                    <a:pt x="11518" y="159626"/>
                  </a:lnTo>
                  <a:lnTo>
                    <a:pt x="12128" y="159346"/>
                  </a:lnTo>
                  <a:lnTo>
                    <a:pt x="14236" y="158407"/>
                  </a:lnTo>
                  <a:lnTo>
                    <a:pt x="16497" y="157835"/>
                  </a:lnTo>
                  <a:lnTo>
                    <a:pt x="19570" y="157607"/>
                  </a:lnTo>
                  <a:lnTo>
                    <a:pt x="20180" y="157581"/>
                  </a:lnTo>
                  <a:close/>
                </a:path>
                <a:path w="681990" h="755014">
                  <a:moveTo>
                    <a:pt x="20332" y="570369"/>
                  </a:moveTo>
                  <a:lnTo>
                    <a:pt x="18707" y="570357"/>
                  </a:lnTo>
                  <a:lnTo>
                    <a:pt x="20332" y="570369"/>
                  </a:lnTo>
                  <a:close/>
                </a:path>
                <a:path w="681990" h="755014">
                  <a:moveTo>
                    <a:pt x="35953" y="164706"/>
                  </a:moveTo>
                  <a:lnTo>
                    <a:pt x="35267" y="163817"/>
                  </a:lnTo>
                  <a:lnTo>
                    <a:pt x="33705" y="162356"/>
                  </a:lnTo>
                  <a:lnTo>
                    <a:pt x="32905" y="161810"/>
                  </a:lnTo>
                  <a:lnTo>
                    <a:pt x="33693" y="162445"/>
                  </a:lnTo>
                  <a:lnTo>
                    <a:pt x="35242" y="163918"/>
                  </a:lnTo>
                  <a:lnTo>
                    <a:pt x="35953" y="164706"/>
                  </a:lnTo>
                  <a:close/>
                </a:path>
                <a:path w="681990" h="755014">
                  <a:moveTo>
                    <a:pt x="36601" y="165531"/>
                  </a:moveTo>
                  <a:lnTo>
                    <a:pt x="35953" y="164706"/>
                  </a:lnTo>
                  <a:lnTo>
                    <a:pt x="36588" y="165544"/>
                  </a:lnTo>
                  <a:close/>
                </a:path>
                <a:path w="681990" h="755014">
                  <a:moveTo>
                    <a:pt x="40868" y="175514"/>
                  </a:moveTo>
                  <a:lnTo>
                    <a:pt x="40373" y="172821"/>
                  </a:lnTo>
                  <a:lnTo>
                    <a:pt x="40017" y="171970"/>
                  </a:lnTo>
                  <a:lnTo>
                    <a:pt x="40500" y="173774"/>
                  </a:lnTo>
                  <a:lnTo>
                    <a:pt x="40805" y="176479"/>
                  </a:lnTo>
                  <a:lnTo>
                    <a:pt x="40868" y="177292"/>
                  </a:lnTo>
                  <a:lnTo>
                    <a:pt x="40868" y="175514"/>
                  </a:lnTo>
                  <a:close/>
                </a:path>
                <a:path w="681990" h="755014">
                  <a:moveTo>
                    <a:pt x="179476" y="88938"/>
                  </a:moveTo>
                  <a:lnTo>
                    <a:pt x="39319" y="170256"/>
                  </a:lnTo>
                  <a:lnTo>
                    <a:pt x="179476" y="88938"/>
                  </a:lnTo>
                  <a:close/>
                </a:path>
                <a:path w="681990" h="755014">
                  <a:moveTo>
                    <a:pt x="324599" y="4711"/>
                  </a:moveTo>
                  <a:lnTo>
                    <a:pt x="323977" y="3911"/>
                  </a:lnTo>
                  <a:lnTo>
                    <a:pt x="323723" y="3530"/>
                  </a:lnTo>
                  <a:lnTo>
                    <a:pt x="323354" y="3048"/>
                  </a:lnTo>
                  <a:lnTo>
                    <a:pt x="323723" y="3632"/>
                  </a:lnTo>
                  <a:lnTo>
                    <a:pt x="323418" y="3048"/>
                  </a:lnTo>
                  <a:lnTo>
                    <a:pt x="322922" y="2159"/>
                  </a:lnTo>
                  <a:lnTo>
                    <a:pt x="322846" y="2019"/>
                  </a:lnTo>
                  <a:lnTo>
                    <a:pt x="322529" y="1447"/>
                  </a:lnTo>
                  <a:lnTo>
                    <a:pt x="322465" y="1282"/>
                  </a:lnTo>
                  <a:lnTo>
                    <a:pt x="321881" y="0"/>
                  </a:lnTo>
                  <a:lnTo>
                    <a:pt x="179476" y="82638"/>
                  </a:lnTo>
                  <a:lnTo>
                    <a:pt x="174053" y="85801"/>
                  </a:lnTo>
                  <a:lnTo>
                    <a:pt x="36614" y="165557"/>
                  </a:lnTo>
                  <a:lnTo>
                    <a:pt x="39319" y="170256"/>
                  </a:lnTo>
                  <a:lnTo>
                    <a:pt x="179463" y="88938"/>
                  </a:lnTo>
                  <a:lnTo>
                    <a:pt x="184899" y="85801"/>
                  </a:lnTo>
                  <a:lnTo>
                    <a:pt x="324548" y="4737"/>
                  </a:lnTo>
                  <a:close/>
                </a:path>
                <a:path w="681990" h="755014">
                  <a:moveTo>
                    <a:pt x="354609" y="720699"/>
                  </a:moveTo>
                  <a:lnTo>
                    <a:pt x="353453" y="719556"/>
                  </a:lnTo>
                  <a:lnTo>
                    <a:pt x="351612" y="718261"/>
                  </a:lnTo>
                  <a:lnTo>
                    <a:pt x="350316" y="717638"/>
                  </a:lnTo>
                  <a:lnTo>
                    <a:pt x="351472" y="718273"/>
                  </a:lnTo>
                  <a:lnTo>
                    <a:pt x="352577" y="718997"/>
                  </a:lnTo>
                  <a:lnTo>
                    <a:pt x="354177" y="720305"/>
                  </a:lnTo>
                  <a:lnTo>
                    <a:pt x="354609" y="720699"/>
                  </a:lnTo>
                  <a:close/>
                </a:path>
                <a:path w="681990" h="755014">
                  <a:moveTo>
                    <a:pt x="355079" y="750341"/>
                  </a:moveTo>
                  <a:lnTo>
                    <a:pt x="353275" y="752106"/>
                  </a:lnTo>
                  <a:lnTo>
                    <a:pt x="351358" y="753414"/>
                  </a:lnTo>
                  <a:lnTo>
                    <a:pt x="349148" y="754430"/>
                  </a:lnTo>
                  <a:lnTo>
                    <a:pt x="351383" y="753414"/>
                  </a:lnTo>
                  <a:lnTo>
                    <a:pt x="353339" y="752081"/>
                  </a:lnTo>
                  <a:lnTo>
                    <a:pt x="355079" y="750341"/>
                  </a:lnTo>
                  <a:close/>
                </a:path>
                <a:path w="681990" h="755014">
                  <a:moveTo>
                    <a:pt x="359219" y="744448"/>
                  </a:moveTo>
                  <a:lnTo>
                    <a:pt x="358000" y="746861"/>
                  </a:lnTo>
                  <a:lnTo>
                    <a:pt x="356882" y="748461"/>
                  </a:lnTo>
                  <a:lnTo>
                    <a:pt x="355079" y="750341"/>
                  </a:lnTo>
                  <a:lnTo>
                    <a:pt x="356819" y="748614"/>
                  </a:lnTo>
                  <a:lnTo>
                    <a:pt x="358216" y="746620"/>
                  </a:lnTo>
                  <a:lnTo>
                    <a:pt x="359219" y="744448"/>
                  </a:lnTo>
                  <a:close/>
                </a:path>
                <a:path w="681990" h="755014">
                  <a:moveTo>
                    <a:pt x="361149" y="735558"/>
                  </a:moveTo>
                  <a:lnTo>
                    <a:pt x="361137" y="733526"/>
                  </a:lnTo>
                  <a:lnTo>
                    <a:pt x="360794" y="731367"/>
                  </a:lnTo>
                  <a:lnTo>
                    <a:pt x="360083" y="729234"/>
                  </a:lnTo>
                  <a:lnTo>
                    <a:pt x="360413" y="730275"/>
                  </a:lnTo>
                  <a:lnTo>
                    <a:pt x="360845" y="731888"/>
                  </a:lnTo>
                  <a:lnTo>
                    <a:pt x="361086" y="733526"/>
                  </a:lnTo>
                  <a:lnTo>
                    <a:pt x="361149" y="735558"/>
                  </a:lnTo>
                  <a:close/>
                </a:path>
                <a:path w="681990" h="755014">
                  <a:moveTo>
                    <a:pt x="643674" y="188747"/>
                  </a:moveTo>
                  <a:lnTo>
                    <a:pt x="641743" y="184721"/>
                  </a:lnTo>
                  <a:lnTo>
                    <a:pt x="641108" y="182270"/>
                  </a:lnTo>
                  <a:lnTo>
                    <a:pt x="640905" y="181178"/>
                  </a:lnTo>
                  <a:lnTo>
                    <a:pt x="641019" y="182460"/>
                  </a:lnTo>
                  <a:lnTo>
                    <a:pt x="641718" y="184937"/>
                  </a:lnTo>
                  <a:lnTo>
                    <a:pt x="641985" y="185496"/>
                  </a:lnTo>
                  <a:lnTo>
                    <a:pt x="642683" y="187096"/>
                  </a:lnTo>
                  <a:lnTo>
                    <a:pt x="643674" y="188747"/>
                  </a:lnTo>
                  <a:close/>
                </a:path>
                <a:path w="681990" h="755014">
                  <a:moveTo>
                    <a:pt x="644906" y="562419"/>
                  </a:moveTo>
                  <a:lnTo>
                    <a:pt x="608571" y="583476"/>
                  </a:lnTo>
                  <a:lnTo>
                    <a:pt x="603148" y="586613"/>
                  </a:lnTo>
                  <a:lnTo>
                    <a:pt x="359613" y="727964"/>
                  </a:lnTo>
                  <a:lnTo>
                    <a:pt x="603034" y="586714"/>
                  </a:lnTo>
                  <a:lnTo>
                    <a:pt x="608457" y="583565"/>
                  </a:lnTo>
                  <a:lnTo>
                    <a:pt x="644906" y="562419"/>
                  </a:lnTo>
                  <a:close/>
                </a:path>
                <a:path w="681990" h="755014">
                  <a:moveTo>
                    <a:pt x="646493" y="163728"/>
                  </a:moveTo>
                  <a:lnTo>
                    <a:pt x="645909" y="164325"/>
                  </a:lnTo>
                  <a:lnTo>
                    <a:pt x="645693" y="164604"/>
                  </a:lnTo>
                  <a:lnTo>
                    <a:pt x="646493" y="163728"/>
                  </a:lnTo>
                  <a:close/>
                </a:path>
                <a:path w="681990" h="755014">
                  <a:moveTo>
                    <a:pt x="652945" y="196900"/>
                  </a:moveTo>
                  <a:lnTo>
                    <a:pt x="652170" y="196545"/>
                  </a:lnTo>
                  <a:lnTo>
                    <a:pt x="652945" y="196900"/>
                  </a:lnTo>
                  <a:close/>
                </a:path>
                <a:path w="681990" h="755014">
                  <a:moveTo>
                    <a:pt x="653135" y="197002"/>
                  </a:moveTo>
                  <a:lnTo>
                    <a:pt x="652945" y="196900"/>
                  </a:lnTo>
                  <a:lnTo>
                    <a:pt x="653135" y="197002"/>
                  </a:lnTo>
                  <a:close/>
                </a:path>
                <a:path w="681990" h="755014">
                  <a:moveTo>
                    <a:pt x="656602" y="157924"/>
                  </a:moveTo>
                  <a:lnTo>
                    <a:pt x="654621" y="158115"/>
                  </a:lnTo>
                  <a:lnTo>
                    <a:pt x="650544" y="160020"/>
                  </a:lnTo>
                  <a:lnTo>
                    <a:pt x="647623" y="162687"/>
                  </a:lnTo>
                  <a:lnTo>
                    <a:pt x="646988" y="163220"/>
                  </a:lnTo>
                  <a:lnTo>
                    <a:pt x="646493" y="163728"/>
                  </a:lnTo>
                  <a:lnTo>
                    <a:pt x="647369" y="162928"/>
                  </a:lnTo>
                  <a:lnTo>
                    <a:pt x="648169" y="162242"/>
                  </a:lnTo>
                  <a:lnTo>
                    <a:pt x="649478" y="161175"/>
                  </a:lnTo>
                  <a:lnTo>
                    <a:pt x="650824" y="160312"/>
                  </a:lnTo>
                  <a:lnTo>
                    <a:pt x="652246" y="159626"/>
                  </a:lnTo>
                  <a:lnTo>
                    <a:pt x="654989" y="158305"/>
                  </a:lnTo>
                  <a:lnTo>
                    <a:pt x="656336" y="157988"/>
                  </a:lnTo>
                  <a:lnTo>
                    <a:pt x="656602" y="157924"/>
                  </a:lnTo>
                  <a:close/>
                </a:path>
                <a:path w="681990" h="755014">
                  <a:moveTo>
                    <a:pt x="660603" y="157594"/>
                  </a:moveTo>
                  <a:lnTo>
                    <a:pt x="660285" y="157594"/>
                  </a:lnTo>
                  <a:lnTo>
                    <a:pt x="658012" y="157594"/>
                  </a:lnTo>
                  <a:lnTo>
                    <a:pt x="657860" y="157632"/>
                  </a:lnTo>
                  <a:lnTo>
                    <a:pt x="656945" y="157848"/>
                  </a:lnTo>
                  <a:lnTo>
                    <a:pt x="656602" y="157924"/>
                  </a:lnTo>
                  <a:lnTo>
                    <a:pt x="659231" y="157683"/>
                  </a:lnTo>
                  <a:lnTo>
                    <a:pt x="660603" y="157594"/>
                  </a:lnTo>
                  <a:close/>
                </a:path>
                <a:path w="681990" h="755014">
                  <a:moveTo>
                    <a:pt x="663105" y="529463"/>
                  </a:moveTo>
                  <a:lnTo>
                    <a:pt x="662863" y="529424"/>
                  </a:lnTo>
                  <a:lnTo>
                    <a:pt x="661974" y="529361"/>
                  </a:lnTo>
                  <a:lnTo>
                    <a:pt x="661644" y="529361"/>
                  </a:lnTo>
                  <a:lnTo>
                    <a:pt x="662838" y="529450"/>
                  </a:lnTo>
                  <a:lnTo>
                    <a:pt x="663105" y="529463"/>
                  </a:lnTo>
                  <a:close/>
                </a:path>
                <a:path w="681990" h="755014">
                  <a:moveTo>
                    <a:pt x="663752" y="198412"/>
                  </a:moveTo>
                  <a:lnTo>
                    <a:pt x="662978" y="198501"/>
                  </a:lnTo>
                  <a:lnTo>
                    <a:pt x="663422" y="198462"/>
                  </a:lnTo>
                  <a:lnTo>
                    <a:pt x="663752" y="198412"/>
                  </a:lnTo>
                  <a:close/>
                </a:path>
                <a:path w="681990" h="755014">
                  <a:moveTo>
                    <a:pt x="663816" y="529551"/>
                  </a:moveTo>
                  <a:close/>
                </a:path>
                <a:path w="681990" h="755014">
                  <a:moveTo>
                    <a:pt x="665200" y="569988"/>
                  </a:moveTo>
                  <a:lnTo>
                    <a:pt x="663727" y="570230"/>
                  </a:lnTo>
                  <a:lnTo>
                    <a:pt x="662990" y="570293"/>
                  </a:lnTo>
                  <a:lnTo>
                    <a:pt x="662724" y="570306"/>
                  </a:lnTo>
                  <a:lnTo>
                    <a:pt x="662266" y="570331"/>
                  </a:lnTo>
                  <a:lnTo>
                    <a:pt x="661479" y="570369"/>
                  </a:lnTo>
                  <a:lnTo>
                    <a:pt x="662927" y="570369"/>
                  </a:lnTo>
                  <a:lnTo>
                    <a:pt x="664743" y="570115"/>
                  </a:lnTo>
                  <a:lnTo>
                    <a:pt x="665124" y="570014"/>
                  </a:lnTo>
                  <a:close/>
                </a:path>
                <a:path w="681990" h="755014">
                  <a:moveTo>
                    <a:pt x="665861" y="529869"/>
                  </a:moveTo>
                  <a:lnTo>
                    <a:pt x="665632" y="529805"/>
                  </a:lnTo>
                  <a:lnTo>
                    <a:pt x="663816" y="529551"/>
                  </a:lnTo>
                  <a:lnTo>
                    <a:pt x="665861" y="529869"/>
                  </a:lnTo>
                  <a:close/>
                </a:path>
                <a:path w="681990" h="755014">
                  <a:moveTo>
                    <a:pt x="666940" y="530174"/>
                  </a:moveTo>
                  <a:lnTo>
                    <a:pt x="666089" y="529894"/>
                  </a:lnTo>
                  <a:lnTo>
                    <a:pt x="665861" y="529882"/>
                  </a:lnTo>
                  <a:lnTo>
                    <a:pt x="666940" y="530174"/>
                  </a:lnTo>
                  <a:close/>
                </a:path>
                <a:path w="681990" h="755014">
                  <a:moveTo>
                    <a:pt x="667448" y="530313"/>
                  </a:moveTo>
                  <a:lnTo>
                    <a:pt x="667270" y="530263"/>
                  </a:lnTo>
                  <a:lnTo>
                    <a:pt x="667067" y="530212"/>
                  </a:lnTo>
                  <a:lnTo>
                    <a:pt x="667448" y="530313"/>
                  </a:lnTo>
                  <a:close/>
                </a:path>
                <a:path w="681990" h="755014">
                  <a:moveTo>
                    <a:pt x="670902" y="196126"/>
                  </a:moveTo>
                  <a:lnTo>
                    <a:pt x="669620" y="196773"/>
                  </a:lnTo>
                  <a:lnTo>
                    <a:pt x="668286" y="197269"/>
                  </a:lnTo>
                  <a:lnTo>
                    <a:pt x="668058" y="197358"/>
                  </a:lnTo>
                  <a:lnTo>
                    <a:pt x="666826" y="197815"/>
                  </a:lnTo>
                  <a:lnTo>
                    <a:pt x="666076" y="198005"/>
                  </a:lnTo>
                  <a:lnTo>
                    <a:pt x="665340" y="198196"/>
                  </a:lnTo>
                  <a:lnTo>
                    <a:pt x="664997" y="198247"/>
                  </a:lnTo>
                  <a:lnTo>
                    <a:pt x="663816" y="198412"/>
                  </a:lnTo>
                  <a:lnTo>
                    <a:pt x="666851" y="197993"/>
                  </a:lnTo>
                  <a:lnTo>
                    <a:pt x="669671" y="196926"/>
                  </a:lnTo>
                  <a:lnTo>
                    <a:pt x="670902" y="196126"/>
                  </a:lnTo>
                  <a:close/>
                </a:path>
                <a:path w="681990" h="755014">
                  <a:moveTo>
                    <a:pt x="671957" y="160718"/>
                  </a:moveTo>
                  <a:lnTo>
                    <a:pt x="671372" y="160324"/>
                  </a:lnTo>
                  <a:lnTo>
                    <a:pt x="669277" y="158889"/>
                  </a:lnTo>
                  <a:lnTo>
                    <a:pt x="665340" y="157581"/>
                  </a:lnTo>
                  <a:lnTo>
                    <a:pt x="660895" y="157581"/>
                  </a:lnTo>
                  <a:lnTo>
                    <a:pt x="661314" y="157594"/>
                  </a:lnTo>
                  <a:lnTo>
                    <a:pt x="664197" y="157683"/>
                  </a:lnTo>
                  <a:lnTo>
                    <a:pt x="666521" y="158178"/>
                  </a:lnTo>
                  <a:lnTo>
                    <a:pt x="668769" y="159105"/>
                  </a:lnTo>
                  <a:lnTo>
                    <a:pt x="669683" y="159473"/>
                  </a:lnTo>
                  <a:lnTo>
                    <a:pt x="670509" y="159867"/>
                  </a:lnTo>
                  <a:lnTo>
                    <a:pt x="671957" y="160718"/>
                  </a:lnTo>
                  <a:close/>
                </a:path>
                <a:path w="681990" h="755014">
                  <a:moveTo>
                    <a:pt x="672503" y="566864"/>
                  </a:moveTo>
                  <a:lnTo>
                    <a:pt x="671868" y="567296"/>
                  </a:lnTo>
                  <a:lnTo>
                    <a:pt x="672401" y="566915"/>
                  </a:lnTo>
                  <a:lnTo>
                    <a:pt x="670864" y="567842"/>
                  </a:lnTo>
                  <a:lnTo>
                    <a:pt x="670229" y="568172"/>
                  </a:lnTo>
                  <a:lnTo>
                    <a:pt x="668616" y="568934"/>
                  </a:lnTo>
                  <a:lnTo>
                    <a:pt x="667689" y="569264"/>
                  </a:lnTo>
                  <a:lnTo>
                    <a:pt x="668324" y="569087"/>
                  </a:lnTo>
                  <a:lnTo>
                    <a:pt x="665200" y="569988"/>
                  </a:lnTo>
                  <a:lnTo>
                    <a:pt x="666635" y="569595"/>
                  </a:lnTo>
                  <a:lnTo>
                    <a:pt x="668921" y="568960"/>
                  </a:lnTo>
                  <a:lnTo>
                    <a:pt x="671042" y="567918"/>
                  </a:lnTo>
                  <a:lnTo>
                    <a:pt x="672503" y="566864"/>
                  </a:lnTo>
                  <a:close/>
                </a:path>
                <a:path w="681990" h="755014">
                  <a:moveTo>
                    <a:pt x="673265" y="566305"/>
                  </a:moveTo>
                  <a:lnTo>
                    <a:pt x="672401" y="566915"/>
                  </a:lnTo>
                  <a:lnTo>
                    <a:pt x="672579" y="566813"/>
                  </a:lnTo>
                  <a:lnTo>
                    <a:pt x="672744" y="566699"/>
                  </a:lnTo>
                  <a:lnTo>
                    <a:pt x="672934" y="566559"/>
                  </a:lnTo>
                  <a:lnTo>
                    <a:pt x="673265" y="566305"/>
                  </a:lnTo>
                  <a:close/>
                </a:path>
                <a:path w="681990" h="755014">
                  <a:moveTo>
                    <a:pt x="673366" y="161671"/>
                  </a:moveTo>
                  <a:lnTo>
                    <a:pt x="672553" y="161074"/>
                  </a:lnTo>
                  <a:lnTo>
                    <a:pt x="671957" y="160718"/>
                  </a:lnTo>
                  <a:lnTo>
                    <a:pt x="672592" y="161150"/>
                  </a:lnTo>
                  <a:lnTo>
                    <a:pt x="673366" y="161671"/>
                  </a:lnTo>
                  <a:close/>
                </a:path>
                <a:path w="681990" h="755014">
                  <a:moveTo>
                    <a:pt x="674065" y="162242"/>
                  </a:moveTo>
                  <a:lnTo>
                    <a:pt x="673696" y="161912"/>
                  </a:lnTo>
                  <a:lnTo>
                    <a:pt x="673366" y="161671"/>
                  </a:lnTo>
                  <a:lnTo>
                    <a:pt x="674065" y="162242"/>
                  </a:lnTo>
                  <a:close/>
                </a:path>
                <a:path w="681990" h="755014">
                  <a:moveTo>
                    <a:pt x="677227" y="562419"/>
                  </a:moveTo>
                  <a:lnTo>
                    <a:pt x="676427" y="563372"/>
                  </a:lnTo>
                  <a:lnTo>
                    <a:pt x="675576" y="564311"/>
                  </a:lnTo>
                  <a:lnTo>
                    <a:pt x="673633" y="566039"/>
                  </a:lnTo>
                  <a:lnTo>
                    <a:pt x="673265" y="566305"/>
                  </a:lnTo>
                  <a:lnTo>
                    <a:pt x="674560" y="565404"/>
                  </a:lnTo>
                  <a:lnTo>
                    <a:pt x="676008" y="563994"/>
                  </a:lnTo>
                  <a:lnTo>
                    <a:pt x="677227" y="562419"/>
                  </a:lnTo>
                  <a:close/>
                </a:path>
                <a:path w="681990" h="755014">
                  <a:moveTo>
                    <a:pt x="678942" y="539927"/>
                  </a:moveTo>
                  <a:lnTo>
                    <a:pt x="678294" y="538518"/>
                  </a:lnTo>
                  <a:lnTo>
                    <a:pt x="677849" y="537946"/>
                  </a:lnTo>
                  <a:lnTo>
                    <a:pt x="676871" y="536155"/>
                  </a:lnTo>
                  <a:lnTo>
                    <a:pt x="676668" y="535965"/>
                  </a:lnTo>
                  <a:lnTo>
                    <a:pt x="676567" y="535800"/>
                  </a:lnTo>
                  <a:lnTo>
                    <a:pt x="675259" y="534657"/>
                  </a:lnTo>
                  <a:lnTo>
                    <a:pt x="673595" y="533082"/>
                  </a:lnTo>
                  <a:lnTo>
                    <a:pt x="673366" y="532980"/>
                  </a:lnTo>
                  <a:lnTo>
                    <a:pt x="670750" y="531761"/>
                  </a:lnTo>
                  <a:lnTo>
                    <a:pt x="669620" y="531241"/>
                  </a:lnTo>
                  <a:lnTo>
                    <a:pt x="667867" y="530428"/>
                  </a:lnTo>
                  <a:lnTo>
                    <a:pt x="667512" y="530339"/>
                  </a:lnTo>
                  <a:lnTo>
                    <a:pt x="678675" y="539470"/>
                  </a:lnTo>
                  <a:lnTo>
                    <a:pt x="678942" y="539927"/>
                  </a:lnTo>
                  <a:close/>
                </a:path>
                <a:path w="681990" h="755014">
                  <a:moveTo>
                    <a:pt x="679170" y="168554"/>
                  </a:moveTo>
                  <a:lnTo>
                    <a:pt x="679018" y="168224"/>
                  </a:lnTo>
                  <a:lnTo>
                    <a:pt x="678649" y="167640"/>
                  </a:lnTo>
                  <a:lnTo>
                    <a:pt x="678434" y="167271"/>
                  </a:lnTo>
                  <a:lnTo>
                    <a:pt x="679170" y="168554"/>
                  </a:lnTo>
                  <a:close/>
                </a:path>
                <a:path w="681990" h="755014">
                  <a:moveTo>
                    <a:pt x="679551" y="169303"/>
                  </a:moveTo>
                  <a:lnTo>
                    <a:pt x="679373" y="168960"/>
                  </a:lnTo>
                  <a:lnTo>
                    <a:pt x="679551" y="169303"/>
                  </a:lnTo>
                  <a:close/>
                </a:path>
                <a:path w="681990" h="755014">
                  <a:moveTo>
                    <a:pt x="679615" y="169430"/>
                  </a:moveTo>
                  <a:lnTo>
                    <a:pt x="679551" y="169303"/>
                  </a:lnTo>
                  <a:lnTo>
                    <a:pt x="679615" y="169430"/>
                  </a:lnTo>
                  <a:close/>
                </a:path>
                <a:path w="681990" h="755014">
                  <a:moveTo>
                    <a:pt x="679704" y="186537"/>
                  </a:moveTo>
                  <a:lnTo>
                    <a:pt x="679361" y="187261"/>
                  </a:lnTo>
                  <a:lnTo>
                    <a:pt x="679704" y="186537"/>
                  </a:lnTo>
                  <a:close/>
                </a:path>
                <a:path w="681990" h="755014">
                  <a:moveTo>
                    <a:pt x="680046" y="170484"/>
                  </a:moveTo>
                  <a:lnTo>
                    <a:pt x="679970" y="170294"/>
                  </a:lnTo>
                  <a:lnTo>
                    <a:pt x="680046" y="170484"/>
                  </a:lnTo>
                  <a:close/>
                </a:path>
                <a:path w="681990" h="755014">
                  <a:moveTo>
                    <a:pt x="680758" y="172402"/>
                  </a:moveTo>
                  <a:lnTo>
                    <a:pt x="680656" y="171958"/>
                  </a:lnTo>
                  <a:lnTo>
                    <a:pt x="680046" y="170484"/>
                  </a:lnTo>
                  <a:lnTo>
                    <a:pt x="680758" y="172402"/>
                  </a:lnTo>
                  <a:close/>
                </a:path>
                <a:path w="681990" h="755014">
                  <a:moveTo>
                    <a:pt x="681126" y="173850"/>
                  </a:moveTo>
                  <a:lnTo>
                    <a:pt x="680758" y="172402"/>
                  </a:lnTo>
                  <a:lnTo>
                    <a:pt x="681126" y="173850"/>
                  </a:lnTo>
                  <a:close/>
                </a:path>
                <a:path w="681990" h="755014">
                  <a:moveTo>
                    <a:pt x="681761" y="549084"/>
                  </a:moveTo>
                  <a:lnTo>
                    <a:pt x="681367" y="545630"/>
                  </a:lnTo>
                  <a:lnTo>
                    <a:pt x="681012" y="544753"/>
                  </a:lnTo>
                  <a:lnTo>
                    <a:pt x="680008" y="542175"/>
                  </a:lnTo>
                  <a:lnTo>
                    <a:pt x="679716" y="541426"/>
                  </a:lnTo>
                  <a:lnTo>
                    <a:pt x="679361" y="540702"/>
                  </a:lnTo>
                  <a:lnTo>
                    <a:pt x="678967" y="539978"/>
                  </a:lnTo>
                  <a:lnTo>
                    <a:pt x="679551" y="541286"/>
                  </a:lnTo>
                  <a:lnTo>
                    <a:pt x="680008" y="542340"/>
                  </a:lnTo>
                  <a:lnTo>
                    <a:pt x="680415" y="543445"/>
                  </a:lnTo>
                  <a:lnTo>
                    <a:pt x="680554" y="543877"/>
                  </a:lnTo>
                  <a:lnTo>
                    <a:pt x="681202" y="546315"/>
                  </a:lnTo>
                  <a:lnTo>
                    <a:pt x="681316" y="547217"/>
                  </a:lnTo>
                  <a:lnTo>
                    <a:pt x="681405" y="551573"/>
                  </a:lnTo>
                  <a:lnTo>
                    <a:pt x="681278" y="552780"/>
                  </a:lnTo>
                  <a:lnTo>
                    <a:pt x="680974" y="554189"/>
                  </a:lnTo>
                  <a:lnTo>
                    <a:pt x="680758" y="555180"/>
                  </a:lnTo>
                  <a:lnTo>
                    <a:pt x="680478" y="556145"/>
                  </a:lnTo>
                  <a:lnTo>
                    <a:pt x="679907" y="557657"/>
                  </a:lnTo>
                  <a:lnTo>
                    <a:pt x="680631" y="556018"/>
                  </a:lnTo>
                  <a:lnTo>
                    <a:pt x="681101" y="554266"/>
                  </a:lnTo>
                  <a:lnTo>
                    <a:pt x="681278" y="552881"/>
                  </a:lnTo>
                  <a:lnTo>
                    <a:pt x="681443" y="551573"/>
                  </a:lnTo>
                  <a:lnTo>
                    <a:pt x="681761" y="54908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8" name="object 754"/>
            <p:cNvSpPr/>
            <p:nvPr/>
          </p:nvSpPr>
          <p:spPr>
            <a:xfrm>
              <a:off x="9977184" y="3626042"/>
              <a:ext cx="645160" cy="210820"/>
            </a:xfrm>
            <a:custGeom>
              <a:avLst/>
              <a:gdLst/>
              <a:ahLst/>
              <a:cxnLst/>
              <a:rect l="l" t="t" r="r" b="b"/>
              <a:pathLst>
                <a:path w="645159" h="210820">
                  <a:moveTo>
                    <a:pt x="317" y="210210"/>
                  </a:moveTo>
                  <a:lnTo>
                    <a:pt x="165" y="209270"/>
                  </a:lnTo>
                  <a:lnTo>
                    <a:pt x="76" y="208318"/>
                  </a:lnTo>
                  <a:lnTo>
                    <a:pt x="0" y="206895"/>
                  </a:lnTo>
                  <a:lnTo>
                    <a:pt x="38" y="208318"/>
                  </a:lnTo>
                  <a:lnTo>
                    <a:pt x="215" y="209740"/>
                  </a:lnTo>
                  <a:lnTo>
                    <a:pt x="317" y="210210"/>
                  </a:lnTo>
                  <a:close/>
                </a:path>
                <a:path w="645159" h="210820">
                  <a:moveTo>
                    <a:pt x="5753" y="192087"/>
                  </a:moveTo>
                  <a:lnTo>
                    <a:pt x="5486" y="192328"/>
                  </a:lnTo>
                  <a:lnTo>
                    <a:pt x="4838" y="193078"/>
                  </a:lnTo>
                  <a:lnTo>
                    <a:pt x="4229" y="193865"/>
                  </a:lnTo>
                  <a:lnTo>
                    <a:pt x="5308" y="192557"/>
                  </a:lnTo>
                  <a:lnTo>
                    <a:pt x="5753" y="192087"/>
                  </a:lnTo>
                  <a:close/>
                </a:path>
                <a:path w="645159" h="210820">
                  <a:moveTo>
                    <a:pt x="37769" y="195656"/>
                  </a:moveTo>
                  <a:lnTo>
                    <a:pt x="37477" y="195160"/>
                  </a:lnTo>
                  <a:lnTo>
                    <a:pt x="37084" y="194576"/>
                  </a:lnTo>
                  <a:lnTo>
                    <a:pt x="36537" y="193852"/>
                  </a:lnTo>
                  <a:lnTo>
                    <a:pt x="37769" y="195656"/>
                  </a:lnTo>
                  <a:close/>
                </a:path>
                <a:path w="645159" h="210820">
                  <a:moveTo>
                    <a:pt x="38506" y="196913"/>
                  </a:moveTo>
                  <a:lnTo>
                    <a:pt x="38150" y="196227"/>
                  </a:lnTo>
                  <a:lnTo>
                    <a:pt x="37769" y="195656"/>
                  </a:lnTo>
                  <a:lnTo>
                    <a:pt x="38506" y="196913"/>
                  </a:lnTo>
                  <a:close/>
                </a:path>
                <a:path w="645159" h="210820">
                  <a:moveTo>
                    <a:pt x="38900" y="197726"/>
                  </a:moveTo>
                  <a:lnTo>
                    <a:pt x="38747" y="197358"/>
                  </a:lnTo>
                  <a:lnTo>
                    <a:pt x="38506" y="196913"/>
                  </a:lnTo>
                  <a:lnTo>
                    <a:pt x="38900" y="197726"/>
                  </a:lnTo>
                  <a:close/>
                </a:path>
                <a:path w="645159" h="210820">
                  <a:moveTo>
                    <a:pt x="321373" y="27203"/>
                  </a:moveTo>
                  <a:lnTo>
                    <a:pt x="321322" y="27063"/>
                  </a:lnTo>
                  <a:lnTo>
                    <a:pt x="321208" y="26708"/>
                  </a:lnTo>
                  <a:lnTo>
                    <a:pt x="321068" y="26250"/>
                  </a:lnTo>
                  <a:lnTo>
                    <a:pt x="320814" y="25184"/>
                  </a:lnTo>
                  <a:lnTo>
                    <a:pt x="320560" y="24104"/>
                  </a:lnTo>
                  <a:lnTo>
                    <a:pt x="320421" y="23190"/>
                  </a:lnTo>
                  <a:lnTo>
                    <a:pt x="320395" y="22999"/>
                  </a:lnTo>
                  <a:lnTo>
                    <a:pt x="320294" y="21386"/>
                  </a:lnTo>
                  <a:lnTo>
                    <a:pt x="320281" y="20942"/>
                  </a:lnTo>
                  <a:lnTo>
                    <a:pt x="320281" y="22059"/>
                  </a:lnTo>
                  <a:lnTo>
                    <a:pt x="320446" y="23634"/>
                  </a:lnTo>
                  <a:lnTo>
                    <a:pt x="320484" y="24104"/>
                  </a:lnTo>
                  <a:lnTo>
                    <a:pt x="320979" y="26238"/>
                  </a:lnTo>
                  <a:lnTo>
                    <a:pt x="321373" y="27203"/>
                  </a:lnTo>
                  <a:close/>
                </a:path>
                <a:path w="645159" h="210820">
                  <a:moveTo>
                    <a:pt x="321386" y="13741"/>
                  </a:moveTo>
                  <a:lnTo>
                    <a:pt x="321017" y="14630"/>
                  </a:lnTo>
                  <a:lnTo>
                    <a:pt x="320509" y="16764"/>
                  </a:lnTo>
                  <a:lnTo>
                    <a:pt x="320459" y="17373"/>
                  </a:lnTo>
                  <a:lnTo>
                    <a:pt x="320395" y="17881"/>
                  </a:lnTo>
                  <a:lnTo>
                    <a:pt x="320344" y="18745"/>
                  </a:lnTo>
                  <a:lnTo>
                    <a:pt x="320421" y="17881"/>
                  </a:lnTo>
                  <a:lnTo>
                    <a:pt x="320446" y="17703"/>
                  </a:lnTo>
                  <a:lnTo>
                    <a:pt x="320573" y="16865"/>
                  </a:lnTo>
                  <a:lnTo>
                    <a:pt x="321094" y="14630"/>
                  </a:lnTo>
                  <a:lnTo>
                    <a:pt x="321386" y="13741"/>
                  </a:lnTo>
                  <a:close/>
                </a:path>
                <a:path w="645159" h="210820">
                  <a:moveTo>
                    <a:pt x="321398" y="27266"/>
                  </a:moveTo>
                  <a:close/>
                </a:path>
                <a:path w="645159" h="210820">
                  <a:moveTo>
                    <a:pt x="322859" y="30467"/>
                  </a:moveTo>
                  <a:close/>
                </a:path>
                <a:path w="645159" h="210820">
                  <a:moveTo>
                    <a:pt x="322961" y="10325"/>
                  </a:moveTo>
                  <a:lnTo>
                    <a:pt x="322732" y="10706"/>
                  </a:lnTo>
                  <a:lnTo>
                    <a:pt x="322262" y="11620"/>
                  </a:lnTo>
                  <a:lnTo>
                    <a:pt x="321970" y="12331"/>
                  </a:lnTo>
                  <a:lnTo>
                    <a:pt x="322338" y="11506"/>
                  </a:lnTo>
                  <a:lnTo>
                    <a:pt x="322630" y="10934"/>
                  </a:lnTo>
                  <a:lnTo>
                    <a:pt x="322961" y="10325"/>
                  </a:lnTo>
                  <a:close/>
                </a:path>
                <a:path w="645159" h="210820">
                  <a:moveTo>
                    <a:pt x="323659" y="31788"/>
                  </a:moveTo>
                  <a:lnTo>
                    <a:pt x="323138" y="30949"/>
                  </a:lnTo>
                  <a:lnTo>
                    <a:pt x="323367" y="31356"/>
                  </a:lnTo>
                  <a:lnTo>
                    <a:pt x="323659" y="31788"/>
                  </a:lnTo>
                  <a:close/>
                </a:path>
                <a:path w="645159" h="210820">
                  <a:moveTo>
                    <a:pt x="324523" y="33007"/>
                  </a:moveTo>
                  <a:lnTo>
                    <a:pt x="323926" y="32207"/>
                  </a:lnTo>
                  <a:lnTo>
                    <a:pt x="323367" y="31356"/>
                  </a:lnTo>
                  <a:lnTo>
                    <a:pt x="322859" y="30480"/>
                  </a:lnTo>
                  <a:lnTo>
                    <a:pt x="323342" y="31356"/>
                  </a:lnTo>
                  <a:lnTo>
                    <a:pt x="323926" y="32245"/>
                  </a:lnTo>
                  <a:lnTo>
                    <a:pt x="324523" y="33007"/>
                  </a:lnTo>
                  <a:close/>
                </a:path>
                <a:path w="645159" h="210820">
                  <a:moveTo>
                    <a:pt x="326580" y="35318"/>
                  </a:moveTo>
                  <a:lnTo>
                    <a:pt x="325640" y="34378"/>
                  </a:lnTo>
                  <a:lnTo>
                    <a:pt x="325094" y="33743"/>
                  </a:lnTo>
                  <a:lnTo>
                    <a:pt x="325234" y="33947"/>
                  </a:lnTo>
                  <a:lnTo>
                    <a:pt x="326021" y="34810"/>
                  </a:lnTo>
                  <a:lnTo>
                    <a:pt x="326580" y="35318"/>
                  </a:lnTo>
                  <a:close/>
                </a:path>
                <a:path w="645159" h="210820">
                  <a:moveTo>
                    <a:pt x="328333" y="4152"/>
                  </a:moveTo>
                  <a:lnTo>
                    <a:pt x="326415" y="5499"/>
                  </a:lnTo>
                  <a:lnTo>
                    <a:pt x="324408" y="7772"/>
                  </a:lnTo>
                  <a:lnTo>
                    <a:pt x="323189" y="9918"/>
                  </a:lnTo>
                  <a:lnTo>
                    <a:pt x="323672" y="9131"/>
                  </a:lnTo>
                  <a:lnTo>
                    <a:pt x="327914" y="4483"/>
                  </a:lnTo>
                  <a:lnTo>
                    <a:pt x="328333" y="4152"/>
                  </a:lnTo>
                  <a:close/>
                </a:path>
                <a:path w="645159" h="210820">
                  <a:moveTo>
                    <a:pt x="330822" y="38468"/>
                  </a:moveTo>
                  <a:lnTo>
                    <a:pt x="330682" y="38366"/>
                  </a:lnTo>
                  <a:lnTo>
                    <a:pt x="330377" y="38188"/>
                  </a:lnTo>
                  <a:lnTo>
                    <a:pt x="329082" y="37414"/>
                  </a:lnTo>
                  <a:lnTo>
                    <a:pt x="327990" y="36614"/>
                  </a:lnTo>
                  <a:lnTo>
                    <a:pt x="328256" y="36855"/>
                  </a:lnTo>
                  <a:lnTo>
                    <a:pt x="329692" y="37858"/>
                  </a:lnTo>
                  <a:lnTo>
                    <a:pt x="330822" y="38468"/>
                  </a:lnTo>
                  <a:close/>
                </a:path>
                <a:path w="645159" h="210820">
                  <a:moveTo>
                    <a:pt x="331787" y="38950"/>
                  </a:moveTo>
                  <a:close/>
                </a:path>
                <a:path w="645159" h="210820">
                  <a:moveTo>
                    <a:pt x="332536" y="1663"/>
                  </a:moveTo>
                  <a:lnTo>
                    <a:pt x="331673" y="2044"/>
                  </a:lnTo>
                  <a:lnTo>
                    <a:pt x="331076" y="2400"/>
                  </a:lnTo>
                  <a:lnTo>
                    <a:pt x="332536" y="1663"/>
                  </a:lnTo>
                  <a:close/>
                </a:path>
                <a:path w="645159" h="210820">
                  <a:moveTo>
                    <a:pt x="336791" y="355"/>
                  </a:moveTo>
                  <a:lnTo>
                    <a:pt x="336613" y="381"/>
                  </a:lnTo>
                  <a:lnTo>
                    <a:pt x="335673" y="508"/>
                  </a:lnTo>
                  <a:lnTo>
                    <a:pt x="333476" y="1193"/>
                  </a:lnTo>
                  <a:lnTo>
                    <a:pt x="332625" y="1625"/>
                  </a:lnTo>
                  <a:lnTo>
                    <a:pt x="333095" y="1435"/>
                  </a:lnTo>
                  <a:lnTo>
                    <a:pt x="334810" y="863"/>
                  </a:lnTo>
                  <a:lnTo>
                    <a:pt x="335838" y="558"/>
                  </a:lnTo>
                  <a:lnTo>
                    <a:pt x="336054" y="520"/>
                  </a:lnTo>
                  <a:lnTo>
                    <a:pt x="336499" y="419"/>
                  </a:lnTo>
                  <a:lnTo>
                    <a:pt x="336689" y="381"/>
                  </a:lnTo>
                  <a:close/>
                </a:path>
                <a:path w="645159" h="210820">
                  <a:moveTo>
                    <a:pt x="336880" y="330"/>
                  </a:moveTo>
                  <a:close/>
                </a:path>
                <a:path w="645159" h="210820">
                  <a:moveTo>
                    <a:pt x="338543" y="40894"/>
                  </a:moveTo>
                  <a:lnTo>
                    <a:pt x="338188" y="40843"/>
                  </a:lnTo>
                  <a:lnTo>
                    <a:pt x="336740" y="40665"/>
                  </a:lnTo>
                  <a:lnTo>
                    <a:pt x="336613" y="40640"/>
                  </a:lnTo>
                  <a:lnTo>
                    <a:pt x="335343" y="40335"/>
                  </a:lnTo>
                  <a:lnTo>
                    <a:pt x="334327" y="39992"/>
                  </a:lnTo>
                  <a:lnTo>
                    <a:pt x="333273" y="39611"/>
                  </a:lnTo>
                  <a:lnTo>
                    <a:pt x="332955" y="39484"/>
                  </a:lnTo>
                  <a:lnTo>
                    <a:pt x="334035" y="39992"/>
                  </a:lnTo>
                  <a:lnTo>
                    <a:pt x="332892" y="39471"/>
                  </a:lnTo>
                  <a:lnTo>
                    <a:pt x="332168" y="39128"/>
                  </a:lnTo>
                  <a:lnTo>
                    <a:pt x="331800" y="38950"/>
                  </a:lnTo>
                  <a:lnTo>
                    <a:pt x="333832" y="39941"/>
                  </a:lnTo>
                  <a:lnTo>
                    <a:pt x="335991" y="40576"/>
                  </a:lnTo>
                  <a:lnTo>
                    <a:pt x="336461" y="40640"/>
                  </a:lnTo>
                  <a:lnTo>
                    <a:pt x="337439" y="40817"/>
                  </a:lnTo>
                  <a:lnTo>
                    <a:pt x="338543" y="40894"/>
                  </a:lnTo>
                  <a:close/>
                </a:path>
                <a:path w="645159" h="210820">
                  <a:moveTo>
                    <a:pt x="339178" y="40944"/>
                  </a:moveTo>
                  <a:lnTo>
                    <a:pt x="338721" y="40906"/>
                  </a:lnTo>
                  <a:lnTo>
                    <a:pt x="339178" y="40944"/>
                  </a:lnTo>
                  <a:close/>
                </a:path>
                <a:path w="645159" h="210820">
                  <a:moveTo>
                    <a:pt x="339178" y="50"/>
                  </a:moveTo>
                  <a:lnTo>
                    <a:pt x="338963" y="63"/>
                  </a:lnTo>
                  <a:lnTo>
                    <a:pt x="337959" y="177"/>
                  </a:lnTo>
                  <a:lnTo>
                    <a:pt x="339178" y="50"/>
                  </a:lnTo>
                  <a:close/>
                </a:path>
                <a:path w="645159" h="210820">
                  <a:moveTo>
                    <a:pt x="339699" y="40970"/>
                  </a:moveTo>
                  <a:lnTo>
                    <a:pt x="339217" y="40944"/>
                  </a:lnTo>
                  <a:lnTo>
                    <a:pt x="339699" y="40970"/>
                  </a:lnTo>
                  <a:close/>
                </a:path>
                <a:path w="645159" h="210820">
                  <a:moveTo>
                    <a:pt x="340144" y="40995"/>
                  </a:moveTo>
                  <a:lnTo>
                    <a:pt x="339699" y="40970"/>
                  </a:lnTo>
                  <a:lnTo>
                    <a:pt x="339178" y="40944"/>
                  </a:lnTo>
                  <a:lnTo>
                    <a:pt x="340144" y="40995"/>
                  </a:lnTo>
                  <a:close/>
                </a:path>
                <a:path w="645159" h="210820">
                  <a:moveTo>
                    <a:pt x="340652" y="0"/>
                  </a:moveTo>
                  <a:lnTo>
                    <a:pt x="340194" y="0"/>
                  </a:lnTo>
                  <a:lnTo>
                    <a:pt x="340029" y="12"/>
                  </a:lnTo>
                  <a:lnTo>
                    <a:pt x="340601" y="12"/>
                  </a:lnTo>
                  <a:close/>
                </a:path>
                <a:path w="645159" h="210820">
                  <a:moveTo>
                    <a:pt x="348957" y="39230"/>
                  </a:moveTo>
                  <a:lnTo>
                    <a:pt x="348830" y="39281"/>
                  </a:lnTo>
                  <a:lnTo>
                    <a:pt x="347192" y="40005"/>
                  </a:lnTo>
                  <a:lnTo>
                    <a:pt x="346202" y="40297"/>
                  </a:lnTo>
                  <a:lnTo>
                    <a:pt x="345427" y="40513"/>
                  </a:lnTo>
                  <a:lnTo>
                    <a:pt x="344881" y="40601"/>
                  </a:lnTo>
                  <a:lnTo>
                    <a:pt x="343496" y="40805"/>
                  </a:lnTo>
                  <a:lnTo>
                    <a:pt x="342557" y="40932"/>
                  </a:lnTo>
                  <a:lnTo>
                    <a:pt x="341617" y="40995"/>
                  </a:lnTo>
                  <a:lnTo>
                    <a:pt x="343433" y="40995"/>
                  </a:lnTo>
                  <a:lnTo>
                    <a:pt x="346202" y="40436"/>
                  </a:lnTo>
                  <a:lnTo>
                    <a:pt x="346392" y="40398"/>
                  </a:lnTo>
                  <a:lnTo>
                    <a:pt x="348526" y="39433"/>
                  </a:lnTo>
                  <a:lnTo>
                    <a:pt x="348957" y="39230"/>
                  </a:lnTo>
                  <a:close/>
                </a:path>
                <a:path w="645159" h="210820">
                  <a:moveTo>
                    <a:pt x="349046" y="39192"/>
                  </a:moveTo>
                  <a:close/>
                </a:path>
                <a:path w="645159" h="210820">
                  <a:moveTo>
                    <a:pt x="351675" y="3251"/>
                  </a:moveTo>
                  <a:lnTo>
                    <a:pt x="351548" y="3136"/>
                  </a:lnTo>
                  <a:lnTo>
                    <a:pt x="350875" y="2755"/>
                  </a:lnTo>
                  <a:lnTo>
                    <a:pt x="351675" y="3251"/>
                  </a:lnTo>
                  <a:close/>
                </a:path>
                <a:path w="645159" h="210820">
                  <a:moveTo>
                    <a:pt x="352729" y="3949"/>
                  </a:moveTo>
                  <a:lnTo>
                    <a:pt x="351929" y="3390"/>
                  </a:lnTo>
                  <a:lnTo>
                    <a:pt x="351802" y="3327"/>
                  </a:lnTo>
                  <a:lnTo>
                    <a:pt x="352729" y="3949"/>
                  </a:lnTo>
                  <a:close/>
                </a:path>
                <a:path w="645159" h="210820">
                  <a:moveTo>
                    <a:pt x="356412" y="33540"/>
                  </a:moveTo>
                  <a:lnTo>
                    <a:pt x="356146" y="33858"/>
                  </a:lnTo>
                  <a:lnTo>
                    <a:pt x="354330" y="35852"/>
                  </a:lnTo>
                  <a:lnTo>
                    <a:pt x="352729" y="37160"/>
                  </a:lnTo>
                  <a:lnTo>
                    <a:pt x="350545" y="38442"/>
                  </a:lnTo>
                  <a:lnTo>
                    <a:pt x="349199" y="39116"/>
                  </a:lnTo>
                  <a:lnTo>
                    <a:pt x="351624" y="37998"/>
                  </a:lnTo>
                  <a:lnTo>
                    <a:pt x="352958" y="37033"/>
                  </a:lnTo>
                  <a:lnTo>
                    <a:pt x="353237" y="36868"/>
                  </a:lnTo>
                  <a:lnTo>
                    <a:pt x="353479" y="36652"/>
                  </a:lnTo>
                  <a:lnTo>
                    <a:pt x="353847" y="36385"/>
                  </a:lnTo>
                  <a:lnTo>
                    <a:pt x="354126" y="36080"/>
                  </a:lnTo>
                  <a:lnTo>
                    <a:pt x="355231" y="35090"/>
                  </a:lnTo>
                  <a:lnTo>
                    <a:pt x="356412" y="33540"/>
                  </a:lnTo>
                  <a:close/>
                </a:path>
                <a:path w="645159" h="210820">
                  <a:moveTo>
                    <a:pt x="358660" y="10820"/>
                  </a:moveTo>
                  <a:lnTo>
                    <a:pt x="358051" y="9740"/>
                  </a:lnTo>
                  <a:lnTo>
                    <a:pt x="357365" y="8509"/>
                  </a:lnTo>
                  <a:lnTo>
                    <a:pt x="355993" y="6794"/>
                  </a:lnTo>
                  <a:lnTo>
                    <a:pt x="355409" y="6261"/>
                  </a:lnTo>
                  <a:lnTo>
                    <a:pt x="356374" y="7327"/>
                  </a:lnTo>
                  <a:lnTo>
                    <a:pt x="357644" y="9118"/>
                  </a:lnTo>
                  <a:lnTo>
                    <a:pt x="357720" y="9258"/>
                  </a:lnTo>
                  <a:lnTo>
                    <a:pt x="358660" y="10820"/>
                  </a:lnTo>
                  <a:close/>
                </a:path>
                <a:path w="645159" h="210820">
                  <a:moveTo>
                    <a:pt x="361048" y="19418"/>
                  </a:moveTo>
                  <a:lnTo>
                    <a:pt x="361035" y="18529"/>
                  </a:lnTo>
                  <a:lnTo>
                    <a:pt x="360845" y="17068"/>
                  </a:lnTo>
                  <a:lnTo>
                    <a:pt x="360794" y="16891"/>
                  </a:lnTo>
                  <a:lnTo>
                    <a:pt x="360743" y="16408"/>
                  </a:lnTo>
                  <a:lnTo>
                    <a:pt x="360286" y="14554"/>
                  </a:lnTo>
                  <a:lnTo>
                    <a:pt x="359981" y="13817"/>
                  </a:lnTo>
                  <a:lnTo>
                    <a:pt x="360260" y="14681"/>
                  </a:lnTo>
                  <a:lnTo>
                    <a:pt x="360705" y="16510"/>
                  </a:lnTo>
                  <a:lnTo>
                    <a:pt x="360857" y="17399"/>
                  </a:lnTo>
                  <a:lnTo>
                    <a:pt x="361010" y="18859"/>
                  </a:lnTo>
                  <a:lnTo>
                    <a:pt x="361048" y="19418"/>
                  </a:lnTo>
                  <a:close/>
                </a:path>
                <a:path w="645159" h="210820">
                  <a:moveTo>
                    <a:pt x="361073" y="20497"/>
                  </a:moveTo>
                  <a:lnTo>
                    <a:pt x="361035" y="21856"/>
                  </a:lnTo>
                  <a:lnTo>
                    <a:pt x="361010" y="22034"/>
                  </a:lnTo>
                  <a:lnTo>
                    <a:pt x="360984" y="22225"/>
                  </a:lnTo>
                  <a:lnTo>
                    <a:pt x="360959" y="22555"/>
                  </a:lnTo>
                  <a:lnTo>
                    <a:pt x="360781" y="24282"/>
                  </a:lnTo>
                  <a:lnTo>
                    <a:pt x="360413" y="25908"/>
                  </a:lnTo>
                  <a:lnTo>
                    <a:pt x="359841" y="27508"/>
                  </a:lnTo>
                  <a:lnTo>
                    <a:pt x="359537" y="28282"/>
                  </a:lnTo>
                  <a:lnTo>
                    <a:pt x="360286" y="26466"/>
                  </a:lnTo>
                  <a:lnTo>
                    <a:pt x="360349" y="26301"/>
                  </a:lnTo>
                  <a:lnTo>
                    <a:pt x="360464" y="25768"/>
                  </a:lnTo>
                  <a:lnTo>
                    <a:pt x="360680" y="25222"/>
                  </a:lnTo>
                  <a:lnTo>
                    <a:pt x="360845" y="24180"/>
                  </a:lnTo>
                  <a:lnTo>
                    <a:pt x="361073" y="22847"/>
                  </a:lnTo>
                  <a:lnTo>
                    <a:pt x="361073" y="20497"/>
                  </a:lnTo>
                  <a:close/>
                </a:path>
                <a:path w="645159" h="210820">
                  <a:moveTo>
                    <a:pt x="644867" y="193865"/>
                  </a:moveTo>
                  <a:lnTo>
                    <a:pt x="644372" y="194449"/>
                  </a:lnTo>
                  <a:lnTo>
                    <a:pt x="644804" y="193865"/>
                  </a:lnTo>
                  <a:lnTo>
                    <a:pt x="359524" y="28321"/>
                  </a:lnTo>
                  <a:lnTo>
                    <a:pt x="359244" y="28968"/>
                  </a:lnTo>
                  <a:lnTo>
                    <a:pt x="358711" y="30048"/>
                  </a:lnTo>
                  <a:lnTo>
                    <a:pt x="359016" y="29502"/>
                  </a:lnTo>
                  <a:lnTo>
                    <a:pt x="358178" y="31089"/>
                  </a:lnTo>
                  <a:lnTo>
                    <a:pt x="358711" y="30048"/>
                  </a:lnTo>
                  <a:lnTo>
                    <a:pt x="357886" y="31546"/>
                  </a:lnTo>
                  <a:lnTo>
                    <a:pt x="357378" y="32296"/>
                  </a:lnTo>
                  <a:lnTo>
                    <a:pt x="356831" y="33007"/>
                  </a:lnTo>
                  <a:lnTo>
                    <a:pt x="642112" y="198551"/>
                  </a:lnTo>
                  <a:lnTo>
                    <a:pt x="642327" y="198183"/>
                  </a:lnTo>
                  <a:lnTo>
                    <a:pt x="642404" y="197993"/>
                  </a:lnTo>
                  <a:lnTo>
                    <a:pt x="642505" y="197751"/>
                  </a:lnTo>
                  <a:lnTo>
                    <a:pt x="642912" y="196951"/>
                  </a:lnTo>
                  <a:lnTo>
                    <a:pt x="643623" y="195694"/>
                  </a:lnTo>
                  <a:lnTo>
                    <a:pt x="643140" y="196469"/>
                  </a:lnTo>
                  <a:lnTo>
                    <a:pt x="642607" y="197510"/>
                  </a:lnTo>
                  <a:lnTo>
                    <a:pt x="643140" y="196443"/>
                  </a:lnTo>
                  <a:lnTo>
                    <a:pt x="643623" y="195694"/>
                  </a:lnTo>
                  <a:lnTo>
                    <a:pt x="644347" y="194576"/>
                  </a:lnTo>
                  <a:lnTo>
                    <a:pt x="644474" y="194386"/>
                  </a:lnTo>
                  <a:lnTo>
                    <a:pt x="644855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69" name="object 755"/>
            <p:cNvSpPr/>
            <p:nvPr/>
          </p:nvSpPr>
          <p:spPr>
            <a:xfrm>
              <a:off x="10297477" y="36260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4358" y="342"/>
                  </a:moveTo>
                  <a:close/>
                </a:path>
                <a:path w="41275" h="41275">
                  <a:moveTo>
                    <a:pt x="28905" y="39103"/>
                  </a:moveTo>
                  <a:close/>
                </a:path>
                <a:path w="41275" h="41275">
                  <a:moveTo>
                    <a:pt x="40779" y="21526"/>
                  </a:moveTo>
                  <a:lnTo>
                    <a:pt x="40767" y="20281"/>
                  </a:lnTo>
                  <a:lnTo>
                    <a:pt x="40754" y="21526"/>
                  </a:lnTo>
                  <a:lnTo>
                    <a:pt x="40716" y="21932"/>
                  </a:lnTo>
                  <a:lnTo>
                    <a:pt x="40678" y="20599"/>
                  </a:lnTo>
                  <a:lnTo>
                    <a:pt x="40652" y="19024"/>
                  </a:lnTo>
                  <a:lnTo>
                    <a:pt x="40767" y="20281"/>
                  </a:lnTo>
                  <a:lnTo>
                    <a:pt x="40741" y="19024"/>
                  </a:lnTo>
                  <a:lnTo>
                    <a:pt x="40449" y="16408"/>
                  </a:lnTo>
                  <a:lnTo>
                    <a:pt x="40411" y="16268"/>
                  </a:lnTo>
                  <a:lnTo>
                    <a:pt x="40373" y="15748"/>
                  </a:lnTo>
                  <a:lnTo>
                    <a:pt x="40182" y="15138"/>
                  </a:lnTo>
                  <a:lnTo>
                    <a:pt x="40093" y="14871"/>
                  </a:lnTo>
                  <a:lnTo>
                    <a:pt x="39992" y="14554"/>
                  </a:lnTo>
                  <a:lnTo>
                    <a:pt x="39484" y="12903"/>
                  </a:lnTo>
                  <a:lnTo>
                    <a:pt x="38874" y="11836"/>
                  </a:lnTo>
                  <a:lnTo>
                    <a:pt x="38519" y="11074"/>
                  </a:lnTo>
                  <a:lnTo>
                    <a:pt x="38341" y="10782"/>
                  </a:lnTo>
                  <a:lnTo>
                    <a:pt x="37769" y="9766"/>
                  </a:lnTo>
                  <a:lnTo>
                    <a:pt x="37769" y="31102"/>
                  </a:lnTo>
                  <a:lnTo>
                    <a:pt x="37553" y="31445"/>
                  </a:lnTo>
                  <a:lnTo>
                    <a:pt x="36766" y="32626"/>
                  </a:lnTo>
                  <a:lnTo>
                    <a:pt x="37769" y="31102"/>
                  </a:lnTo>
                  <a:lnTo>
                    <a:pt x="37769" y="9766"/>
                  </a:lnTo>
                  <a:lnTo>
                    <a:pt x="37642" y="9588"/>
                  </a:lnTo>
                  <a:lnTo>
                    <a:pt x="37452" y="9232"/>
                  </a:lnTo>
                  <a:lnTo>
                    <a:pt x="37338" y="9080"/>
                  </a:lnTo>
                  <a:lnTo>
                    <a:pt x="37211" y="8928"/>
                  </a:lnTo>
                  <a:lnTo>
                    <a:pt x="36474" y="7594"/>
                  </a:lnTo>
                  <a:lnTo>
                    <a:pt x="35890" y="6959"/>
                  </a:lnTo>
                  <a:lnTo>
                    <a:pt x="35712" y="6769"/>
                  </a:lnTo>
                  <a:lnTo>
                    <a:pt x="35521" y="6578"/>
                  </a:lnTo>
                  <a:lnTo>
                    <a:pt x="34277" y="5194"/>
                  </a:lnTo>
                  <a:lnTo>
                    <a:pt x="33451" y="4660"/>
                  </a:lnTo>
                  <a:lnTo>
                    <a:pt x="33274" y="4483"/>
                  </a:lnTo>
                  <a:lnTo>
                    <a:pt x="31254" y="3136"/>
                  </a:lnTo>
                  <a:lnTo>
                    <a:pt x="30568" y="2743"/>
                  </a:lnTo>
                  <a:lnTo>
                    <a:pt x="30949" y="3009"/>
                  </a:lnTo>
                  <a:lnTo>
                    <a:pt x="30518" y="2717"/>
                  </a:lnTo>
                  <a:lnTo>
                    <a:pt x="30099" y="2438"/>
                  </a:lnTo>
                  <a:lnTo>
                    <a:pt x="29476" y="2146"/>
                  </a:lnTo>
                  <a:lnTo>
                    <a:pt x="29337" y="2070"/>
                  </a:lnTo>
                  <a:lnTo>
                    <a:pt x="27978" y="1308"/>
                  </a:lnTo>
                  <a:lnTo>
                    <a:pt x="27508" y="1155"/>
                  </a:lnTo>
                  <a:lnTo>
                    <a:pt x="25565" y="520"/>
                  </a:lnTo>
                  <a:lnTo>
                    <a:pt x="25336" y="495"/>
                  </a:lnTo>
                  <a:lnTo>
                    <a:pt x="24561" y="393"/>
                  </a:lnTo>
                  <a:lnTo>
                    <a:pt x="24384" y="368"/>
                  </a:lnTo>
                  <a:lnTo>
                    <a:pt x="23114" y="203"/>
                  </a:lnTo>
                  <a:lnTo>
                    <a:pt x="23114" y="40805"/>
                  </a:lnTo>
                  <a:lnTo>
                    <a:pt x="22517" y="40881"/>
                  </a:lnTo>
                  <a:lnTo>
                    <a:pt x="21640" y="40957"/>
                  </a:lnTo>
                  <a:lnTo>
                    <a:pt x="23114" y="40805"/>
                  </a:lnTo>
                  <a:lnTo>
                    <a:pt x="23114" y="203"/>
                  </a:lnTo>
                  <a:lnTo>
                    <a:pt x="23088" y="18948"/>
                  </a:lnTo>
                  <a:lnTo>
                    <a:pt x="23012" y="21209"/>
                  </a:lnTo>
                  <a:lnTo>
                    <a:pt x="22885" y="21539"/>
                  </a:lnTo>
                  <a:lnTo>
                    <a:pt x="22821" y="21678"/>
                  </a:lnTo>
                  <a:lnTo>
                    <a:pt x="22669" y="21983"/>
                  </a:lnTo>
                  <a:lnTo>
                    <a:pt x="22593" y="22148"/>
                  </a:lnTo>
                  <a:lnTo>
                    <a:pt x="22199" y="22580"/>
                  </a:lnTo>
                  <a:lnTo>
                    <a:pt x="21971" y="22720"/>
                  </a:lnTo>
                  <a:lnTo>
                    <a:pt x="21120" y="23215"/>
                  </a:lnTo>
                  <a:lnTo>
                    <a:pt x="19964" y="23215"/>
                  </a:lnTo>
                  <a:lnTo>
                    <a:pt x="18059" y="21983"/>
                  </a:lnTo>
                  <a:lnTo>
                    <a:pt x="18059" y="22326"/>
                  </a:lnTo>
                  <a:lnTo>
                    <a:pt x="17957" y="22148"/>
                  </a:lnTo>
                  <a:lnTo>
                    <a:pt x="18059" y="22326"/>
                  </a:lnTo>
                  <a:lnTo>
                    <a:pt x="18059" y="21983"/>
                  </a:lnTo>
                  <a:lnTo>
                    <a:pt x="17881" y="21539"/>
                  </a:lnTo>
                  <a:lnTo>
                    <a:pt x="17729" y="21145"/>
                  </a:lnTo>
                  <a:lnTo>
                    <a:pt x="17703" y="19697"/>
                  </a:lnTo>
                  <a:lnTo>
                    <a:pt x="18034" y="19126"/>
                  </a:lnTo>
                  <a:lnTo>
                    <a:pt x="20345" y="17792"/>
                  </a:lnTo>
                  <a:lnTo>
                    <a:pt x="22733" y="19126"/>
                  </a:lnTo>
                  <a:lnTo>
                    <a:pt x="22872" y="19380"/>
                  </a:lnTo>
                  <a:lnTo>
                    <a:pt x="22961" y="19634"/>
                  </a:lnTo>
                  <a:lnTo>
                    <a:pt x="23025" y="19888"/>
                  </a:lnTo>
                  <a:lnTo>
                    <a:pt x="23025" y="18923"/>
                  </a:lnTo>
                  <a:lnTo>
                    <a:pt x="23088" y="190"/>
                  </a:lnTo>
                  <a:lnTo>
                    <a:pt x="22783" y="165"/>
                  </a:lnTo>
                  <a:lnTo>
                    <a:pt x="23025" y="177"/>
                  </a:lnTo>
                  <a:lnTo>
                    <a:pt x="22694" y="127"/>
                  </a:lnTo>
                  <a:lnTo>
                    <a:pt x="22542" y="127"/>
                  </a:lnTo>
                  <a:lnTo>
                    <a:pt x="22390" y="101"/>
                  </a:lnTo>
                  <a:lnTo>
                    <a:pt x="22263" y="88"/>
                  </a:lnTo>
                  <a:lnTo>
                    <a:pt x="21971" y="50"/>
                  </a:lnTo>
                  <a:lnTo>
                    <a:pt x="21793" y="38"/>
                  </a:lnTo>
                  <a:lnTo>
                    <a:pt x="21336" y="12"/>
                  </a:lnTo>
                  <a:lnTo>
                    <a:pt x="21272" y="0"/>
                  </a:lnTo>
                  <a:lnTo>
                    <a:pt x="19634" y="0"/>
                  </a:lnTo>
                  <a:lnTo>
                    <a:pt x="18923" y="38"/>
                  </a:lnTo>
                  <a:lnTo>
                    <a:pt x="18719" y="63"/>
                  </a:lnTo>
                  <a:lnTo>
                    <a:pt x="17665" y="190"/>
                  </a:lnTo>
                  <a:lnTo>
                    <a:pt x="17665" y="19888"/>
                  </a:lnTo>
                  <a:lnTo>
                    <a:pt x="17640" y="20307"/>
                  </a:lnTo>
                  <a:lnTo>
                    <a:pt x="17602" y="20828"/>
                  </a:lnTo>
                  <a:lnTo>
                    <a:pt x="17602" y="21437"/>
                  </a:lnTo>
                  <a:lnTo>
                    <a:pt x="17602" y="18961"/>
                  </a:lnTo>
                  <a:lnTo>
                    <a:pt x="17602" y="20243"/>
                  </a:lnTo>
                  <a:lnTo>
                    <a:pt x="17627" y="20066"/>
                  </a:lnTo>
                  <a:lnTo>
                    <a:pt x="17665" y="19888"/>
                  </a:lnTo>
                  <a:lnTo>
                    <a:pt x="17665" y="190"/>
                  </a:lnTo>
                  <a:lnTo>
                    <a:pt x="15379" y="508"/>
                  </a:lnTo>
                  <a:lnTo>
                    <a:pt x="13220" y="1168"/>
                  </a:lnTo>
                  <a:lnTo>
                    <a:pt x="10528" y="2540"/>
                  </a:lnTo>
                  <a:lnTo>
                    <a:pt x="10236" y="2717"/>
                  </a:lnTo>
                  <a:lnTo>
                    <a:pt x="9575" y="3111"/>
                  </a:lnTo>
                  <a:lnTo>
                    <a:pt x="9385" y="3238"/>
                  </a:lnTo>
                  <a:lnTo>
                    <a:pt x="9207" y="3340"/>
                  </a:lnTo>
                  <a:lnTo>
                    <a:pt x="8750" y="3657"/>
                  </a:lnTo>
                  <a:lnTo>
                    <a:pt x="8204" y="4038"/>
                  </a:lnTo>
                  <a:lnTo>
                    <a:pt x="7137" y="4775"/>
                  </a:lnTo>
                  <a:lnTo>
                    <a:pt x="5702" y="6134"/>
                  </a:lnTo>
                  <a:lnTo>
                    <a:pt x="5270" y="6680"/>
                  </a:lnTo>
                  <a:lnTo>
                    <a:pt x="3835" y="8470"/>
                  </a:lnTo>
                  <a:lnTo>
                    <a:pt x="3238" y="9334"/>
                  </a:lnTo>
                  <a:lnTo>
                    <a:pt x="2336" y="10934"/>
                  </a:lnTo>
                  <a:lnTo>
                    <a:pt x="1981" y="11620"/>
                  </a:lnTo>
                  <a:lnTo>
                    <a:pt x="1676" y="12331"/>
                  </a:lnTo>
                  <a:lnTo>
                    <a:pt x="762" y="14452"/>
                  </a:lnTo>
                  <a:lnTo>
                    <a:pt x="203" y="16713"/>
                  </a:lnTo>
                  <a:lnTo>
                    <a:pt x="152" y="17424"/>
                  </a:lnTo>
                  <a:lnTo>
                    <a:pt x="76" y="18453"/>
                  </a:lnTo>
                  <a:lnTo>
                    <a:pt x="50" y="18961"/>
                  </a:lnTo>
                  <a:lnTo>
                    <a:pt x="0" y="21399"/>
                  </a:lnTo>
                  <a:lnTo>
                    <a:pt x="4965" y="33972"/>
                  </a:lnTo>
                  <a:lnTo>
                    <a:pt x="5816" y="35077"/>
                  </a:lnTo>
                  <a:lnTo>
                    <a:pt x="7772" y="36817"/>
                  </a:lnTo>
                  <a:lnTo>
                    <a:pt x="10007" y="38150"/>
                  </a:lnTo>
                  <a:lnTo>
                    <a:pt x="8788" y="37414"/>
                  </a:lnTo>
                  <a:lnTo>
                    <a:pt x="11480" y="38938"/>
                  </a:lnTo>
                  <a:lnTo>
                    <a:pt x="13538" y="39941"/>
                  </a:lnTo>
                  <a:lnTo>
                    <a:pt x="15697" y="40576"/>
                  </a:lnTo>
                  <a:lnTo>
                    <a:pt x="18719" y="40944"/>
                  </a:lnTo>
                  <a:lnTo>
                    <a:pt x="19532" y="40982"/>
                  </a:lnTo>
                  <a:lnTo>
                    <a:pt x="19710" y="40982"/>
                  </a:lnTo>
                  <a:lnTo>
                    <a:pt x="20040" y="40995"/>
                  </a:lnTo>
                  <a:lnTo>
                    <a:pt x="20345" y="40995"/>
                  </a:lnTo>
                  <a:lnTo>
                    <a:pt x="20675" y="40995"/>
                  </a:lnTo>
                  <a:lnTo>
                    <a:pt x="21323" y="40995"/>
                  </a:lnTo>
                  <a:lnTo>
                    <a:pt x="22263" y="40932"/>
                  </a:lnTo>
                  <a:lnTo>
                    <a:pt x="25717" y="40347"/>
                  </a:lnTo>
                  <a:lnTo>
                    <a:pt x="26365" y="40157"/>
                  </a:lnTo>
                  <a:lnTo>
                    <a:pt x="27012" y="39966"/>
                  </a:lnTo>
                  <a:lnTo>
                    <a:pt x="27165" y="39903"/>
                  </a:lnTo>
                  <a:lnTo>
                    <a:pt x="30048" y="38544"/>
                  </a:lnTo>
                  <a:lnTo>
                    <a:pt x="31889" y="37668"/>
                  </a:lnTo>
                  <a:lnTo>
                    <a:pt x="32270" y="37376"/>
                  </a:lnTo>
                  <a:lnTo>
                    <a:pt x="32473" y="37261"/>
                  </a:lnTo>
                  <a:lnTo>
                    <a:pt x="32893" y="36906"/>
                  </a:lnTo>
                  <a:lnTo>
                    <a:pt x="32740" y="36995"/>
                  </a:lnTo>
                  <a:lnTo>
                    <a:pt x="33210" y="36639"/>
                  </a:lnTo>
                  <a:lnTo>
                    <a:pt x="34455" y="35648"/>
                  </a:lnTo>
                  <a:lnTo>
                    <a:pt x="34594" y="35471"/>
                  </a:lnTo>
                  <a:lnTo>
                    <a:pt x="34734" y="35344"/>
                  </a:lnTo>
                  <a:lnTo>
                    <a:pt x="34912" y="35102"/>
                  </a:lnTo>
                  <a:lnTo>
                    <a:pt x="36512" y="33032"/>
                  </a:lnTo>
                  <a:lnTo>
                    <a:pt x="36969" y="32435"/>
                  </a:lnTo>
                  <a:lnTo>
                    <a:pt x="37122" y="32232"/>
                  </a:lnTo>
                  <a:lnTo>
                    <a:pt x="37376" y="31851"/>
                  </a:lnTo>
                  <a:lnTo>
                    <a:pt x="37592" y="31546"/>
                  </a:lnTo>
                  <a:lnTo>
                    <a:pt x="37668" y="31369"/>
                  </a:lnTo>
                  <a:lnTo>
                    <a:pt x="37757" y="31229"/>
                  </a:lnTo>
                  <a:lnTo>
                    <a:pt x="38328" y="30276"/>
                  </a:lnTo>
                  <a:lnTo>
                    <a:pt x="38519" y="29883"/>
                  </a:lnTo>
                  <a:lnTo>
                    <a:pt x="38823" y="29311"/>
                  </a:lnTo>
                  <a:lnTo>
                    <a:pt x="39014" y="28841"/>
                  </a:lnTo>
                  <a:lnTo>
                    <a:pt x="39230" y="28321"/>
                  </a:lnTo>
                  <a:lnTo>
                    <a:pt x="40055" y="26301"/>
                  </a:lnTo>
                  <a:lnTo>
                    <a:pt x="40551" y="24180"/>
                  </a:lnTo>
                  <a:lnTo>
                    <a:pt x="40614" y="23291"/>
                  </a:lnTo>
                  <a:lnTo>
                    <a:pt x="40665" y="23075"/>
                  </a:lnTo>
                  <a:lnTo>
                    <a:pt x="40728" y="22136"/>
                  </a:lnTo>
                  <a:lnTo>
                    <a:pt x="40779" y="2152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0" name="object 756"/>
            <p:cNvSpPr/>
            <p:nvPr/>
          </p:nvSpPr>
          <p:spPr>
            <a:xfrm>
              <a:off x="10315041" y="3643810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461" y="3416"/>
                  </a:moveTo>
                  <a:lnTo>
                    <a:pt x="5397" y="1866"/>
                  </a:lnTo>
                  <a:lnTo>
                    <a:pt x="5308" y="1612"/>
                  </a:lnTo>
                  <a:lnTo>
                    <a:pt x="5168" y="1358"/>
                  </a:lnTo>
                  <a:lnTo>
                    <a:pt x="2870" y="38"/>
                  </a:lnTo>
                  <a:lnTo>
                    <a:pt x="469" y="1358"/>
                  </a:lnTo>
                  <a:lnTo>
                    <a:pt x="38" y="2095"/>
                  </a:lnTo>
                  <a:lnTo>
                    <a:pt x="0" y="2946"/>
                  </a:lnTo>
                  <a:lnTo>
                    <a:pt x="317" y="3771"/>
                  </a:lnTo>
                  <a:lnTo>
                    <a:pt x="723" y="4749"/>
                  </a:lnTo>
                  <a:lnTo>
                    <a:pt x="1663" y="5422"/>
                  </a:lnTo>
                  <a:lnTo>
                    <a:pt x="2044" y="5435"/>
                  </a:lnTo>
                  <a:lnTo>
                    <a:pt x="2819" y="5867"/>
                  </a:lnTo>
                  <a:lnTo>
                    <a:pt x="3556" y="5448"/>
                  </a:lnTo>
                  <a:lnTo>
                    <a:pt x="3886" y="5448"/>
                  </a:lnTo>
                  <a:lnTo>
                    <a:pt x="4254" y="5422"/>
                  </a:lnTo>
                  <a:lnTo>
                    <a:pt x="5461" y="4216"/>
                  </a:lnTo>
                  <a:lnTo>
                    <a:pt x="5461" y="3416"/>
                  </a:lnTo>
                  <a:close/>
                </a:path>
                <a:path w="344170" h="209550">
                  <a:moveTo>
                    <a:pt x="325882" y="190182"/>
                  </a:moveTo>
                  <a:lnTo>
                    <a:pt x="324091" y="191211"/>
                  </a:lnTo>
                  <a:lnTo>
                    <a:pt x="323621" y="191338"/>
                  </a:lnTo>
                  <a:lnTo>
                    <a:pt x="323100" y="191338"/>
                  </a:lnTo>
                  <a:lnTo>
                    <a:pt x="322643" y="191338"/>
                  </a:lnTo>
                  <a:lnTo>
                    <a:pt x="322148" y="191185"/>
                  </a:lnTo>
                  <a:lnTo>
                    <a:pt x="321373" y="190715"/>
                  </a:lnTo>
                  <a:lnTo>
                    <a:pt x="320459" y="190182"/>
                  </a:lnTo>
                  <a:lnTo>
                    <a:pt x="304304" y="180822"/>
                  </a:lnTo>
                  <a:lnTo>
                    <a:pt x="320395" y="190182"/>
                  </a:lnTo>
                  <a:lnTo>
                    <a:pt x="309511" y="183883"/>
                  </a:lnTo>
                  <a:lnTo>
                    <a:pt x="309511" y="203987"/>
                  </a:lnTo>
                  <a:lnTo>
                    <a:pt x="307987" y="202476"/>
                  </a:lnTo>
                  <a:lnTo>
                    <a:pt x="309486" y="203962"/>
                  </a:lnTo>
                  <a:lnTo>
                    <a:pt x="309511" y="183883"/>
                  </a:lnTo>
                  <a:lnTo>
                    <a:pt x="304292" y="180848"/>
                  </a:lnTo>
                  <a:lnTo>
                    <a:pt x="303923" y="181762"/>
                  </a:lnTo>
                  <a:lnTo>
                    <a:pt x="303568" y="182664"/>
                  </a:lnTo>
                  <a:lnTo>
                    <a:pt x="303110" y="184454"/>
                  </a:lnTo>
                  <a:lnTo>
                    <a:pt x="303085" y="184594"/>
                  </a:lnTo>
                  <a:lnTo>
                    <a:pt x="303047" y="184912"/>
                  </a:lnTo>
                  <a:lnTo>
                    <a:pt x="302983" y="185191"/>
                  </a:lnTo>
                  <a:lnTo>
                    <a:pt x="302768" y="186905"/>
                  </a:lnTo>
                  <a:lnTo>
                    <a:pt x="302768" y="187883"/>
                  </a:lnTo>
                  <a:lnTo>
                    <a:pt x="302818" y="187147"/>
                  </a:lnTo>
                  <a:lnTo>
                    <a:pt x="302996" y="185432"/>
                  </a:lnTo>
                  <a:lnTo>
                    <a:pt x="302768" y="187883"/>
                  </a:lnTo>
                  <a:lnTo>
                    <a:pt x="302806" y="189839"/>
                  </a:lnTo>
                  <a:lnTo>
                    <a:pt x="303085" y="192989"/>
                  </a:lnTo>
                  <a:lnTo>
                    <a:pt x="312102" y="205879"/>
                  </a:lnTo>
                  <a:lnTo>
                    <a:pt x="313944" y="207213"/>
                  </a:lnTo>
                  <a:lnTo>
                    <a:pt x="317106" y="208457"/>
                  </a:lnTo>
                  <a:lnTo>
                    <a:pt x="318985" y="208737"/>
                  </a:lnTo>
                  <a:lnTo>
                    <a:pt x="320395" y="208927"/>
                  </a:lnTo>
                  <a:lnTo>
                    <a:pt x="321335" y="209054"/>
                  </a:lnTo>
                  <a:lnTo>
                    <a:pt x="322237" y="209105"/>
                  </a:lnTo>
                  <a:lnTo>
                    <a:pt x="323773" y="209105"/>
                  </a:lnTo>
                  <a:lnTo>
                    <a:pt x="324104" y="209092"/>
                  </a:lnTo>
                  <a:lnTo>
                    <a:pt x="324307" y="209092"/>
                  </a:lnTo>
                  <a:lnTo>
                    <a:pt x="324485" y="209080"/>
                  </a:lnTo>
                  <a:lnTo>
                    <a:pt x="324700" y="209067"/>
                  </a:lnTo>
                  <a:lnTo>
                    <a:pt x="325158" y="209016"/>
                  </a:lnTo>
                  <a:lnTo>
                    <a:pt x="325818" y="208940"/>
                  </a:lnTo>
                  <a:lnTo>
                    <a:pt x="325882" y="190182"/>
                  </a:lnTo>
                  <a:close/>
                </a:path>
                <a:path w="344170" h="209550">
                  <a:moveTo>
                    <a:pt x="343585" y="191046"/>
                  </a:moveTo>
                  <a:lnTo>
                    <a:pt x="343560" y="188480"/>
                  </a:lnTo>
                  <a:lnTo>
                    <a:pt x="343535" y="190030"/>
                  </a:lnTo>
                  <a:lnTo>
                    <a:pt x="343496" y="190271"/>
                  </a:lnTo>
                  <a:lnTo>
                    <a:pt x="343496" y="186867"/>
                  </a:lnTo>
                  <a:lnTo>
                    <a:pt x="343535" y="187401"/>
                  </a:lnTo>
                  <a:lnTo>
                    <a:pt x="343509" y="186855"/>
                  </a:lnTo>
                  <a:lnTo>
                    <a:pt x="343496" y="186016"/>
                  </a:lnTo>
                  <a:lnTo>
                    <a:pt x="343496" y="185877"/>
                  </a:lnTo>
                  <a:lnTo>
                    <a:pt x="343357" y="185293"/>
                  </a:lnTo>
                  <a:lnTo>
                    <a:pt x="343192" y="184480"/>
                  </a:lnTo>
                  <a:lnTo>
                    <a:pt x="343154" y="184264"/>
                  </a:lnTo>
                  <a:lnTo>
                    <a:pt x="343141" y="184124"/>
                  </a:lnTo>
                  <a:lnTo>
                    <a:pt x="343090" y="183959"/>
                  </a:lnTo>
                  <a:lnTo>
                    <a:pt x="343014" y="183578"/>
                  </a:lnTo>
                  <a:lnTo>
                    <a:pt x="342988" y="183400"/>
                  </a:lnTo>
                  <a:lnTo>
                    <a:pt x="342963" y="183235"/>
                  </a:lnTo>
                  <a:lnTo>
                    <a:pt x="342823" y="182943"/>
                  </a:lnTo>
                  <a:lnTo>
                    <a:pt x="342722" y="182486"/>
                  </a:lnTo>
                  <a:lnTo>
                    <a:pt x="342277" y="181432"/>
                  </a:lnTo>
                  <a:lnTo>
                    <a:pt x="342277" y="181635"/>
                  </a:lnTo>
                  <a:lnTo>
                    <a:pt x="342061" y="181089"/>
                  </a:lnTo>
                  <a:lnTo>
                    <a:pt x="342061" y="196329"/>
                  </a:lnTo>
                  <a:lnTo>
                    <a:pt x="341363" y="197739"/>
                  </a:lnTo>
                  <a:lnTo>
                    <a:pt x="340982" y="198501"/>
                  </a:lnTo>
                  <a:lnTo>
                    <a:pt x="340067" y="200050"/>
                  </a:lnTo>
                  <a:lnTo>
                    <a:pt x="341363" y="197739"/>
                  </a:lnTo>
                  <a:lnTo>
                    <a:pt x="342061" y="196329"/>
                  </a:lnTo>
                  <a:lnTo>
                    <a:pt x="342061" y="181089"/>
                  </a:lnTo>
                  <a:lnTo>
                    <a:pt x="341972" y="180848"/>
                  </a:lnTo>
                  <a:lnTo>
                    <a:pt x="342277" y="181635"/>
                  </a:lnTo>
                  <a:lnTo>
                    <a:pt x="342277" y="181432"/>
                  </a:lnTo>
                  <a:lnTo>
                    <a:pt x="342023" y="180822"/>
                  </a:lnTo>
                  <a:lnTo>
                    <a:pt x="341655" y="179882"/>
                  </a:lnTo>
                  <a:lnTo>
                    <a:pt x="341287" y="179146"/>
                  </a:lnTo>
                  <a:lnTo>
                    <a:pt x="341185" y="178993"/>
                  </a:lnTo>
                  <a:lnTo>
                    <a:pt x="341058" y="178752"/>
                  </a:lnTo>
                  <a:lnTo>
                    <a:pt x="340753" y="178219"/>
                  </a:lnTo>
                  <a:lnTo>
                    <a:pt x="340385" y="177571"/>
                  </a:lnTo>
                  <a:lnTo>
                    <a:pt x="340233" y="177393"/>
                  </a:lnTo>
                  <a:lnTo>
                    <a:pt x="340131" y="177266"/>
                  </a:lnTo>
                  <a:lnTo>
                    <a:pt x="340029" y="177063"/>
                  </a:lnTo>
                  <a:lnTo>
                    <a:pt x="339852" y="176847"/>
                  </a:lnTo>
                  <a:lnTo>
                    <a:pt x="339674" y="176568"/>
                  </a:lnTo>
                  <a:lnTo>
                    <a:pt x="339318" y="176085"/>
                  </a:lnTo>
                  <a:lnTo>
                    <a:pt x="338556" y="175094"/>
                  </a:lnTo>
                  <a:lnTo>
                    <a:pt x="338213" y="174739"/>
                  </a:lnTo>
                  <a:lnTo>
                    <a:pt x="338416" y="175031"/>
                  </a:lnTo>
                  <a:lnTo>
                    <a:pt x="338162" y="174688"/>
                  </a:lnTo>
                  <a:lnTo>
                    <a:pt x="338010" y="174498"/>
                  </a:lnTo>
                  <a:lnTo>
                    <a:pt x="337566" y="174117"/>
                  </a:lnTo>
                  <a:lnTo>
                    <a:pt x="338010" y="174586"/>
                  </a:lnTo>
                  <a:lnTo>
                    <a:pt x="335826" y="171640"/>
                  </a:lnTo>
                  <a:lnTo>
                    <a:pt x="332752" y="169875"/>
                  </a:lnTo>
                  <a:lnTo>
                    <a:pt x="332752" y="170548"/>
                  </a:lnTo>
                  <a:lnTo>
                    <a:pt x="332079" y="170230"/>
                  </a:lnTo>
                  <a:lnTo>
                    <a:pt x="332752" y="170548"/>
                  </a:lnTo>
                  <a:lnTo>
                    <a:pt x="332752" y="169875"/>
                  </a:lnTo>
                  <a:lnTo>
                    <a:pt x="330619" y="168630"/>
                  </a:lnTo>
                  <a:lnTo>
                    <a:pt x="327240" y="168389"/>
                  </a:lnTo>
                  <a:lnTo>
                    <a:pt x="327113" y="168363"/>
                  </a:lnTo>
                  <a:lnTo>
                    <a:pt x="326034" y="168122"/>
                  </a:lnTo>
                  <a:lnTo>
                    <a:pt x="323786" y="168122"/>
                  </a:lnTo>
                  <a:lnTo>
                    <a:pt x="323481" y="168122"/>
                  </a:lnTo>
                  <a:lnTo>
                    <a:pt x="323138" y="168109"/>
                  </a:lnTo>
                  <a:lnTo>
                    <a:pt x="320078" y="168122"/>
                  </a:lnTo>
                  <a:lnTo>
                    <a:pt x="317055" y="168833"/>
                  </a:lnTo>
                  <a:lnTo>
                    <a:pt x="314312" y="170154"/>
                  </a:lnTo>
                  <a:lnTo>
                    <a:pt x="313855" y="170370"/>
                  </a:lnTo>
                  <a:lnTo>
                    <a:pt x="313575" y="170522"/>
                  </a:lnTo>
                  <a:lnTo>
                    <a:pt x="312978" y="170865"/>
                  </a:lnTo>
                  <a:lnTo>
                    <a:pt x="313410" y="170611"/>
                  </a:lnTo>
                  <a:lnTo>
                    <a:pt x="313575" y="170535"/>
                  </a:lnTo>
                  <a:lnTo>
                    <a:pt x="312889" y="170840"/>
                  </a:lnTo>
                  <a:lnTo>
                    <a:pt x="311543" y="171704"/>
                  </a:lnTo>
                  <a:lnTo>
                    <a:pt x="311226" y="171970"/>
                  </a:lnTo>
                  <a:lnTo>
                    <a:pt x="309054" y="173748"/>
                  </a:lnTo>
                  <a:lnTo>
                    <a:pt x="307975" y="174853"/>
                  </a:lnTo>
                  <a:lnTo>
                    <a:pt x="307022" y="176098"/>
                  </a:lnTo>
                  <a:lnTo>
                    <a:pt x="323138" y="185445"/>
                  </a:lnTo>
                  <a:lnTo>
                    <a:pt x="339242" y="176098"/>
                  </a:lnTo>
                  <a:lnTo>
                    <a:pt x="338632" y="175310"/>
                  </a:lnTo>
                  <a:lnTo>
                    <a:pt x="339255" y="176085"/>
                  </a:lnTo>
                  <a:lnTo>
                    <a:pt x="336473" y="177723"/>
                  </a:lnTo>
                  <a:lnTo>
                    <a:pt x="336473" y="204165"/>
                  </a:lnTo>
                  <a:lnTo>
                    <a:pt x="335584" y="204838"/>
                  </a:lnTo>
                  <a:lnTo>
                    <a:pt x="335813" y="204647"/>
                  </a:lnTo>
                  <a:lnTo>
                    <a:pt x="336473" y="204165"/>
                  </a:lnTo>
                  <a:lnTo>
                    <a:pt x="336473" y="177723"/>
                  </a:lnTo>
                  <a:lnTo>
                    <a:pt x="323138" y="185445"/>
                  </a:lnTo>
                  <a:lnTo>
                    <a:pt x="325412" y="186766"/>
                  </a:lnTo>
                  <a:lnTo>
                    <a:pt x="325894" y="187706"/>
                  </a:lnTo>
                  <a:lnTo>
                    <a:pt x="325882" y="190157"/>
                  </a:lnTo>
                  <a:lnTo>
                    <a:pt x="325882" y="208927"/>
                  </a:lnTo>
                  <a:lnTo>
                    <a:pt x="327406" y="208724"/>
                  </a:lnTo>
                  <a:lnTo>
                    <a:pt x="329514" y="208419"/>
                  </a:lnTo>
                  <a:lnTo>
                    <a:pt x="332981" y="206933"/>
                  </a:lnTo>
                  <a:lnTo>
                    <a:pt x="334568" y="205663"/>
                  </a:lnTo>
                  <a:lnTo>
                    <a:pt x="335178" y="205219"/>
                  </a:lnTo>
                  <a:lnTo>
                    <a:pt x="336892" y="204114"/>
                  </a:lnTo>
                  <a:lnTo>
                    <a:pt x="339166" y="201777"/>
                  </a:lnTo>
                  <a:lnTo>
                    <a:pt x="340067" y="200139"/>
                  </a:lnTo>
                  <a:lnTo>
                    <a:pt x="341820" y="197954"/>
                  </a:lnTo>
                  <a:lnTo>
                    <a:pt x="343496" y="193471"/>
                  </a:lnTo>
                  <a:lnTo>
                    <a:pt x="343496" y="191795"/>
                  </a:lnTo>
                  <a:lnTo>
                    <a:pt x="343496" y="191554"/>
                  </a:lnTo>
                  <a:lnTo>
                    <a:pt x="343585" y="19104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1" name="object 757"/>
            <p:cNvSpPr/>
            <p:nvPr/>
          </p:nvSpPr>
          <p:spPr>
            <a:xfrm>
              <a:off x="9677857" y="3654325"/>
              <a:ext cx="963930" cy="746125"/>
            </a:xfrm>
            <a:custGeom>
              <a:avLst/>
              <a:gdLst/>
              <a:ahLst/>
              <a:cxnLst/>
              <a:rect l="l" t="t" r="r" b="b"/>
              <a:pathLst>
                <a:path w="963929" h="746125">
                  <a:moveTo>
                    <a:pt x="152" y="715276"/>
                  </a:moveTo>
                  <a:lnTo>
                    <a:pt x="0" y="715264"/>
                  </a:lnTo>
                  <a:lnTo>
                    <a:pt x="152" y="715276"/>
                  </a:lnTo>
                  <a:close/>
                </a:path>
                <a:path w="963929" h="746125">
                  <a:moveTo>
                    <a:pt x="1092" y="715352"/>
                  </a:moveTo>
                  <a:lnTo>
                    <a:pt x="673" y="715302"/>
                  </a:lnTo>
                  <a:lnTo>
                    <a:pt x="152" y="715276"/>
                  </a:lnTo>
                  <a:lnTo>
                    <a:pt x="1092" y="715352"/>
                  </a:lnTo>
                  <a:close/>
                </a:path>
                <a:path w="963929" h="746125">
                  <a:moveTo>
                    <a:pt x="11544" y="719074"/>
                  </a:moveTo>
                  <a:lnTo>
                    <a:pt x="11188" y="718781"/>
                  </a:lnTo>
                  <a:lnTo>
                    <a:pt x="8509" y="717448"/>
                  </a:lnTo>
                  <a:lnTo>
                    <a:pt x="11544" y="719074"/>
                  </a:lnTo>
                  <a:close/>
                </a:path>
                <a:path w="963929" h="746125">
                  <a:moveTo>
                    <a:pt x="13741" y="720928"/>
                  </a:moveTo>
                  <a:lnTo>
                    <a:pt x="13601" y="720737"/>
                  </a:lnTo>
                  <a:lnTo>
                    <a:pt x="11544" y="719074"/>
                  </a:lnTo>
                  <a:lnTo>
                    <a:pt x="13741" y="720928"/>
                  </a:lnTo>
                  <a:close/>
                </a:path>
                <a:path w="963929" h="746125">
                  <a:moveTo>
                    <a:pt x="17919" y="744258"/>
                  </a:moveTo>
                  <a:lnTo>
                    <a:pt x="17272" y="745642"/>
                  </a:lnTo>
                  <a:lnTo>
                    <a:pt x="17386" y="745439"/>
                  </a:lnTo>
                  <a:lnTo>
                    <a:pt x="17919" y="744258"/>
                  </a:lnTo>
                  <a:close/>
                </a:path>
                <a:path w="963929" h="746125">
                  <a:moveTo>
                    <a:pt x="300609" y="170878"/>
                  </a:moveTo>
                  <a:lnTo>
                    <a:pt x="300228" y="172034"/>
                  </a:lnTo>
                  <a:lnTo>
                    <a:pt x="300609" y="170891"/>
                  </a:lnTo>
                  <a:close/>
                </a:path>
                <a:path w="963929" h="746125">
                  <a:moveTo>
                    <a:pt x="300850" y="170307"/>
                  </a:moveTo>
                  <a:close/>
                </a:path>
                <a:path w="963929" h="746125">
                  <a:moveTo>
                    <a:pt x="301980" y="188252"/>
                  </a:moveTo>
                  <a:lnTo>
                    <a:pt x="299504" y="181063"/>
                  </a:lnTo>
                  <a:lnTo>
                    <a:pt x="299643" y="182537"/>
                  </a:lnTo>
                  <a:lnTo>
                    <a:pt x="300342" y="185000"/>
                  </a:lnTo>
                  <a:lnTo>
                    <a:pt x="300609" y="185547"/>
                  </a:lnTo>
                  <a:lnTo>
                    <a:pt x="301205" y="186969"/>
                  </a:lnTo>
                  <a:lnTo>
                    <a:pt x="301980" y="188252"/>
                  </a:lnTo>
                  <a:close/>
                </a:path>
                <a:path w="963929" h="746125">
                  <a:moveTo>
                    <a:pt x="303491" y="165582"/>
                  </a:moveTo>
                  <a:lnTo>
                    <a:pt x="142062" y="71907"/>
                  </a:lnTo>
                  <a:lnTo>
                    <a:pt x="136677" y="75031"/>
                  </a:lnTo>
                  <a:lnTo>
                    <a:pt x="300799" y="170268"/>
                  </a:lnTo>
                  <a:lnTo>
                    <a:pt x="301739" y="168160"/>
                  </a:lnTo>
                  <a:lnTo>
                    <a:pt x="302539" y="166827"/>
                  </a:lnTo>
                  <a:lnTo>
                    <a:pt x="303491" y="165582"/>
                  </a:lnTo>
                  <a:close/>
                </a:path>
                <a:path w="963929" h="746125">
                  <a:moveTo>
                    <a:pt x="303504" y="165557"/>
                  </a:moveTo>
                  <a:lnTo>
                    <a:pt x="142100" y="71882"/>
                  </a:lnTo>
                  <a:lnTo>
                    <a:pt x="136677" y="68732"/>
                  </a:lnTo>
                  <a:lnTo>
                    <a:pt x="18224" y="0"/>
                  </a:lnTo>
                  <a:lnTo>
                    <a:pt x="15519" y="4724"/>
                  </a:lnTo>
                  <a:lnTo>
                    <a:pt x="131241" y="71882"/>
                  </a:lnTo>
                  <a:lnTo>
                    <a:pt x="136639" y="68757"/>
                  </a:lnTo>
                  <a:lnTo>
                    <a:pt x="142062" y="71907"/>
                  </a:lnTo>
                  <a:lnTo>
                    <a:pt x="303453" y="165557"/>
                  </a:lnTo>
                  <a:close/>
                </a:path>
                <a:path w="963929" h="746125">
                  <a:moveTo>
                    <a:pt x="303517" y="562432"/>
                  </a:moveTo>
                  <a:lnTo>
                    <a:pt x="105968" y="677037"/>
                  </a:lnTo>
                  <a:lnTo>
                    <a:pt x="100545" y="680199"/>
                  </a:lnTo>
                  <a:lnTo>
                    <a:pt x="105968" y="677049"/>
                  </a:lnTo>
                  <a:lnTo>
                    <a:pt x="303517" y="562432"/>
                  </a:lnTo>
                  <a:close/>
                </a:path>
                <a:path w="963929" h="746125">
                  <a:moveTo>
                    <a:pt x="311238" y="196761"/>
                  </a:moveTo>
                  <a:lnTo>
                    <a:pt x="310946" y="196621"/>
                  </a:lnTo>
                  <a:lnTo>
                    <a:pt x="311238" y="196761"/>
                  </a:lnTo>
                  <a:close/>
                </a:path>
                <a:path w="963929" h="746125">
                  <a:moveTo>
                    <a:pt x="315633" y="157873"/>
                  </a:moveTo>
                  <a:lnTo>
                    <a:pt x="313855" y="158013"/>
                  </a:lnTo>
                  <a:lnTo>
                    <a:pt x="310019" y="159613"/>
                  </a:lnTo>
                  <a:lnTo>
                    <a:pt x="308241" y="161074"/>
                  </a:lnTo>
                  <a:lnTo>
                    <a:pt x="309676" y="160185"/>
                  </a:lnTo>
                  <a:lnTo>
                    <a:pt x="313880" y="158254"/>
                  </a:lnTo>
                  <a:lnTo>
                    <a:pt x="315633" y="157873"/>
                  </a:lnTo>
                  <a:close/>
                </a:path>
                <a:path w="963929" h="746125">
                  <a:moveTo>
                    <a:pt x="319201" y="157607"/>
                  </a:moveTo>
                  <a:lnTo>
                    <a:pt x="318922" y="157607"/>
                  </a:lnTo>
                  <a:lnTo>
                    <a:pt x="316788" y="157607"/>
                  </a:lnTo>
                  <a:lnTo>
                    <a:pt x="316623" y="157645"/>
                  </a:lnTo>
                  <a:lnTo>
                    <a:pt x="315658" y="157861"/>
                  </a:lnTo>
                  <a:lnTo>
                    <a:pt x="318604" y="157645"/>
                  </a:lnTo>
                  <a:lnTo>
                    <a:pt x="319201" y="157607"/>
                  </a:lnTo>
                  <a:close/>
                </a:path>
                <a:path w="963929" h="746125">
                  <a:moveTo>
                    <a:pt x="322364" y="198170"/>
                  </a:moveTo>
                  <a:lnTo>
                    <a:pt x="317004" y="198170"/>
                  </a:lnTo>
                  <a:lnTo>
                    <a:pt x="317004" y="198424"/>
                  </a:lnTo>
                  <a:lnTo>
                    <a:pt x="317004" y="529640"/>
                  </a:lnTo>
                  <a:lnTo>
                    <a:pt x="322364" y="529640"/>
                  </a:lnTo>
                  <a:lnTo>
                    <a:pt x="322364" y="529374"/>
                  </a:lnTo>
                  <a:lnTo>
                    <a:pt x="322364" y="198589"/>
                  </a:lnTo>
                  <a:lnTo>
                    <a:pt x="322364" y="198424"/>
                  </a:lnTo>
                  <a:lnTo>
                    <a:pt x="322364" y="198170"/>
                  </a:lnTo>
                  <a:close/>
                </a:path>
                <a:path w="963929" h="746125">
                  <a:moveTo>
                    <a:pt x="322427" y="529564"/>
                  </a:moveTo>
                  <a:close/>
                </a:path>
                <a:path w="963929" h="746125">
                  <a:moveTo>
                    <a:pt x="323405" y="570090"/>
                  </a:moveTo>
                  <a:lnTo>
                    <a:pt x="322148" y="570268"/>
                  </a:lnTo>
                  <a:lnTo>
                    <a:pt x="321271" y="570318"/>
                  </a:lnTo>
                  <a:lnTo>
                    <a:pt x="320840" y="570344"/>
                  </a:lnTo>
                  <a:lnTo>
                    <a:pt x="320078" y="570382"/>
                  </a:lnTo>
                  <a:lnTo>
                    <a:pt x="321373" y="570382"/>
                  </a:lnTo>
                  <a:lnTo>
                    <a:pt x="323024" y="570179"/>
                  </a:lnTo>
                  <a:lnTo>
                    <a:pt x="323405" y="570090"/>
                  </a:lnTo>
                  <a:close/>
                </a:path>
                <a:path w="963929" h="746125">
                  <a:moveTo>
                    <a:pt x="323900" y="529793"/>
                  </a:moveTo>
                  <a:lnTo>
                    <a:pt x="322427" y="529564"/>
                  </a:lnTo>
                  <a:lnTo>
                    <a:pt x="323900" y="529793"/>
                  </a:lnTo>
                  <a:close/>
                </a:path>
                <a:path w="963929" h="746125">
                  <a:moveTo>
                    <a:pt x="328295" y="531279"/>
                  </a:moveTo>
                  <a:lnTo>
                    <a:pt x="326542" y="530453"/>
                  </a:lnTo>
                  <a:lnTo>
                    <a:pt x="328295" y="531279"/>
                  </a:lnTo>
                  <a:close/>
                </a:path>
                <a:path w="963929" h="746125">
                  <a:moveTo>
                    <a:pt x="328561" y="531456"/>
                  </a:moveTo>
                  <a:lnTo>
                    <a:pt x="328193" y="531266"/>
                  </a:lnTo>
                  <a:lnTo>
                    <a:pt x="328002" y="531164"/>
                  </a:lnTo>
                  <a:lnTo>
                    <a:pt x="327672" y="531012"/>
                  </a:lnTo>
                  <a:lnTo>
                    <a:pt x="326517" y="530453"/>
                  </a:lnTo>
                  <a:lnTo>
                    <a:pt x="324662" y="529882"/>
                  </a:lnTo>
                  <a:lnTo>
                    <a:pt x="323989" y="529793"/>
                  </a:lnTo>
                  <a:lnTo>
                    <a:pt x="324319" y="529882"/>
                  </a:lnTo>
                  <a:lnTo>
                    <a:pt x="324586" y="529958"/>
                  </a:lnTo>
                  <a:lnTo>
                    <a:pt x="325183" y="530098"/>
                  </a:lnTo>
                  <a:lnTo>
                    <a:pt x="326224" y="530479"/>
                  </a:lnTo>
                  <a:lnTo>
                    <a:pt x="326517" y="530580"/>
                  </a:lnTo>
                  <a:lnTo>
                    <a:pt x="327202" y="530834"/>
                  </a:lnTo>
                  <a:lnTo>
                    <a:pt x="327329" y="530872"/>
                  </a:lnTo>
                  <a:lnTo>
                    <a:pt x="328561" y="531456"/>
                  </a:lnTo>
                  <a:close/>
                </a:path>
                <a:path w="963929" h="746125">
                  <a:moveTo>
                    <a:pt x="329704" y="196024"/>
                  </a:moveTo>
                  <a:lnTo>
                    <a:pt x="328396" y="196697"/>
                  </a:lnTo>
                  <a:lnTo>
                    <a:pt x="327025" y="197231"/>
                  </a:lnTo>
                  <a:lnTo>
                    <a:pt x="325551" y="197815"/>
                  </a:lnTo>
                  <a:lnTo>
                    <a:pt x="325043" y="197942"/>
                  </a:lnTo>
                  <a:lnTo>
                    <a:pt x="324815" y="197993"/>
                  </a:lnTo>
                  <a:lnTo>
                    <a:pt x="323900" y="198208"/>
                  </a:lnTo>
                  <a:lnTo>
                    <a:pt x="322427" y="198412"/>
                  </a:lnTo>
                  <a:lnTo>
                    <a:pt x="323977" y="198208"/>
                  </a:lnTo>
                  <a:lnTo>
                    <a:pt x="325551" y="197993"/>
                  </a:lnTo>
                  <a:lnTo>
                    <a:pt x="328434" y="196875"/>
                  </a:lnTo>
                  <a:lnTo>
                    <a:pt x="329704" y="196024"/>
                  </a:lnTo>
                  <a:close/>
                </a:path>
                <a:path w="963929" h="746125">
                  <a:moveTo>
                    <a:pt x="330593" y="160743"/>
                  </a:moveTo>
                  <a:lnTo>
                    <a:pt x="329958" y="160312"/>
                  </a:lnTo>
                  <a:lnTo>
                    <a:pt x="327901" y="158902"/>
                  </a:lnTo>
                  <a:lnTo>
                    <a:pt x="323964" y="157594"/>
                  </a:lnTo>
                  <a:lnTo>
                    <a:pt x="319951" y="157594"/>
                  </a:lnTo>
                  <a:lnTo>
                    <a:pt x="319913" y="157594"/>
                  </a:lnTo>
                  <a:lnTo>
                    <a:pt x="319493" y="157594"/>
                  </a:lnTo>
                  <a:lnTo>
                    <a:pt x="319773" y="157607"/>
                  </a:lnTo>
                  <a:lnTo>
                    <a:pt x="322795" y="157695"/>
                  </a:lnTo>
                  <a:lnTo>
                    <a:pt x="325107" y="158178"/>
                  </a:lnTo>
                  <a:lnTo>
                    <a:pt x="327329" y="159080"/>
                  </a:lnTo>
                  <a:lnTo>
                    <a:pt x="328206" y="159448"/>
                  </a:lnTo>
                  <a:lnTo>
                    <a:pt x="329069" y="159854"/>
                  </a:lnTo>
                  <a:lnTo>
                    <a:pt x="330593" y="160743"/>
                  </a:lnTo>
                  <a:close/>
                </a:path>
                <a:path w="963929" h="746125">
                  <a:moveTo>
                    <a:pt x="331901" y="532980"/>
                  </a:moveTo>
                  <a:lnTo>
                    <a:pt x="328371" y="531304"/>
                  </a:lnTo>
                  <a:lnTo>
                    <a:pt x="331901" y="532980"/>
                  </a:lnTo>
                  <a:close/>
                </a:path>
                <a:path w="963929" h="746125">
                  <a:moveTo>
                    <a:pt x="332117" y="161785"/>
                  </a:moveTo>
                  <a:lnTo>
                    <a:pt x="331304" y="161163"/>
                  </a:lnTo>
                  <a:lnTo>
                    <a:pt x="330593" y="160743"/>
                  </a:lnTo>
                  <a:lnTo>
                    <a:pt x="332117" y="161785"/>
                  </a:lnTo>
                  <a:close/>
                </a:path>
                <a:path w="963929" h="746125">
                  <a:moveTo>
                    <a:pt x="332854" y="162382"/>
                  </a:moveTo>
                  <a:lnTo>
                    <a:pt x="332574" y="162128"/>
                  </a:lnTo>
                  <a:lnTo>
                    <a:pt x="332117" y="161785"/>
                  </a:lnTo>
                  <a:lnTo>
                    <a:pt x="332854" y="162382"/>
                  </a:lnTo>
                  <a:close/>
                </a:path>
                <a:path w="963929" h="746125">
                  <a:moveTo>
                    <a:pt x="335000" y="535749"/>
                  </a:moveTo>
                  <a:lnTo>
                    <a:pt x="334911" y="535597"/>
                  </a:lnTo>
                  <a:lnTo>
                    <a:pt x="332790" y="533742"/>
                  </a:lnTo>
                  <a:lnTo>
                    <a:pt x="335000" y="535749"/>
                  </a:lnTo>
                  <a:close/>
                </a:path>
                <a:path w="963929" h="746125">
                  <a:moveTo>
                    <a:pt x="335838" y="562432"/>
                  </a:moveTo>
                  <a:lnTo>
                    <a:pt x="335368" y="562952"/>
                  </a:lnTo>
                  <a:lnTo>
                    <a:pt x="334378" y="564070"/>
                  </a:lnTo>
                  <a:lnTo>
                    <a:pt x="333044" y="565454"/>
                  </a:lnTo>
                  <a:lnTo>
                    <a:pt x="332041" y="566204"/>
                  </a:lnTo>
                  <a:lnTo>
                    <a:pt x="331851" y="566343"/>
                  </a:lnTo>
                  <a:lnTo>
                    <a:pt x="331241" y="566801"/>
                  </a:lnTo>
                  <a:lnTo>
                    <a:pt x="330860" y="567055"/>
                  </a:lnTo>
                  <a:lnTo>
                    <a:pt x="328853" y="568185"/>
                  </a:lnTo>
                  <a:lnTo>
                    <a:pt x="323799" y="569976"/>
                  </a:lnTo>
                  <a:lnTo>
                    <a:pt x="326517" y="569290"/>
                  </a:lnTo>
                  <a:lnTo>
                    <a:pt x="327367" y="569074"/>
                  </a:lnTo>
                  <a:lnTo>
                    <a:pt x="329768" y="567905"/>
                  </a:lnTo>
                  <a:lnTo>
                    <a:pt x="331012" y="566966"/>
                  </a:lnTo>
                  <a:lnTo>
                    <a:pt x="331393" y="566762"/>
                  </a:lnTo>
                  <a:lnTo>
                    <a:pt x="332968" y="565531"/>
                  </a:lnTo>
                  <a:lnTo>
                    <a:pt x="333387" y="565213"/>
                  </a:lnTo>
                  <a:lnTo>
                    <a:pt x="334695" y="563905"/>
                  </a:lnTo>
                  <a:lnTo>
                    <a:pt x="335838" y="562432"/>
                  </a:lnTo>
                  <a:close/>
                </a:path>
                <a:path w="963929" h="746125">
                  <a:moveTo>
                    <a:pt x="336143" y="537603"/>
                  </a:moveTo>
                  <a:lnTo>
                    <a:pt x="335000" y="535749"/>
                  </a:lnTo>
                  <a:lnTo>
                    <a:pt x="332562" y="533552"/>
                  </a:lnTo>
                  <a:lnTo>
                    <a:pt x="331978" y="533019"/>
                  </a:lnTo>
                  <a:lnTo>
                    <a:pt x="328752" y="531533"/>
                  </a:lnTo>
                  <a:lnTo>
                    <a:pt x="328561" y="531456"/>
                  </a:lnTo>
                  <a:lnTo>
                    <a:pt x="330301" y="532307"/>
                  </a:lnTo>
                  <a:lnTo>
                    <a:pt x="331762" y="533298"/>
                  </a:lnTo>
                  <a:lnTo>
                    <a:pt x="335127" y="536270"/>
                  </a:lnTo>
                  <a:lnTo>
                    <a:pt x="336143" y="537603"/>
                  </a:lnTo>
                  <a:close/>
                </a:path>
                <a:path w="963929" h="746125">
                  <a:moveTo>
                    <a:pt x="337210" y="539369"/>
                  </a:moveTo>
                  <a:lnTo>
                    <a:pt x="336765" y="538416"/>
                  </a:lnTo>
                  <a:lnTo>
                    <a:pt x="336143" y="537603"/>
                  </a:lnTo>
                  <a:lnTo>
                    <a:pt x="337210" y="539369"/>
                  </a:lnTo>
                  <a:close/>
                </a:path>
                <a:path w="963929" h="746125">
                  <a:moveTo>
                    <a:pt x="337477" y="167944"/>
                  </a:moveTo>
                  <a:lnTo>
                    <a:pt x="336778" y="166878"/>
                  </a:lnTo>
                  <a:lnTo>
                    <a:pt x="337477" y="167957"/>
                  </a:lnTo>
                  <a:close/>
                </a:path>
                <a:path w="963929" h="746125">
                  <a:moveTo>
                    <a:pt x="338010" y="187236"/>
                  </a:moveTo>
                  <a:lnTo>
                    <a:pt x="337159" y="188734"/>
                  </a:lnTo>
                  <a:lnTo>
                    <a:pt x="337756" y="187782"/>
                  </a:lnTo>
                  <a:lnTo>
                    <a:pt x="338010" y="187236"/>
                  </a:lnTo>
                  <a:close/>
                </a:path>
                <a:path w="963929" h="746125">
                  <a:moveTo>
                    <a:pt x="338074" y="169075"/>
                  </a:moveTo>
                  <a:lnTo>
                    <a:pt x="337654" y="168287"/>
                  </a:lnTo>
                  <a:lnTo>
                    <a:pt x="338074" y="169087"/>
                  </a:lnTo>
                  <a:close/>
                </a:path>
                <a:path w="963929" h="746125">
                  <a:moveTo>
                    <a:pt x="338531" y="186105"/>
                  </a:moveTo>
                  <a:lnTo>
                    <a:pt x="338010" y="187236"/>
                  </a:lnTo>
                  <a:lnTo>
                    <a:pt x="338429" y="186397"/>
                  </a:lnTo>
                  <a:lnTo>
                    <a:pt x="338531" y="186105"/>
                  </a:lnTo>
                  <a:close/>
                </a:path>
                <a:path w="963929" h="746125">
                  <a:moveTo>
                    <a:pt x="339267" y="172008"/>
                  </a:moveTo>
                  <a:lnTo>
                    <a:pt x="338582" y="170307"/>
                  </a:lnTo>
                  <a:lnTo>
                    <a:pt x="339267" y="172008"/>
                  </a:lnTo>
                  <a:close/>
                </a:path>
                <a:path w="963929" h="746125">
                  <a:moveTo>
                    <a:pt x="339750" y="173786"/>
                  </a:moveTo>
                  <a:lnTo>
                    <a:pt x="339356" y="172351"/>
                  </a:lnTo>
                  <a:lnTo>
                    <a:pt x="339750" y="173824"/>
                  </a:lnTo>
                  <a:close/>
                </a:path>
                <a:path w="963929" h="746125">
                  <a:moveTo>
                    <a:pt x="340042" y="551637"/>
                  </a:moveTo>
                  <a:lnTo>
                    <a:pt x="339813" y="553377"/>
                  </a:lnTo>
                  <a:lnTo>
                    <a:pt x="339217" y="555675"/>
                  </a:lnTo>
                  <a:lnTo>
                    <a:pt x="339140" y="555955"/>
                  </a:lnTo>
                  <a:lnTo>
                    <a:pt x="339090" y="556107"/>
                  </a:lnTo>
                  <a:lnTo>
                    <a:pt x="339013" y="556336"/>
                  </a:lnTo>
                  <a:lnTo>
                    <a:pt x="338861" y="556806"/>
                  </a:lnTo>
                  <a:lnTo>
                    <a:pt x="338518" y="557669"/>
                  </a:lnTo>
                  <a:lnTo>
                    <a:pt x="339267" y="555955"/>
                  </a:lnTo>
                  <a:lnTo>
                    <a:pt x="339394" y="555485"/>
                  </a:lnTo>
                  <a:lnTo>
                    <a:pt x="339674" y="554443"/>
                  </a:lnTo>
                  <a:lnTo>
                    <a:pt x="339737" y="554202"/>
                  </a:lnTo>
                  <a:lnTo>
                    <a:pt x="339902" y="552831"/>
                  </a:lnTo>
                  <a:lnTo>
                    <a:pt x="340042" y="551637"/>
                  </a:lnTo>
                  <a:close/>
                </a:path>
                <a:path w="963929" h="746125">
                  <a:moveTo>
                    <a:pt x="340321" y="549275"/>
                  </a:moveTo>
                  <a:lnTo>
                    <a:pt x="340017" y="546112"/>
                  </a:lnTo>
                  <a:lnTo>
                    <a:pt x="339699" y="545223"/>
                  </a:lnTo>
                  <a:lnTo>
                    <a:pt x="339140" y="543636"/>
                  </a:lnTo>
                  <a:lnTo>
                    <a:pt x="338543" y="541883"/>
                  </a:lnTo>
                  <a:lnTo>
                    <a:pt x="338467" y="541680"/>
                  </a:lnTo>
                  <a:lnTo>
                    <a:pt x="338010" y="540740"/>
                  </a:lnTo>
                  <a:lnTo>
                    <a:pt x="337858" y="540397"/>
                  </a:lnTo>
                  <a:lnTo>
                    <a:pt x="337273" y="539470"/>
                  </a:lnTo>
                  <a:lnTo>
                    <a:pt x="337921" y="540778"/>
                  </a:lnTo>
                  <a:lnTo>
                    <a:pt x="338366" y="541718"/>
                  </a:lnTo>
                  <a:lnTo>
                    <a:pt x="340042" y="551637"/>
                  </a:lnTo>
                  <a:lnTo>
                    <a:pt x="340106" y="547497"/>
                  </a:lnTo>
                  <a:lnTo>
                    <a:pt x="340055" y="551510"/>
                  </a:lnTo>
                  <a:lnTo>
                    <a:pt x="340321" y="549275"/>
                  </a:lnTo>
                  <a:close/>
                </a:path>
                <a:path w="963929" h="746125">
                  <a:moveTo>
                    <a:pt x="963383" y="178155"/>
                  </a:moveTo>
                  <a:lnTo>
                    <a:pt x="963066" y="176974"/>
                  </a:lnTo>
                  <a:lnTo>
                    <a:pt x="962952" y="176542"/>
                  </a:lnTo>
                  <a:lnTo>
                    <a:pt x="962952" y="178917"/>
                  </a:lnTo>
                  <a:lnTo>
                    <a:pt x="962850" y="179222"/>
                  </a:lnTo>
                  <a:lnTo>
                    <a:pt x="962710" y="179476"/>
                  </a:lnTo>
                  <a:lnTo>
                    <a:pt x="962533" y="179768"/>
                  </a:lnTo>
                  <a:lnTo>
                    <a:pt x="962850" y="179222"/>
                  </a:lnTo>
                  <a:lnTo>
                    <a:pt x="962939" y="178943"/>
                  </a:lnTo>
                  <a:lnTo>
                    <a:pt x="962952" y="176542"/>
                  </a:lnTo>
                  <a:lnTo>
                    <a:pt x="962621" y="176301"/>
                  </a:lnTo>
                  <a:lnTo>
                    <a:pt x="962355" y="175983"/>
                  </a:lnTo>
                  <a:lnTo>
                    <a:pt x="962355" y="176161"/>
                  </a:lnTo>
                  <a:lnTo>
                    <a:pt x="961275" y="175539"/>
                  </a:lnTo>
                  <a:lnTo>
                    <a:pt x="961567" y="175691"/>
                  </a:lnTo>
                  <a:lnTo>
                    <a:pt x="962355" y="176161"/>
                  </a:lnTo>
                  <a:lnTo>
                    <a:pt x="962355" y="175983"/>
                  </a:lnTo>
                  <a:lnTo>
                    <a:pt x="961555" y="175641"/>
                  </a:lnTo>
                  <a:lnTo>
                    <a:pt x="961097" y="175387"/>
                  </a:lnTo>
                  <a:lnTo>
                    <a:pt x="960805" y="175399"/>
                  </a:lnTo>
                  <a:lnTo>
                    <a:pt x="961034" y="175437"/>
                  </a:lnTo>
                  <a:lnTo>
                    <a:pt x="960755" y="175183"/>
                  </a:lnTo>
                  <a:lnTo>
                    <a:pt x="960755" y="175387"/>
                  </a:lnTo>
                  <a:lnTo>
                    <a:pt x="959866" y="175387"/>
                  </a:lnTo>
                  <a:lnTo>
                    <a:pt x="960323" y="175374"/>
                  </a:lnTo>
                  <a:lnTo>
                    <a:pt x="960755" y="175387"/>
                  </a:lnTo>
                  <a:lnTo>
                    <a:pt x="960755" y="175183"/>
                  </a:lnTo>
                  <a:lnTo>
                    <a:pt x="960348" y="174942"/>
                  </a:lnTo>
                  <a:lnTo>
                    <a:pt x="959485" y="174447"/>
                  </a:lnTo>
                  <a:lnTo>
                    <a:pt x="959485" y="180721"/>
                  </a:lnTo>
                  <a:lnTo>
                    <a:pt x="959485" y="174447"/>
                  </a:lnTo>
                  <a:lnTo>
                    <a:pt x="957935" y="173545"/>
                  </a:lnTo>
                  <a:lnTo>
                    <a:pt x="957935" y="176695"/>
                  </a:lnTo>
                  <a:lnTo>
                    <a:pt x="957707" y="177558"/>
                  </a:lnTo>
                  <a:lnTo>
                    <a:pt x="957656" y="177787"/>
                  </a:lnTo>
                  <a:lnTo>
                    <a:pt x="957668" y="178054"/>
                  </a:lnTo>
                  <a:lnTo>
                    <a:pt x="957745" y="178968"/>
                  </a:lnTo>
                  <a:lnTo>
                    <a:pt x="957643" y="178625"/>
                  </a:lnTo>
                  <a:lnTo>
                    <a:pt x="957592" y="178409"/>
                  </a:lnTo>
                  <a:lnTo>
                    <a:pt x="957580" y="178257"/>
                  </a:lnTo>
                  <a:lnTo>
                    <a:pt x="957516" y="177266"/>
                  </a:lnTo>
                  <a:lnTo>
                    <a:pt x="957580" y="177139"/>
                  </a:lnTo>
                  <a:lnTo>
                    <a:pt x="957757" y="176771"/>
                  </a:lnTo>
                  <a:lnTo>
                    <a:pt x="957707" y="177558"/>
                  </a:lnTo>
                  <a:lnTo>
                    <a:pt x="957732" y="177355"/>
                  </a:lnTo>
                  <a:lnTo>
                    <a:pt x="957935" y="176695"/>
                  </a:lnTo>
                  <a:lnTo>
                    <a:pt x="957935" y="173545"/>
                  </a:lnTo>
                  <a:lnTo>
                    <a:pt x="944206" y="165582"/>
                  </a:lnTo>
                  <a:lnTo>
                    <a:pt x="943648" y="166319"/>
                  </a:lnTo>
                  <a:lnTo>
                    <a:pt x="943152" y="167055"/>
                  </a:lnTo>
                  <a:lnTo>
                    <a:pt x="942238" y="168668"/>
                  </a:lnTo>
                  <a:lnTo>
                    <a:pt x="941832" y="169468"/>
                  </a:lnTo>
                  <a:lnTo>
                    <a:pt x="941489" y="170307"/>
                  </a:lnTo>
                  <a:lnTo>
                    <a:pt x="957580" y="179641"/>
                  </a:lnTo>
                  <a:lnTo>
                    <a:pt x="958519" y="180187"/>
                  </a:lnTo>
                  <a:lnTo>
                    <a:pt x="958926" y="180454"/>
                  </a:lnTo>
                  <a:lnTo>
                    <a:pt x="959358" y="180695"/>
                  </a:lnTo>
                  <a:lnTo>
                    <a:pt x="959827" y="180822"/>
                  </a:lnTo>
                  <a:lnTo>
                    <a:pt x="960767" y="180822"/>
                  </a:lnTo>
                  <a:lnTo>
                    <a:pt x="961339" y="180670"/>
                  </a:lnTo>
                  <a:lnTo>
                    <a:pt x="961517" y="180555"/>
                  </a:lnTo>
                  <a:lnTo>
                    <a:pt x="961758" y="180390"/>
                  </a:lnTo>
                  <a:lnTo>
                    <a:pt x="962075" y="180200"/>
                  </a:lnTo>
                  <a:lnTo>
                    <a:pt x="961517" y="180555"/>
                  </a:lnTo>
                  <a:lnTo>
                    <a:pt x="961847" y="180378"/>
                  </a:lnTo>
                  <a:lnTo>
                    <a:pt x="963002" y="179717"/>
                  </a:lnTo>
                  <a:lnTo>
                    <a:pt x="963066" y="178727"/>
                  </a:lnTo>
                  <a:lnTo>
                    <a:pt x="963383" y="17815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2" name="object 758"/>
            <p:cNvSpPr/>
            <p:nvPr/>
          </p:nvSpPr>
          <p:spPr>
            <a:xfrm>
              <a:off x="9656610" y="3626042"/>
              <a:ext cx="361950" cy="227329"/>
            </a:xfrm>
            <a:custGeom>
              <a:avLst/>
              <a:gdLst/>
              <a:ahLst/>
              <a:cxnLst/>
              <a:rect l="l" t="t" r="r" b="b"/>
              <a:pathLst>
                <a:path w="361950" h="227329">
                  <a:moveTo>
                    <a:pt x="25666" y="635"/>
                  </a:moveTo>
                  <a:lnTo>
                    <a:pt x="25539" y="584"/>
                  </a:lnTo>
                  <a:lnTo>
                    <a:pt x="25666" y="635"/>
                  </a:lnTo>
                  <a:close/>
                </a:path>
                <a:path w="361950" h="227329">
                  <a:moveTo>
                    <a:pt x="321830" y="199237"/>
                  </a:moveTo>
                  <a:lnTo>
                    <a:pt x="321310" y="200533"/>
                  </a:lnTo>
                  <a:lnTo>
                    <a:pt x="320979" y="201917"/>
                  </a:lnTo>
                  <a:lnTo>
                    <a:pt x="320802" y="202476"/>
                  </a:lnTo>
                  <a:lnTo>
                    <a:pt x="320522" y="204698"/>
                  </a:lnTo>
                  <a:lnTo>
                    <a:pt x="320573" y="206895"/>
                  </a:lnTo>
                  <a:lnTo>
                    <a:pt x="320636" y="204698"/>
                  </a:lnTo>
                  <a:lnTo>
                    <a:pt x="320763" y="203111"/>
                  </a:lnTo>
                  <a:lnTo>
                    <a:pt x="321056" y="201688"/>
                  </a:lnTo>
                  <a:lnTo>
                    <a:pt x="321475" y="200317"/>
                  </a:lnTo>
                  <a:lnTo>
                    <a:pt x="321830" y="199237"/>
                  </a:lnTo>
                  <a:close/>
                </a:path>
                <a:path w="361950" h="227329">
                  <a:moveTo>
                    <a:pt x="323469" y="216916"/>
                  </a:moveTo>
                  <a:lnTo>
                    <a:pt x="322986" y="216065"/>
                  </a:lnTo>
                  <a:lnTo>
                    <a:pt x="323253" y="216573"/>
                  </a:lnTo>
                  <a:lnTo>
                    <a:pt x="323469" y="216916"/>
                  </a:lnTo>
                  <a:close/>
                </a:path>
                <a:path w="361950" h="227329">
                  <a:moveTo>
                    <a:pt x="324802" y="193865"/>
                  </a:moveTo>
                  <a:lnTo>
                    <a:pt x="163309" y="100190"/>
                  </a:lnTo>
                  <a:lnTo>
                    <a:pt x="157886" y="97040"/>
                  </a:lnTo>
                  <a:lnTo>
                    <a:pt x="39458" y="28321"/>
                  </a:lnTo>
                  <a:lnTo>
                    <a:pt x="40500" y="25666"/>
                  </a:lnTo>
                  <a:lnTo>
                    <a:pt x="40868" y="24726"/>
                  </a:lnTo>
                  <a:lnTo>
                    <a:pt x="41262" y="21272"/>
                  </a:lnTo>
                  <a:lnTo>
                    <a:pt x="40995" y="19177"/>
                  </a:lnTo>
                  <a:lnTo>
                    <a:pt x="40995" y="23139"/>
                  </a:lnTo>
                  <a:lnTo>
                    <a:pt x="40970" y="23279"/>
                  </a:lnTo>
                  <a:lnTo>
                    <a:pt x="40982" y="23075"/>
                  </a:lnTo>
                  <a:lnTo>
                    <a:pt x="40995" y="19177"/>
                  </a:lnTo>
                  <a:lnTo>
                    <a:pt x="40944" y="18770"/>
                  </a:lnTo>
                  <a:lnTo>
                    <a:pt x="40932" y="23139"/>
                  </a:lnTo>
                  <a:lnTo>
                    <a:pt x="40805" y="18211"/>
                  </a:lnTo>
                  <a:lnTo>
                    <a:pt x="40881" y="18821"/>
                  </a:lnTo>
                  <a:lnTo>
                    <a:pt x="40932" y="23139"/>
                  </a:lnTo>
                  <a:lnTo>
                    <a:pt x="40932" y="18681"/>
                  </a:lnTo>
                  <a:lnTo>
                    <a:pt x="40500" y="15265"/>
                  </a:lnTo>
                  <a:lnTo>
                    <a:pt x="39649" y="12738"/>
                  </a:lnTo>
                  <a:lnTo>
                    <a:pt x="39420" y="12331"/>
                  </a:lnTo>
                  <a:lnTo>
                    <a:pt x="39420" y="28257"/>
                  </a:lnTo>
                  <a:lnTo>
                    <a:pt x="39166" y="28879"/>
                  </a:lnTo>
                  <a:lnTo>
                    <a:pt x="39166" y="29019"/>
                  </a:lnTo>
                  <a:lnTo>
                    <a:pt x="39090" y="29184"/>
                  </a:lnTo>
                  <a:lnTo>
                    <a:pt x="39166" y="29019"/>
                  </a:lnTo>
                  <a:lnTo>
                    <a:pt x="39166" y="28879"/>
                  </a:lnTo>
                  <a:lnTo>
                    <a:pt x="39103" y="29019"/>
                  </a:lnTo>
                  <a:lnTo>
                    <a:pt x="38862" y="29514"/>
                  </a:lnTo>
                  <a:lnTo>
                    <a:pt x="39408" y="28295"/>
                  </a:lnTo>
                  <a:lnTo>
                    <a:pt x="38836" y="27940"/>
                  </a:lnTo>
                  <a:lnTo>
                    <a:pt x="38836" y="29705"/>
                  </a:lnTo>
                  <a:lnTo>
                    <a:pt x="38722" y="29921"/>
                  </a:lnTo>
                  <a:lnTo>
                    <a:pt x="38836" y="29705"/>
                  </a:lnTo>
                  <a:lnTo>
                    <a:pt x="38836" y="27940"/>
                  </a:lnTo>
                  <a:lnTo>
                    <a:pt x="38506" y="27749"/>
                  </a:lnTo>
                  <a:lnTo>
                    <a:pt x="38506" y="30302"/>
                  </a:lnTo>
                  <a:lnTo>
                    <a:pt x="38417" y="30480"/>
                  </a:lnTo>
                  <a:lnTo>
                    <a:pt x="38506" y="30302"/>
                  </a:lnTo>
                  <a:lnTo>
                    <a:pt x="38506" y="27749"/>
                  </a:lnTo>
                  <a:lnTo>
                    <a:pt x="23317" y="18923"/>
                  </a:lnTo>
                  <a:lnTo>
                    <a:pt x="39420" y="28257"/>
                  </a:lnTo>
                  <a:lnTo>
                    <a:pt x="39420" y="12331"/>
                  </a:lnTo>
                  <a:lnTo>
                    <a:pt x="36868" y="7747"/>
                  </a:lnTo>
                  <a:lnTo>
                    <a:pt x="36283" y="7086"/>
                  </a:lnTo>
                  <a:lnTo>
                    <a:pt x="34671" y="5346"/>
                  </a:lnTo>
                  <a:lnTo>
                    <a:pt x="36055" y="6819"/>
                  </a:lnTo>
                  <a:lnTo>
                    <a:pt x="34734" y="5346"/>
                  </a:lnTo>
                  <a:lnTo>
                    <a:pt x="31623" y="3238"/>
                  </a:lnTo>
                  <a:lnTo>
                    <a:pt x="30911" y="2806"/>
                  </a:lnTo>
                  <a:lnTo>
                    <a:pt x="31153" y="2984"/>
                  </a:lnTo>
                  <a:lnTo>
                    <a:pt x="31343" y="3111"/>
                  </a:lnTo>
                  <a:lnTo>
                    <a:pt x="30276" y="2489"/>
                  </a:lnTo>
                  <a:lnTo>
                    <a:pt x="31153" y="2984"/>
                  </a:lnTo>
                  <a:lnTo>
                    <a:pt x="30861" y="2794"/>
                  </a:lnTo>
                  <a:lnTo>
                    <a:pt x="30340" y="2425"/>
                  </a:lnTo>
                  <a:lnTo>
                    <a:pt x="29667" y="2095"/>
                  </a:lnTo>
                  <a:lnTo>
                    <a:pt x="29464" y="1993"/>
                  </a:lnTo>
                  <a:lnTo>
                    <a:pt x="29133" y="1828"/>
                  </a:lnTo>
                  <a:lnTo>
                    <a:pt x="29311" y="1930"/>
                  </a:lnTo>
                  <a:lnTo>
                    <a:pt x="29083" y="1816"/>
                  </a:lnTo>
                  <a:lnTo>
                    <a:pt x="28587" y="1562"/>
                  </a:lnTo>
                  <a:lnTo>
                    <a:pt x="28346" y="1485"/>
                  </a:lnTo>
                  <a:lnTo>
                    <a:pt x="28054" y="1358"/>
                  </a:lnTo>
                  <a:lnTo>
                    <a:pt x="26708" y="952"/>
                  </a:lnTo>
                  <a:lnTo>
                    <a:pt x="26581" y="889"/>
                  </a:lnTo>
                  <a:lnTo>
                    <a:pt x="25819" y="685"/>
                  </a:lnTo>
                  <a:lnTo>
                    <a:pt x="25666" y="635"/>
                  </a:lnTo>
                  <a:lnTo>
                    <a:pt x="25501" y="584"/>
                  </a:lnTo>
                  <a:lnTo>
                    <a:pt x="25095" y="482"/>
                  </a:lnTo>
                  <a:lnTo>
                    <a:pt x="24930" y="457"/>
                  </a:lnTo>
                  <a:lnTo>
                    <a:pt x="24447" y="342"/>
                  </a:lnTo>
                  <a:lnTo>
                    <a:pt x="23317" y="190"/>
                  </a:lnTo>
                  <a:lnTo>
                    <a:pt x="23253" y="18872"/>
                  </a:lnTo>
                  <a:lnTo>
                    <a:pt x="23253" y="190"/>
                  </a:lnTo>
                  <a:lnTo>
                    <a:pt x="23050" y="165"/>
                  </a:lnTo>
                  <a:lnTo>
                    <a:pt x="22377" y="63"/>
                  </a:lnTo>
                  <a:lnTo>
                    <a:pt x="21501" y="0"/>
                  </a:lnTo>
                  <a:lnTo>
                    <a:pt x="21043" y="0"/>
                  </a:lnTo>
                  <a:lnTo>
                    <a:pt x="20599" y="0"/>
                  </a:lnTo>
                  <a:lnTo>
                    <a:pt x="19799" y="0"/>
                  </a:lnTo>
                  <a:lnTo>
                    <a:pt x="19265" y="38"/>
                  </a:lnTo>
                  <a:lnTo>
                    <a:pt x="19469" y="38"/>
                  </a:lnTo>
                  <a:lnTo>
                    <a:pt x="18008" y="190"/>
                  </a:lnTo>
                  <a:lnTo>
                    <a:pt x="18008" y="19481"/>
                  </a:lnTo>
                  <a:lnTo>
                    <a:pt x="17932" y="19685"/>
                  </a:lnTo>
                  <a:lnTo>
                    <a:pt x="18008" y="19481"/>
                  </a:lnTo>
                  <a:lnTo>
                    <a:pt x="18008" y="190"/>
                  </a:lnTo>
                  <a:lnTo>
                    <a:pt x="17818" y="203"/>
                  </a:lnTo>
                  <a:lnTo>
                    <a:pt x="17818" y="19900"/>
                  </a:lnTo>
                  <a:lnTo>
                    <a:pt x="17818" y="21120"/>
                  </a:lnTo>
                  <a:lnTo>
                    <a:pt x="17818" y="21437"/>
                  </a:lnTo>
                  <a:lnTo>
                    <a:pt x="17792" y="21082"/>
                  </a:lnTo>
                  <a:lnTo>
                    <a:pt x="17818" y="19900"/>
                  </a:lnTo>
                  <a:lnTo>
                    <a:pt x="17818" y="203"/>
                  </a:lnTo>
                  <a:lnTo>
                    <a:pt x="15214" y="558"/>
                  </a:lnTo>
                  <a:lnTo>
                    <a:pt x="12712" y="1409"/>
                  </a:lnTo>
                  <a:lnTo>
                    <a:pt x="7874" y="4229"/>
                  </a:lnTo>
                  <a:lnTo>
                    <a:pt x="7531" y="4546"/>
                  </a:lnTo>
                  <a:lnTo>
                    <a:pt x="7124" y="4914"/>
                  </a:lnTo>
                  <a:lnTo>
                    <a:pt x="6057" y="5880"/>
                  </a:lnTo>
                  <a:lnTo>
                    <a:pt x="5778" y="6121"/>
                  </a:lnTo>
                  <a:lnTo>
                    <a:pt x="584" y="16002"/>
                  </a:lnTo>
                  <a:lnTo>
                    <a:pt x="292" y="16852"/>
                  </a:lnTo>
                  <a:lnTo>
                    <a:pt x="0" y="19888"/>
                  </a:lnTo>
                  <a:lnTo>
                    <a:pt x="241" y="22059"/>
                  </a:lnTo>
                  <a:lnTo>
                    <a:pt x="647" y="25349"/>
                  </a:lnTo>
                  <a:lnTo>
                    <a:pt x="1371" y="27724"/>
                  </a:lnTo>
                  <a:lnTo>
                    <a:pt x="4241" y="33312"/>
                  </a:lnTo>
                  <a:lnTo>
                    <a:pt x="4343" y="33502"/>
                  </a:lnTo>
                  <a:lnTo>
                    <a:pt x="5880" y="35115"/>
                  </a:lnTo>
                  <a:lnTo>
                    <a:pt x="6108" y="35344"/>
                  </a:lnTo>
                  <a:lnTo>
                    <a:pt x="6896" y="36207"/>
                  </a:lnTo>
                  <a:lnTo>
                    <a:pt x="7023" y="36283"/>
                  </a:lnTo>
                  <a:lnTo>
                    <a:pt x="7239" y="36499"/>
                  </a:lnTo>
                  <a:lnTo>
                    <a:pt x="10769" y="38455"/>
                  </a:lnTo>
                  <a:lnTo>
                    <a:pt x="11531" y="38862"/>
                  </a:lnTo>
                  <a:lnTo>
                    <a:pt x="12179" y="39179"/>
                  </a:lnTo>
                  <a:lnTo>
                    <a:pt x="12852" y="39458"/>
                  </a:lnTo>
                  <a:lnTo>
                    <a:pt x="13131" y="39573"/>
                  </a:lnTo>
                  <a:lnTo>
                    <a:pt x="15125" y="40360"/>
                  </a:lnTo>
                  <a:lnTo>
                    <a:pt x="15443" y="40474"/>
                  </a:lnTo>
                  <a:lnTo>
                    <a:pt x="17945" y="40982"/>
                  </a:lnTo>
                  <a:lnTo>
                    <a:pt x="19812" y="40982"/>
                  </a:lnTo>
                  <a:lnTo>
                    <a:pt x="20066" y="40995"/>
                  </a:lnTo>
                  <a:lnTo>
                    <a:pt x="20878" y="40995"/>
                  </a:lnTo>
                  <a:lnTo>
                    <a:pt x="21488" y="40995"/>
                  </a:lnTo>
                  <a:lnTo>
                    <a:pt x="22047" y="40957"/>
                  </a:lnTo>
                  <a:lnTo>
                    <a:pt x="22364" y="40932"/>
                  </a:lnTo>
                  <a:lnTo>
                    <a:pt x="22720" y="40894"/>
                  </a:lnTo>
                  <a:lnTo>
                    <a:pt x="23025" y="40843"/>
                  </a:lnTo>
                  <a:lnTo>
                    <a:pt x="23215" y="40817"/>
                  </a:lnTo>
                  <a:lnTo>
                    <a:pt x="25412" y="40525"/>
                  </a:lnTo>
                  <a:lnTo>
                    <a:pt x="26708" y="40132"/>
                  </a:lnTo>
                  <a:lnTo>
                    <a:pt x="27343" y="39941"/>
                  </a:lnTo>
                  <a:lnTo>
                    <a:pt x="32245" y="37630"/>
                  </a:lnTo>
                  <a:lnTo>
                    <a:pt x="32829" y="37160"/>
                  </a:lnTo>
                  <a:lnTo>
                    <a:pt x="34721" y="35661"/>
                  </a:lnTo>
                  <a:lnTo>
                    <a:pt x="36728" y="33032"/>
                  </a:lnTo>
                  <a:lnTo>
                    <a:pt x="37299" y="32308"/>
                  </a:lnTo>
                  <a:lnTo>
                    <a:pt x="37528" y="31978"/>
                  </a:lnTo>
                  <a:lnTo>
                    <a:pt x="37312" y="32308"/>
                  </a:lnTo>
                  <a:lnTo>
                    <a:pt x="36766" y="33007"/>
                  </a:lnTo>
                  <a:lnTo>
                    <a:pt x="152488" y="100164"/>
                  </a:lnTo>
                  <a:lnTo>
                    <a:pt x="157924" y="103314"/>
                  </a:lnTo>
                  <a:lnTo>
                    <a:pt x="322046" y="198551"/>
                  </a:lnTo>
                  <a:lnTo>
                    <a:pt x="322135" y="198335"/>
                  </a:lnTo>
                  <a:lnTo>
                    <a:pt x="322097" y="198589"/>
                  </a:lnTo>
                  <a:lnTo>
                    <a:pt x="322224" y="198259"/>
                  </a:lnTo>
                  <a:lnTo>
                    <a:pt x="322376" y="197942"/>
                  </a:lnTo>
                  <a:lnTo>
                    <a:pt x="322821" y="196989"/>
                  </a:lnTo>
                  <a:lnTo>
                    <a:pt x="323481" y="195795"/>
                  </a:lnTo>
                  <a:lnTo>
                    <a:pt x="323761" y="195364"/>
                  </a:lnTo>
                  <a:lnTo>
                    <a:pt x="324078" y="194868"/>
                  </a:lnTo>
                  <a:lnTo>
                    <a:pt x="324789" y="193890"/>
                  </a:lnTo>
                  <a:close/>
                </a:path>
                <a:path w="361950" h="227329">
                  <a:moveTo>
                    <a:pt x="326326" y="192087"/>
                  </a:moveTo>
                  <a:lnTo>
                    <a:pt x="326059" y="192366"/>
                  </a:lnTo>
                  <a:lnTo>
                    <a:pt x="325475" y="193040"/>
                  </a:lnTo>
                  <a:lnTo>
                    <a:pt x="326326" y="192087"/>
                  </a:lnTo>
                  <a:close/>
                </a:path>
                <a:path w="361950" h="227329">
                  <a:moveTo>
                    <a:pt x="327342" y="191122"/>
                  </a:moveTo>
                  <a:lnTo>
                    <a:pt x="326669" y="191719"/>
                  </a:lnTo>
                  <a:lnTo>
                    <a:pt x="326326" y="192087"/>
                  </a:lnTo>
                  <a:lnTo>
                    <a:pt x="327342" y="191122"/>
                  </a:lnTo>
                  <a:close/>
                </a:path>
                <a:path w="361950" h="227329">
                  <a:moveTo>
                    <a:pt x="329082" y="189687"/>
                  </a:moveTo>
                  <a:lnTo>
                    <a:pt x="328371" y="190207"/>
                  </a:lnTo>
                  <a:lnTo>
                    <a:pt x="327850" y="190677"/>
                  </a:lnTo>
                  <a:lnTo>
                    <a:pt x="329082" y="189687"/>
                  </a:lnTo>
                  <a:close/>
                </a:path>
                <a:path w="361950" h="227329">
                  <a:moveTo>
                    <a:pt x="329946" y="223672"/>
                  </a:moveTo>
                  <a:lnTo>
                    <a:pt x="329311" y="223215"/>
                  </a:lnTo>
                  <a:lnTo>
                    <a:pt x="327456" y="221907"/>
                  </a:lnTo>
                  <a:lnTo>
                    <a:pt x="325793" y="220281"/>
                  </a:lnTo>
                  <a:lnTo>
                    <a:pt x="324104" y="217944"/>
                  </a:lnTo>
                  <a:lnTo>
                    <a:pt x="324027" y="217817"/>
                  </a:lnTo>
                  <a:lnTo>
                    <a:pt x="323646" y="217233"/>
                  </a:lnTo>
                  <a:lnTo>
                    <a:pt x="325272" y="219900"/>
                  </a:lnTo>
                  <a:lnTo>
                    <a:pt x="327698" y="222364"/>
                  </a:lnTo>
                  <a:lnTo>
                    <a:pt x="329946" y="223672"/>
                  </a:lnTo>
                  <a:close/>
                </a:path>
                <a:path w="361950" h="227329">
                  <a:moveTo>
                    <a:pt x="331762" y="188087"/>
                  </a:moveTo>
                  <a:lnTo>
                    <a:pt x="330923" y="188468"/>
                  </a:lnTo>
                  <a:lnTo>
                    <a:pt x="329476" y="189369"/>
                  </a:lnTo>
                  <a:lnTo>
                    <a:pt x="329082" y="189687"/>
                  </a:lnTo>
                  <a:lnTo>
                    <a:pt x="329526" y="189357"/>
                  </a:lnTo>
                  <a:lnTo>
                    <a:pt x="331317" y="188315"/>
                  </a:lnTo>
                  <a:lnTo>
                    <a:pt x="331762" y="188087"/>
                  </a:lnTo>
                  <a:close/>
                </a:path>
                <a:path w="361950" h="227329">
                  <a:moveTo>
                    <a:pt x="336626" y="226479"/>
                  </a:moveTo>
                  <a:lnTo>
                    <a:pt x="335203" y="226110"/>
                  </a:lnTo>
                  <a:lnTo>
                    <a:pt x="333717" y="225539"/>
                  </a:lnTo>
                  <a:lnTo>
                    <a:pt x="333590" y="225513"/>
                  </a:lnTo>
                  <a:lnTo>
                    <a:pt x="332854" y="225209"/>
                  </a:lnTo>
                  <a:lnTo>
                    <a:pt x="332193" y="224904"/>
                  </a:lnTo>
                  <a:lnTo>
                    <a:pt x="331520" y="224561"/>
                  </a:lnTo>
                  <a:lnTo>
                    <a:pt x="331165" y="224370"/>
                  </a:lnTo>
                  <a:lnTo>
                    <a:pt x="330034" y="223710"/>
                  </a:lnTo>
                  <a:lnTo>
                    <a:pt x="330695" y="224116"/>
                  </a:lnTo>
                  <a:lnTo>
                    <a:pt x="329984" y="223685"/>
                  </a:lnTo>
                  <a:lnTo>
                    <a:pt x="331965" y="225069"/>
                  </a:lnTo>
                  <a:lnTo>
                    <a:pt x="335013" y="226250"/>
                  </a:lnTo>
                  <a:lnTo>
                    <a:pt x="336626" y="226479"/>
                  </a:lnTo>
                  <a:close/>
                </a:path>
                <a:path w="361950" h="227329">
                  <a:moveTo>
                    <a:pt x="338251" y="226695"/>
                  </a:moveTo>
                  <a:close/>
                </a:path>
                <a:path w="361950" h="227329">
                  <a:moveTo>
                    <a:pt x="340017" y="226872"/>
                  </a:moveTo>
                  <a:lnTo>
                    <a:pt x="339585" y="226847"/>
                  </a:lnTo>
                  <a:lnTo>
                    <a:pt x="339128" y="226822"/>
                  </a:lnTo>
                  <a:lnTo>
                    <a:pt x="340017" y="226872"/>
                  </a:lnTo>
                  <a:close/>
                </a:path>
                <a:path w="361950" h="227329">
                  <a:moveTo>
                    <a:pt x="341757" y="185902"/>
                  </a:moveTo>
                  <a:lnTo>
                    <a:pt x="341591" y="185889"/>
                  </a:lnTo>
                  <a:lnTo>
                    <a:pt x="341757" y="185902"/>
                  </a:lnTo>
                  <a:close/>
                </a:path>
                <a:path w="361950" h="227329">
                  <a:moveTo>
                    <a:pt x="342023" y="185902"/>
                  </a:moveTo>
                  <a:lnTo>
                    <a:pt x="341896" y="185902"/>
                  </a:lnTo>
                  <a:lnTo>
                    <a:pt x="341757" y="185902"/>
                  </a:lnTo>
                  <a:lnTo>
                    <a:pt x="341909" y="185915"/>
                  </a:lnTo>
                  <a:close/>
                </a:path>
                <a:path w="361950" h="227329">
                  <a:moveTo>
                    <a:pt x="347027" y="226009"/>
                  </a:moveTo>
                  <a:lnTo>
                    <a:pt x="345363" y="226390"/>
                  </a:lnTo>
                  <a:lnTo>
                    <a:pt x="344805" y="226517"/>
                  </a:lnTo>
                  <a:lnTo>
                    <a:pt x="343674" y="226695"/>
                  </a:lnTo>
                  <a:lnTo>
                    <a:pt x="345249" y="226479"/>
                  </a:lnTo>
                  <a:lnTo>
                    <a:pt x="346798" y="226098"/>
                  </a:lnTo>
                  <a:lnTo>
                    <a:pt x="347027" y="226009"/>
                  </a:lnTo>
                  <a:close/>
                </a:path>
                <a:path w="361950" h="227329">
                  <a:moveTo>
                    <a:pt x="348576" y="187363"/>
                  </a:moveTo>
                  <a:lnTo>
                    <a:pt x="346354" y="186461"/>
                  </a:lnTo>
                  <a:lnTo>
                    <a:pt x="344043" y="185978"/>
                  </a:lnTo>
                  <a:lnTo>
                    <a:pt x="342214" y="185915"/>
                  </a:lnTo>
                  <a:lnTo>
                    <a:pt x="342430" y="185940"/>
                  </a:lnTo>
                  <a:lnTo>
                    <a:pt x="344614" y="186118"/>
                  </a:lnTo>
                  <a:lnTo>
                    <a:pt x="346646" y="186601"/>
                  </a:lnTo>
                  <a:lnTo>
                    <a:pt x="348576" y="187363"/>
                  </a:lnTo>
                  <a:close/>
                </a:path>
                <a:path w="361950" h="227329">
                  <a:moveTo>
                    <a:pt x="351840" y="223735"/>
                  </a:moveTo>
                  <a:lnTo>
                    <a:pt x="350215" y="224675"/>
                  </a:lnTo>
                  <a:lnTo>
                    <a:pt x="349250" y="225132"/>
                  </a:lnTo>
                  <a:lnTo>
                    <a:pt x="347027" y="226009"/>
                  </a:lnTo>
                  <a:lnTo>
                    <a:pt x="348195" y="225729"/>
                  </a:lnTo>
                  <a:lnTo>
                    <a:pt x="350697" y="224561"/>
                  </a:lnTo>
                  <a:lnTo>
                    <a:pt x="351840" y="223735"/>
                  </a:lnTo>
                  <a:close/>
                </a:path>
                <a:path w="361950" h="227329">
                  <a:moveTo>
                    <a:pt x="356438" y="192989"/>
                  </a:moveTo>
                  <a:lnTo>
                    <a:pt x="355739" y="192214"/>
                  </a:lnTo>
                  <a:lnTo>
                    <a:pt x="356438" y="192989"/>
                  </a:lnTo>
                  <a:close/>
                </a:path>
                <a:path w="361950" h="227329">
                  <a:moveTo>
                    <a:pt x="357085" y="193840"/>
                  </a:moveTo>
                  <a:lnTo>
                    <a:pt x="356450" y="193001"/>
                  </a:lnTo>
                  <a:lnTo>
                    <a:pt x="357085" y="193840"/>
                  </a:lnTo>
                  <a:close/>
                </a:path>
                <a:path w="361950" h="227329">
                  <a:moveTo>
                    <a:pt x="357111" y="193865"/>
                  </a:moveTo>
                  <a:close/>
                </a:path>
                <a:path w="361950" h="227329">
                  <a:moveTo>
                    <a:pt x="358013" y="195122"/>
                  </a:moveTo>
                  <a:lnTo>
                    <a:pt x="357416" y="194271"/>
                  </a:lnTo>
                  <a:lnTo>
                    <a:pt x="357111" y="193865"/>
                  </a:lnTo>
                  <a:lnTo>
                    <a:pt x="358013" y="195122"/>
                  </a:lnTo>
                  <a:close/>
                </a:path>
                <a:path w="361950" h="227329">
                  <a:moveTo>
                    <a:pt x="360629" y="200710"/>
                  </a:moveTo>
                  <a:lnTo>
                    <a:pt x="360527" y="200304"/>
                  </a:lnTo>
                  <a:lnTo>
                    <a:pt x="359816" y="198589"/>
                  </a:lnTo>
                  <a:lnTo>
                    <a:pt x="360629" y="200710"/>
                  </a:lnTo>
                  <a:close/>
                </a:path>
                <a:path w="361950" h="227329">
                  <a:moveTo>
                    <a:pt x="360921" y="201815"/>
                  </a:moveTo>
                  <a:lnTo>
                    <a:pt x="360756" y="201002"/>
                  </a:lnTo>
                  <a:lnTo>
                    <a:pt x="360629" y="200710"/>
                  </a:lnTo>
                  <a:lnTo>
                    <a:pt x="360921" y="201815"/>
                  </a:lnTo>
                  <a:close/>
                </a:path>
                <a:path w="361950" h="227329">
                  <a:moveTo>
                    <a:pt x="361289" y="203644"/>
                  </a:moveTo>
                  <a:lnTo>
                    <a:pt x="361010" y="202298"/>
                  </a:lnTo>
                  <a:lnTo>
                    <a:pt x="361289" y="204622"/>
                  </a:lnTo>
                  <a:lnTo>
                    <a:pt x="361289" y="203644"/>
                  </a:lnTo>
                  <a:close/>
                </a:path>
                <a:path w="361950" h="227329">
                  <a:moveTo>
                    <a:pt x="361353" y="207098"/>
                  </a:moveTo>
                  <a:lnTo>
                    <a:pt x="355777" y="220484"/>
                  </a:lnTo>
                  <a:lnTo>
                    <a:pt x="355180" y="221081"/>
                  </a:lnTo>
                  <a:lnTo>
                    <a:pt x="354977" y="221284"/>
                  </a:lnTo>
                  <a:lnTo>
                    <a:pt x="354533" y="221691"/>
                  </a:lnTo>
                  <a:lnTo>
                    <a:pt x="353390" y="222580"/>
                  </a:lnTo>
                  <a:lnTo>
                    <a:pt x="353060" y="222846"/>
                  </a:lnTo>
                  <a:lnTo>
                    <a:pt x="352933" y="222935"/>
                  </a:lnTo>
                  <a:lnTo>
                    <a:pt x="351955" y="223647"/>
                  </a:lnTo>
                  <a:lnTo>
                    <a:pt x="352450" y="223367"/>
                  </a:lnTo>
                  <a:lnTo>
                    <a:pt x="353072" y="222910"/>
                  </a:lnTo>
                  <a:lnTo>
                    <a:pt x="354520" y="221957"/>
                  </a:lnTo>
                  <a:lnTo>
                    <a:pt x="356565" y="219925"/>
                  </a:lnTo>
                  <a:lnTo>
                    <a:pt x="358025" y="217614"/>
                  </a:lnTo>
                  <a:lnTo>
                    <a:pt x="359740" y="215353"/>
                  </a:lnTo>
                  <a:lnTo>
                    <a:pt x="361289" y="211061"/>
                  </a:lnTo>
                  <a:lnTo>
                    <a:pt x="361289" y="209067"/>
                  </a:lnTo>
                  <a:lnTo>
                    <a:pt x="361353" y="208686"/>
                  </a:lnTo>
                  <a:lnTo>
                    <a:pt x="361353" y="20709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3" name="object 759"/>
            <p:cNvSpPr/>
            <p:nvPr/>
          </p:nvSpPr>
          <p:spPr>
            <a:xfrm>
              <a:off x="9977209" y="3811920"/>
              <a:ext cx="661035" cy="1156335"/>
            </a:xfrm>
            <a:custGeom>
              <a:avLst/>
              <a:gdLst/>
              <a:ahLst/>
              <a:cxnLst/>
              <a:rect l="l" t="t" r="r" b="b"/>
              <a:pathLst>
                <a:path w="661034" h="1156335">
                  <a:moveTo>
                    <a:pt x="38468" y="11010"/>
                  </a:moveTo>
                  <a:lnTo>
                    <a:pt x="38138" y="10363"/>
                  </a:lnTo>
                  <a:lnTo>
                    <a:pt x="37769" y="9804"/>
                  </a:lnTo>
                  <a:lnTo>
                    <a:pt x="38468" y="11010"/>
                  </a:lnTo>
                  <a:close/>
                </a:path>
                <a:path w="661034" h="1156335">
                  <a:moveTo>
                    <a:pt x="40690" y="17767"/>
                  </a:moveTo>
                  <a:lnTo>
                    <a:pt x="40627" y="17526"/>
                  </a:lnTo>
                  <a:lnTo>
                    <a:pt x="40538" y="17132"/>
                  </a:lnTo>
                  <a:lnTo>
                    <a:pt x="40436" y="16586"/>
                  </a:lnTo>
                  <a:lnTo>
                    <a:pt x="40411" y="16408"/>
                  </a:lnTo>
                  <a:lnTo>
                    <a:pt x="40195" y="15265"/>
                  </a:lnTo>
                  <a:lnTo>
                    <a:pt x="39166" y="12738"/>
                  </a:lnTo>
                  <a:lnTo>
                    <a:pt x="38912" y="12166"/>
                  </a:lnTo>
                  <a:lnTo>
                    <a:pt x="39154" y="12712"/>
                  </a:lnTo>
                  <a:lnTo>
                    <a:pt x="40157" y="15163"/>
                  </a:lnTo>
                  <a:lnTo>
                    <a:pt x="39179" y="12738"/>
                  </a:lnTo>
                  <a:lnTo>
                    <a:pt x="38722" y="11493"/>
                  </a:lnTo>
                  <a:lnTo>
                    <a:pt x="38608" y="11277"/>
                  </a:lnTo>
                  <a:lnTo>
                    <a:pt x="38608" y="11518"/>
                  </a:lnTo>
                  <a:lnTo>
                    <a:pt x="38100" y="10541"/>
                  </a:lnTo>
                  <a:lnTo>
                    <a:pt x="38354" y="10985"/>
                  </a:lnTo>
                  <a:lnTo>
                    <a:pt x="38531" y="11341"/>
                  </a:lnTo>
                  <a:lnTo>
                    <a:pt x="38608" y="11518"/>
                  </a:lnTo>
                  <a:lnTo>
                    <a:pt x="38608" y="11277"/>
                  </a:lnTo>
                  <a:lnTo>
                    <a:pt x="38468" y="11010"/>
                  </a:lnTo>
                  <a:lnTo>
                    <a:pt x="37960" y="10172"/>
                  </a:lnTo>
                  <a:lnTo>
                    <a:pt x="37744" y="9779"/>
                  </a:lnTo>
                  <a:lnTo>
                    <a:pt x="37553" y="9436"/>
                  </a:lnTo>
                  <a:lnTo>
                    <a:pt x="37350" y="9169"/>
                  </a:lnTo>
                  <a:lnTo>
                    <a:pt x="36817" y="8394"/>
                  </a:lnTo>
                  <a:lnTo>
                    <a:pt x="36512" y="7988"/>
                  </a:lnTo>
                  <a:lnTo>
                    <a:pt x="23075" y="15748"/>
                  </a:lnTo>
                  <a:lnTo>
                    <a:pt x="23075" y="22047"/>
                  </a:lnTo>
                  <a:lnTo>
                    <a:pt x="23012" y="21107"/>
                  </a:lnTo>
                  <a:lnTo>
                    <a:pt x="22948" y="21374"/>
                  </a:lnTo>
                  <a:lnTo>
                    <a:pt x="22999" y="21031"/>
                  </a:lnTo>
                  <a:lnTo>
                    <a:pt x="22910" y="21374"/>
                  </a:lnTo>
                  <a:lnTo>
                    <a:pt x="22948" y="20370"/>
                  </a:lnTo>
                  <a:lnTo>
                    <a:pt x="22999" y="21018"/>
                  </a:lnTo>
                  <a:lnTo>
                    <a:pt x="23075" y="22047"/>
                  </a:lnTo>
                  <a:lnTo>
                    <a:pt x="23075" y="15748"/>
                  </a:lnTo>
                  <a:lnTo>
                    <a:pt x="22948" y="15824"/>
                  </a:lnTo>
                  <a:lnTo>
                    <a:pt x="22948" y="19583"/>
                  </a:lnTo>
                  <a:lnTo>
                    <a:pt x="22948" y="15824"/>
                  </a:lnTo>
                  <a:lnTo>
                    <a:pt x="22085" y="16332"/>
                  </a:lnTo>
                  <a:lnTo>
                    <a:pt x="22085" y="22606"/>
                  </a:lnTo>
                  <a:lnTo>
                    <a:pt x="21755" y="22809"/>
                  </a:lnTo>
                  <a:lnTo>
                    <a:pt x="21336" y="23050"/>
                  </a:lnTo>
                  <a:lnTo>
                    <a:pt x="20955" y="23190"/>
                  </a:lnTo>
                  <a:lnTo>
                    <a:pt x="21336" y="23075"/>
                  </a:lnTo>
                  <a:lnTo>
                    <a:pt x="22072" y="22606"/>
                  </a:lnTo>
                  <a:lnTo>
                    <a:pt x="22085" y="16332"/>
                  </a:lnTo>
                  <a:lnTo>
                    <a:pt x="20777" y="17081"/>
                  </a:lnTo>
                  <a:lnTo>
                    <a:pt x="20777" y="17792"/>
                  </a:lnTo>
                  <a:lnTo>
                    <a:pt x="19875" y="17792"/>
                  </a:lnTo>
                  <a:lnTo>
                    <a:pt x="20332" y="17780"/>
                  </a:lnTo>
                  <a:lnTo>
                    <a:pt x="20713" y="17780"/>
                  </a:lnTo>
                  <a:lnTo>
                    <a:pt x="20777" y="17081"/>
                  </a:lnTo>
                  <a:lnTo>
                    <a:pt x="20332" y="17335"/>
                  </a:lnTo>
                  <a:lnTo>
                    <a:pt x="36436" y="7988"/>
                  </a:lnTo>
                  <a:lnTo>
                    <a:pt x="35953" y="7353"/>
                  </a:lnTo>
                  <a:lnTo>
                    <a:pt x="35445" y="6692"/>
                  </a:lnTo>
                  <a:lnTo>
                    <a:pt x="33032" y="3543"/>
                  </a:lnTo>
                  <a:lnTo>
                    <a:pt x="27838" y="546"/>
                  </a:lnTo>
                  <a:lnTo>
                    <a:pt x="24472" y="304"/>
                  </a:lnTo>
                  <a:lnTo>
                    <a:pt x="24333" y="279"/>
                  </a:lnTo>
                  <a:lnTo>
                    <a:pt x="23977" y="190"/>
                  </a:lnTo>
                  <a:lnTo>
                    <a:pt x="23152" y="12"/>
                  </a:lnTo>
                  <a:lnTo>
                    <a:pt x="21094" y="12"/>
                  </a:lnTo>
                  <a:lnTo>
                    <a:pt x="20332" y="0"/>
                  </a:lnTo>
                  <a:lnTo>
                    <a:pt x="19227" y="12"/>
                  </a:lnTo>
                  <a:lnTo>
                    <a:pt x="19227" y="23012"/>
                  </a:lnTo>
                  <a:lnTo>
                    <a:pt x="18567" y="22606"/>
                  </a:lnTo>
                  <a:lnTo>
                    <a:pt x="18961" y="22834"/>
                  </a:lnTo>
                  <a:lnTo>
                    <a:pt x="19227" y="23012"/>
                  </a:lnTo>
                  <a:lnTo>
                    <a:pt x="19227" y="12"/>
                  </a:lnTo>
                  <a:lnTo>
                    <a:pt x="17843" y="12"/>
                  </a:lnTo>
                  <a:lnTo>
                    <a:pt x="17843" y="19240"/>
                  </a:lnTo>
                  <a:lnTo>
                    <a:pt x="17754" y="21399"/>
                  </a:lnTo>
                  <a:lnTo>
                    <a:pt x="17653" y="21018"/>
                  </a:lnTo>
                  <a:lnTo>
                    <a:pt x="17589" y="20764"/>
                  </a:lnTo>
                  <a:lnTo>
                    <a:pt x="17589" y="22047"/>
                  </a:lnTo>
                  <a:lnTo>
                    <a:pt x="17564" y="19621"/>
                  </a:lnTo>
                  <a:lnTo>
                    <a:pt x="17653" y="21107"/>
                  </a:lnTo>
                  <a:lnTo>
                    <a:pt x="17678" y="20116"/>
                  </a:lnTo>
                  <a:lnTo>
                    <a:pt x="17805" y="19304"/>
                  </a:lnTo>
                  <a:lnTo>
                    <a:pt x="17843" y="12"/>
                  </a:lnTo>
                  <a:lnTo>
                    <a:pt x="17437" y="12"/>
                  </a:lnTo>
                  <a:lnTo>
                    <a:pt x="14566" y="635"/>
                  </a:lnTo>
                  <a:lnTo>
                    <a:pt x="4216" y="7988"/>
                  </a:lnTo>
                  <a:lnTo>
                    <a:pt x="3657" y="8724"/>
                  </a:lnTo>
                  <a:lnTo>
                    <a:pt x="3149" y="9461"/>
                  </a:lnTo>
                  <a:lnTo>
                    <a:pt x="2159" y="11239"/>
                  </a:lnTo>
                  <a:lnTo>
                    <a:pt x="1498" y="12712"/>
                  </a:lnTo>
                  <a:lnTo>
                    <a:pt x="711" y="14655"/>
                  </a:lnTo>
                  <a:lnTo>
                    <a:pt x="228" y="16662"/>
                  </a:lnTo>
                  <a:lnTo>
                    <a:pt x="0" y="19291"/>
                  </a:lnTo>
                  <a:lnTo>
                    <a:pt x="25" y="22072"/>
                  </a:lnTo>
                  <a:lnTo>
                    <a:pt x="17589" y="40817"/>
                  </a:lnTo>
                  <a:lnTo>
                    <a:pt x="18529" y="40944"/>
                  </a:lnTo>
                  <a:lnTo>
                    <a:pt x="19418" y="40995"/>
                  </a:lnTo>
                  <a:lnTo>
                    <a:pt x="20955" y="40995"/>
                  </a:lnTo>
                  <a:lnTo>
                    <a:pt x="21488" y="40982"/>
                  </a:lnTo>
                  <a:lnTo>
                    <a:pt x="21678" y="40970"/>
                  </a:lnTo>
                  <a:lnTo>
                    <a:pt x="21805" y="40957"/>
                  </a:lnTo>
                  <a:lnTo>
                    <a:pt x="22009" y="40944"/>
                  </a:lnTo>
                  <a:lnTo>
                    <a:pt x="22148" y="40932"/>
                  </a:lnTo>
                  <a:lnTo>
                    <a:pt x="22352" y="40906"/>
                  </a:lnTo>
                  <a:lnTo>
                    <a:pt x="23012" y="40830"/>
                  </a:lnTo>
                  <a:lnTo>
                    <a:pt x="26149" y="40373"/>
                  </a:lnTo>
                  <a:lnTo>
                    <a:pt x="27432" y="39890"/>
                  </a:lnTo>
                  <a:lnTo>
                    <a:pt x="27597" y="39852"/>
                  </a:lnTo>
                  <a:lnTo>
                    <a:pt x="27851" y="39738"/>
                  </a:lnTo>
                  <a:lnTo>
                    <a:pt x="29121" y="39255"/>
                  </a:lnTo>
                  <a:lnTo>
                    <a:pt x="29641" y="38900"/>
                  </a:lnTo>
                  <a:lnTo>
                    <a:pt x="30099" y="38684"/>
                  </a:lnTo>
                  <a:lnTo>
                    <a:pt x="31661" y="37541"/>
                  </a:lnTo>
                  <a:lnTo>
                    <a:pt x="32067" y="37261"/>
                  </a:lnTo>
                  <a:lnTo>
                    <a:pt x="32588" y="36855"/>
                  </a:lnTo>
                  <a:lnTo>
                    <a:pt x="32727" y="36753"/>
                  </a:lnTo>
                  <a:lnTo>
                    <a:pt x="34048" y="35725"/>
                  </a:lnTo>
                  <a:lnTo>
                    <a:pt x="35191" y="34607"/>
                  </a:lnTo>
                  <a:lnTo>
                    <a:pt x="36182" y="33362"/>
                  </a:lnTo>
                  <a:lnTo>
                    <a:pt x="39116" y="29705"/>
                  </a:lnTo>
                  <a:lnTo>
                    <a:pt x="40373" y="26035"/>
                  </a:lnTo>
                  <a:lnTo>
                    <a:pt x="40513" y="25666"/>
                  </a:lnTo>
                  <a:lnTo>
                    <a:pt x="40690" y="25184"/>
                  </a:lnTo>
                  <a:lnTo>
                    <a:pt x="40690" y="17843"/>
                  </a:lnTo>
                  <a:close/>
                </a:path>
                <a:path w="661034" h="1156335">
                  <a:moveTo>
                    <a:pt x="320192" y="949629"/>
                  </a:moveTo>
                  <a:close/>
                </a:path>
                <a:path w="661034" h="1156335">
                  <a:moveTo>
                    <a:pt x="326047" y="964565"/>
                  </a:moveTo>
                  <a:lnTo>
                    <a:pt x="324459" y="962507"/>
                  </a:lnTo>
                  <a:lnTo>
                    <a:pt x="326047" y="964565"/>
                  </a:lnTo>
                  <a:close/>
                </a:path>
                <a:path w="661034" h="1156335">
                  <a:moveTo>
                    <a:pt x="337769" y="970343"/>
                  </a:moveTo>
                  <a:lnTo>
                    <a:pt x="336080" y="970051"/>
                  </a:lnTo>
                  <a:lnTo>
                    <a:pt x="336283" y="970114"/>
                  </a:lnTo>
                  <a:lnTo>
                    <a:pt x="337769" y="970343"/>
                  </a:lnTo>
                  <a:close/>
                </a:path>
                <a:path w="661034" h="1156335">
                  <a:moveTo>
                    <a:pt x="340004" y="970445"/>
                  </a:moveTo>
                  <a:lnTo>
                    <a:pt x="337985" y="970381"/>
                  </a:lnTo>
                  <a:lnTo>
                    <a:pt x="338416" y="970445"/>
                  </a:lnTo>
                  <a:lnTo>
                    <a:pt x="340004" y="970445"/>
                  </a:lnTo>
                  <a:close/>
                </a:path>
                <a:path w="661034" h="1156335">
                  <a:moveTo>
                    <a:pt x="640600" y="1133360"/>
                  </a:moveTo>
                  <a:lnTo>
                    <a:pt x="640461" y="1138491"/>
                  </a:lnTo>
                  <a:lnTo>
                    <a:pt x="640600" y="1139151"/>
                  </a:lnTo>
                  <a:lnTo>
                    <a:pt x="640600" y="1133360"/>
                  </a:lnTo>
                  <a:close/>
                </a:path>
                <a:path w="661034" h="1156335">
                  <a:moveTo>
                    <a:pt x="640829" y="1140244"/>
                  </a:moveTo>
                  <a:lnTo>
                    <a:pt x="640600" y="1139151"/>
                  </a:lnTo>
                  <a:lnTo>
                    <a:pt x="640600" y="1139329"/>
                  </a:lnTo>
                  <a:lnTo>
                    <a:pt x="640829" y="1140244"/>
                  </a:lnTo>
                  <a:close/>
                </a:path>
                <a:path w="661034" h="1156335">
                  <a:moveTo>
                    <a:pt x="641248" y="1141907"/>
                  </a:moveTo>
                  <a:lnTo>
                    <a:pt x="640829" y="1140244"/>
                  </a:lnTo>
                  <a:lnTo>
                    <a:pt x="641121" y="1141653"/>
                  </a:lnTo>
                  <a:lnTo>
                    <a:pt x="641248" y="1141907"/>
                  </a:lnTo>
                  <a:close/>
                </a:path>
                <a:path w="661034" h="1156335">
                  <a:moveTo>
                    <a:pt x="642137" y="1128039"/>
                  </a:moveTo>
                  <a:lnTo>
                    <a:pt x="641134" y="1130338"/>
                  </a:lnTo>
                  <a:lnTo>
                    <a:pt x="640613" y="1132789"/>
                  </a:lnTo>
                  <a:lnTo>
                    <a:pt x="640600" y="1133221"/>
                  </a:lnTo>
                  <a:lnTo>
                    <a:pt x="641096" y="1130604"/>
                  </a:lnTo>
                  <a:lnTo>
                    <a:pt x="642124" y="1128077"/>
                  </a:lnTo>
                  <a:close/>
                </a:path>
                <a:path w="661034" h="1156335">
                  <a:moveTo>
                    <a:pt x="642581" y="1144790"/>
                  </a:moveTo>
                  <a:lnTo>
                    <a:pt x="642518" y="1144651"/>
                  </a:lnTo>
                  <a:lnTo>
                    <a:pt x="641248" y="1141907"/>
                  </a:lnTo>
                  <a:lnTo>
                    <a:pt x="641477" y="1142873"/>
                  </a:lnTo>
                  <a:lnTo>
                    <a:pt x="642581" y="1144790"/>
                  </a:lnTo>
                  <a:close/>
                </a:path>
                <a:path w="661034" h="1156335">
                  <a:moveTo>
                    <a:pt x="642620" y="1144866"/>
                  </a:moveTo>
                  <a:close/>
                </a:path>
                <a:path w="661034" h="1156335">
                  <a:moveTo>
                    <a:pt x="645718" y="1149578"/>
                  </a:moveTo>
                  <a:lnTo>
                    <a:pt x="644080" y="1147305"/>
                  </a:lnTo>
                  <a:lnTo>
                    <a:pt x="643343" y="1146098"/>
                  </a:lnTo>
                  <a:lnTo>
                    <a:pt x="642620" y="1144866"/>
                  </a:lnTo>
                  <a:lnTo>
                    <a:pt x="643509" y="1146759"/>
                  </a:lnTo>
                  <a:lnTo>
                    <a:pt x="644944" y="1148816"/>
                  </a:lnTo>
                  <a:lnTo>
                    <a:pt x="645718" y="1149578"/>
                  </a:lnTo>
                  <a:close/>
                </a:path>
                <a:path w="661034" h="1156335">
                  <a:moveTo>
                    <a:pt x="645744" y="1149616"/>
                  </a:moveTo>
                  <a:close/>
                </a:path>
                <a:path w="661034" h="1156335">
                  <a:moveTo>
                    <a:pt x="646899" y="1120965"/>
                  </a:moveTo>
                  <a:lnTo>
                    <a:pt x="646366" y="1121435"/>
                  </a:lnTo>
                  <a:lnTo>
                    <a:pt x="645617" y="1122260"/>
                  </a:lnTo>
                  <a:lnTo>
                    <a:pt x="644817" y="1123289"/>
                  </a:lnTo>
                  <a:lnTo>
                    <a:pt x="645515" y="1122476"/>
                  </a:lnTo>
                  <a:lnTo>
                    <a:pt x="646899" y="1120965"/>
                  </a:lnTo>
                  <a:close/>
                </a:path>
                <a:path w="661034" h="1156335">
                  <a:moveTo>
                    <a:pt x="648360" y="1119632"/>
                  </a:moveTo>
                  <a:lnTo>
                    <a:pt x="647534" y="1120254"/>
                  </a:lnTo>
                  <a:lnTo>
                    <a:pt x="646899" y="1120965"/>
                  </a:lnTo>
                  <a:lnTo>
                    <a:pt x="648360" y="1119632"/>
                  </a:lnTo>
                  <a:close/>
                </a:path>
                <a:path w="661034" h="1156335">
                  <a:moveTo>
                    <a:pt x="652081" y="1154315"/>
                  </a:moveTo>
                  <a:lnTo>
                    <a:pt x="651941" y="1154239"/>
                  </a:lnTo>
                  <a:lnTo>
                    <a:pt x="651332" y="1153934"/>
                  </a:lnTo>
                  <a:lnTo>
                    <a:pt x="649287" y="1152740"/>
                  </a:lnTo>
                  <a:lnTo>
                    <a:pt x="647992" y="1151763"/>
                  </a:lnTo>
                  <a:lnTo>
                    <a:pt x="646836" y="1150658"/>
                  </a:lnTo>
                  <a:lnTo>
                    <a:pt x="645845" y="1149705"/>
                  </a:lnTo>
                  <a:lnTo>
                    <a:pt x="646785" y="1151026"/>
                  </a:lnTo>
                  <a:lnTo>
                    <a:pt x="649770" y="1153325"/>
                  </a:lnTo>
                  <a:lnTo>
                    <a:pt x="651929" y="1154252"/>
                  </a:lnTo>
                  <a:lnTo>
                    <a:pt x="652081" y="1154315"/>
                  </a:lnTo>
                  <a:close/>
                </a:path>
                <a:path w="661034" h="1156335">
                  <a:moveTo>
                    <a:pt x="652170" y="1154353"/>
                  </a:moveTo>
                  <a:close/>
                </a:path>
                <a:path w="661034" h="1156335">
                  <a:moveTo>
                    <a:pt x="652614" y="1117104"/>
                  </a:moveTo>
                  <a:lnTo>
                    <a:pt x="651522" y="1117638"/>
                  </a:lnTo>
                  <a:lnTo>
                    <a:pt x="651395" y="1117714"/>
                  </a:lnTo>
                  <a:lnTo>
                    <a:pt x="650278" y="1118260"/>
                  </a:lnTo>
                  <a:lnTo>
                    <a:pt x="649566" y="1118743"/>
                  </a:lnTo>
                  <a:lnTo>
                    <a:pt x="649389" y="1118831"/>
                  </a:lnTo>
                  <a:lnTo>
                    <a:pt x="649109" y="1119047"/>
                  </a:lnTo>
                  <a:lnTo>
                    <a:pt x="648728" y="1119301"/>
                  </a:lnTo>
                  <a:lnTo>
                    <a:pt x="648436" y="1119568"/>
                  </a:lnTo>
                  <a:lnTo>
                    <a:pt x="649490" y="1118806"/>
                  </a:lnTo>
                  <a:lnTo>
                    <a:pt x="650151" y="1118438"/>
                  </a:lnTo>
                  <a:lnTo>
                    <a:pt x="652614" y="1117104"/>
                  </a:lnTo>
                  <a:close/>
                </a:path>
                <a:path w="661034" h="1156335">
                  <a:moveTo>
                    <a:pt x="654723" y="1116063"/>
                  </a:moveTo>
                  <a:lnTo>
                    <a:pt x="654443" y="1116126"/>
                  </a:lnTo>
                  <a:lnTo>
                    <a:pt x="652614" y="1117104"/>
                  </a:lnTo>
                  <a:lnTo>
                    <a:pt x="654723" y="1116063"/>
                  </a:lnTo>
                  <a:close/>
                </a:path>
                <a:path w="661034" h="1156335">
                  <a:moveTo>
                    <a:pt x="657872" y="1115339"/>
                  </a:moveTo>
                  <a:lnTo>
                    <a:pt x="657707" y="1115339"/>
                  </a:lnTo>
                  <a:lnTo>
                    <a:pt x="654773" y="1116050"/>
                  </a:lnTo>
                  <a:lnTo>
                    <a:pt x="656247" y="1115707"/>
                  </a:lnTo>
                  <a:lnTo>
                    <a:pt x="657872" y="1115339"/>
                  </a:lnTo>
                  <a:close/>
                </a:path>
                <a:path w="661034" h="1156335">
                  <a:moveTo>
                    <a:pt x="660806" y="1156335"/>
                  </a:moveTo>
                  <a:lnTo>
                    <a:pt x="658164" y="1156296"/>
                  </a:lnTo>
                  <a:lnTo>
                    <a:pt x="655624" y="1155788"/>
                  </a:lnTo>
                  <a:lnTo>
                    <a:pt x="652551" y="1154518"/>
                  </a:lnTo>
                  <a:lnTo>
                    <a:pt x="652399" y="1154455"/>
                  </a:lnTo>
                  <a:lnTo>
                    <a:pt x="655142" y="1155712"/>
                  </a:lnTo>
                  <a:lnTo>
                    <a:pt x="658050" y="1156335"/>
                  </a:lnTo>
                  <a:lnTo>
                    <a:pt x="660806" y="11563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4" name="object 760"/>
            <p:cNvSpPr/>
            <p:nvPr/>
          </p:nvSpPr>
          <p:spPr>
            <a:xfrm>
              <a:off x="10297388" y="4183776"/>
              <a:ext cx="515620" cy="598805"/>
            </a:xfrm>
            <a:custGeom>
              <a:avLst/>
              <a:gdLst/>
              <a:ahLst/>
              <a:cxnLst/>
              <a:rect l="l" t="t" r="r" b="b"/>
              <a:pathLst>
                <a:path w="515620" h="598804">
                  <a:moveTo>
                    <a:pt x="76" y="577735"/>
                  </a:moveTo>
                  <a:close/>
                </a:path>
                <a:path w="515620" h="598804">
                  <a:moveTo>
                    <a:pt x="419" y="573786"/>
                  </a:moveTo>
                  <a:lnTo>
                    <a:pt x="279" y="574319"/>
                  </a:lnTo>
                  <a:lnTo>
                    <a:pt x="76" y="575754"/>
                  </a:lnTo>
                  <a:lnTo>
                    <a:pt x="12" y="577773"/>
                  </a:lnTo>
                  <a:lnTo>
                    <a:pt x="101" y="575754"/>
                  </a:lnTo>
                  <a:lnTo>
                    <a:pt x="419" y="573786"/>
                  </a:lnTo>
                  <a:close/>
                </a:path>
                <a:path w="515620" h="598804">
                  <a:moveTo>
                    <a:pt x="1358" y="213626"/>
                  </a:moveTo>
                  <a:lnTo>
                    <a:pt x="76" y="206654"/>
                  </a:lnTo>
                  <a:lnTo>
                    <a:pt x="76" y="206857"/>
                  </a:lnTo>
                  <a:lnTo>
                    <a:pt x="76" y="207860"/>
                  </a:lnTo>
                  <a:lnTo>
                    <a:pt x="254" y="209461"/>
                  </a:lnTo>
                  <a:lnTo>
                    <a:pt x="368" y="209969"/>
                  </a:lnTo>
                  <a:lnTo>
                    <a:pt x="609" y="211010"/>
                  </a:lnTo>
                  <a:lnTo>
                    <a:pt x="990" y="212585"/>
                  </a:lnTo>
                  <a:lnTo>
                    <a:pt x="1358" y="213626"/>
                  </a:lnTo>
                  <a:close/>
                </a:path>
                <a:path w="515620" h="598804">
                  <a:moveTo>
                    <a:pt x="1600" y="585889"/>
                  </a:moveTo>
                  <a:lnTo>
                    <a:pt x="1193" y="584898"/>
                  </a:lnTo>
                  <a:lnTo>
                    <a:pt x="863" y="583882"/>
                  </a:lnTo>
                  <a:lnTo>
                    <a:pt x="241" y="581240"/>
                  </a:lnTo>
                  <a:lnTo>
                    <a:pt x="101" y="579894"/>
                  </a:lnTo>
                  <a:lnTo>
                    <a:pt x="254" y="581901"/>
                  </a:lnTo>
                  <a:lnTo>
                    <a:pt x="76" y="579805"/>
                  </a:lnTo>
                  <a:lnTo>
                    <a:pt x="254" y="581952"/>
                  </a:lnTo>
                  <a:lnTo>
                    <a:pt x="762" y="584009"/>
                  </a:lnTo>
                  <a:lnTo>
                    <a:pt x="1549" y="585914"/>
                  </a:lnTo>
                  <a:close/>
                </a:path>
                <a:path w="515620" h="598804">
                  <a:moveTo>
                    <a:pt x="1600" y="198526"/>
                  </a:moveTo>
                  <a:lnTo>
                    <a:pt x="558" y="200901"/>
                  </a:lnTo>
                  <a:lnTo>
                    <a:pt x="63" y="203314"/>
                  </a:lnTo>
                  <a:lnTo>
                    <a:pt x="76" y="206654"/>
                  </a:lnTo>
                  <a:lnTo>
                    <a:pt x="76" y="206260"/>
                  </a:lnTo>
                  <a:lnTo>
                    <a:pt x="76" y="204774"/>
                  </a:lnTo>
                  <a:lnTo>
                    <a:pt x="241" y="203314"/>
                  </a:lnTo>
                  <a:lnTo>
                    <a:pt x="812" y="200723"/>
                  </a:lnTo>
                  <a:lnTo>
                    <a:pt x="1155" y="199593"/>
                  </a:lnTo>
                  <a:lnTo>
                    <a:pt x="1600" y="198526"/>
                  </a:lnTo>
                  <a:close/>
                </a:path>
                <a:path w="515620" h="598804">
                  <a:moveTo>
                    <a:pt x="10693" y="224345"/>
                  </a:moveTo>
                  <a:lnTo>
                    <a:pt x="10464" y="224180"/>
                  </a:lnTo>
                  <a:lnTo>
                    <a:pt x="5105" y="219862"/>
                  </a:lnTo>
                  <a:lnTo>
                    <a:pt x="1397" y="213728"/>
                  </a:lnTo>
                  <a:lnTo>
                    <a:pt x="1524" y="214071"/>
                  </a:lnTo>
                  <a:lnTo>
                    <a:pt x="3289" y="217627"/>
                  </a:lnTo>
                  <a:lnTo>
                    <a:pt x="4737" y="219595"/>
                  </a:lnTo>
                  <a:lnTo>
                    <a:pt x="6591" y="221335"/>
                  </a:lnTo>
                  <a:lnTo>
                    <a:pt x="6832" y="221576"/>
                  </a:lnTo>
                  <a:lnTo>
                    <a:pt x="7073" y="221792"/>
                  </a:lnTo>
                  <a:lnTo>
                    <a:pt x="8102" y="222745"/>
                  </a:lnTo>
                  <a:lnTo>
                    <a:pt x="9804" y="223901"/>
                  </a:lnTo>
                  <a:lnTo>
                    <a:pt x="10693" y="224345"/>
                  </a:lnTo>
                  <a:close/>
                </a:path>
                <a:path w="515620" h="598804">
                  <a:moveTo>
                    <a:pt x="10744" y="596163"/>
                  </a:moveTo>
                  <a:lnTo>
                    <a:pt x="7620" y="594220"/>
                  </a:lnTo>
                  <a:lnTo>
                    <a:pt x="5791" y="592531"/>
                  </a:lnTo>
                  <a:lnTo>
                    <a:pt x="4318" y="590613"/>
                  </a:lnTo>
                  <a:lnTo>
                    <a:pt x="5905" y="592759"/>
                  </a:lnTo>
                  <a:lnTo>
                    <a:pt x="7924" y="594537"/>
                  </a:lnTo>
                  <a:lnTo>
                    <a:pt x="10744" y="596163"/>
                  </a:lnTo>
                  <a:close/>
                </a:path>
                <a:path w="515620" h="598804">
                  <a:moveTo>
                    <a:pt x="11417" y="596557"/>
                  </a:moveTo>
                  <a:lnTo>
                    <a:pt x="11087" y="596366"/>
                  </a:lnTo>
                  <a:lnTo>
                    <a:pt x="11417" y="596557"/>
                  </a:lnTo>
                  <a:close/>
                </a:path>
                <a:path w="515620" h="598804">
                  <a:moveTo>
                    <a:pt x="13309" y="597331"/>
                  </a:moveTo>
                  <a:lnTo>
                    <a:pt x="12649" y="597103"/>
                  </a:lnTo>
                  <a:lnTo>
                    <a:pt x="13309" y="597331"/>
                  </a:lnTo>
                  <a:close/>
                </a:path>
                <a:path w="515620" h="598804">
                  <a:moveTo>
                    <a:pt x="17691" y="557784"/>
                  </a:moveTo>
                  <a:lnTo>
                    <a:pt x="14401" y="558215"/>
                  </a:lnTo>
                  <a:lnTo>
                    <a:pt x="12534" y="558977"/>
                  </a:lnTo>
                  <a:lnTo>
                    <a:pt x="12293" y="559066"/>
                  </a:lnTo>
                  <a:lnTo>
                    <a:pt x="11417" y="559396"/>
                  </a:lnTo>
                  <a:lnTo>
                    <a:pt x="6718" y="562686"/>
                  </a:lnTo>
                  <a:lnTo>
                    <a:pt x="5003" y="564426"/>
                  </a:lnTo>
                  <a:lnTo>
                    <a:pt x="3848" y="566102"/>
                  </a:lnTo>
                  <a:lnTo>
                    <a:pt x="3556" y="566534"/>
                  </a:lnTo>
                  <a:lnTo>
                    <a:pt x="3454" y="566686"/>
                  </a:lnTo>
                  <a:lnTo>
                    <a:pt x="3276" y="566953"/>
                  </a:lnTo>
                  <a:lnTo>
                    <a:pt x="3187" y="567093"/>
                  </a:lnTo>
                  <a:lnTo>
                    <a:pt x="2209" y="568756"/>
                  </a:lnTo>
                  <a:lnTo>
                    <a:pt x="2997" y="567397"/>
                  </a:lnTo>
                  <a:lnTo>
                    <a:pt x="3187" y="567105"/>
                  </a:lnTo>
                  <a:lnTo>
                    <a:pt x="2679" y="567817"/>
                  </a:lnTo>
                  <a:lnTo>
                    <a:pt x="1943" y="569214"/>
                  </a:lnTo>
                  <a:lnTo>
                    <a:pt x="1625" y="570039"/>
                  </a:lnTo>
                  <a:lnTo>
                    <a:pt x="1371" y="570674"/>
                  </a:lnTo>
                  <a:lnTo>
                    <a:pt x="1117" y="571373"/>
                  </a:lnTo>
                  <a:lnTo>
                    <a:pt x="901" y="572020"/>
                  </a:lnTo>
                  <a:lnTo>
                    <a:pt x="457" y="573671"/>
                  </a:lnTo>
                  <a:lnTo>
                    <a:pt x="1320" y="571030"/>
                  </a:lnTo>
                  <a:lnTo>
                    <a:pt x="1447" y="570674"/>
                  </a:lnTo>
                  <a:lnTo>
                    <a:pt x="14503" y="558215"/>
                  </a:lnTo>
                  <a:lnTo>
                    <a:pt x="17691" y="557784"/>
                  </a:lnTo>
                  <a:close/>
                </a:path>
                <a:path w="515620" h="598804">
                  <a:moveTo>
                    <a:pt x="17691" y="226631"/>
                  </a:moveTo>
                  <a:lnTo>
                    <a:pt x="10922" y="224434"/>
                  </a:lnTo>
                  <a:lnTo>
                    <a:pt x="10795" y="224383"/>
                  </a:lnTo>
                  <a:lnTo>
                    <a:pt x="11125" y="224561"/>
                  </a:lnTo>
                  <a:lnTo>
                    <a:pt x="11404" y="224688"/>
                  </a:lnTo>
                  <a:lnTo>
                    <a:pt x="11620" y="224790"/>
                  </a:lnTo>
                  <a:lnTo>
                    <a:pt x="12077" y="225005"/>
                  </a:lnTo>
                  <a:lnTo>
                    <a:pt x="14643" y="226021"/>
                  </a:lnTo>
                  <a:lnTo>
                    <a:pt x="16154" y="226428"/>
                  </a:lnTo>
                  <a:lnTo>
                    <a:pt x="17691" y="226631"/>
                  </a:lnTo>
                  <a:close/>
                </a:path>
                <a:path w="515620" h="598804">
                  <a:moveTo>
                    <a:pt x="17754" y="557758"/>
                  </a:moveTo>
                  <a:close/>
                </a:path>
                <a:path w="515620" h="598804">
                  <a:moveTo>
                    <a:pt x="17754" y="521995"/>
                  </a:moveTo>
                  <a:lnTo>
                    <a:pt x="17691" y="501942"/>
                  </a:lnTo>
                  <a:lnTo>
                    <a:pt x="17716" y="521982"/>
                  </a:lnTo>
                  <a:lnTo>
                    <a:pt x="17691" y="557758"/>
                  </a:lnTo>
                  <a:lnTo>
                    <a:pt x="17716" y="521995"/>
                  </a:lnTo>
                  <a:close/>
                </a:path>
                <a:path w="515620" h="598804">
                  <a:moveTo>
                    <a:pt x="17754" y="495668"/>
                  </a:moveTo>
                  <a:lnTo>
                    <a:pt x="17691" y="501942"/>
                  </a:lnTo>
                  <a:lnTo>
                    <a:pt x="17754" y="495668"/>
                  </a:lnTo>
                  <a:close/>
                </a:path>
                <a:path w="515620" h="598804">
                  <a:moveTo>
                    <a:pt x="17754" y="483069"/>
                  </a:moveTo>
                  <a:lnTo>
                    <a:pt x="17754" y="495668"/>
                  </a:lnTo>
                  <a:lnTo>
                    <a:pt x="17754" y="483095"/>
                  </a:lnTo>
                  <a:close/>
                </a:path>
                <a:path w="515620" h="598804">
                  <a:moveTo>
                    <a:pt x="17754" y="226631"/>
                  </a:moveTo>
                  <a:lnTo>
                    <a:pt x="17691" y="483095"/>
                  </a:lnTo>
                  <a:lnTo>
                    <a:pt x="17754" y="226631"/>
                  </a:lnTo>
                  <a:close/>
                </a:path>
                <a:path w="515620" h="598804">
                  <a:moveTo>
                    <a:pt x="18656" y="185902"/>
                  </a:moveTo>
                  <a:lnTo>
                    <a:pt x="17716" y="185953"/>
                  </a:lnTo>
                  <a:lnTo>
                    <a:pt x="17373" y="185978"/>
                  </a:lnTo>
                  <a:lnTo>
                    <a:pt x="13081" y="186232"/>
                  </a:lnTo>
                  <a:lnTo>
                    <a:pt x="7759" y="189255"/>
                  </a:lnTo>
                  <a:lnTo>
                    <a:pt x="4279" y="193776"/>
                  </a:lnTo>
                  <a:lnTo>
                    <a:pt x="5003" y="192900"/>
                  </a:lnTo>
                  <a:lnTo>
                    <a:pt x="5334" y="192532"/>
                  </a:lnTo>
                  <a:lnTo>
                    <a:pt x="5727" y="192112"/>
                  </a:lnTo>
                  <a:lnTo>
                    <a:pt x="7188" y="190754"/>
                  </a:lnTo>
                  <a:lnTo>
                    <a:pt x="7607" y="190398"/>
                  </a:lnTo>
                  <a:lnTo>
                    <a:pt x="8255" y="189877"/>
                  </a:lnTo>
                  <a:lnTo>
                    <a:pt x="8674" y="189534"/>
                  </a:lnTo>
                  <a:lnTo>
                    <a:pt x="8826" y="189433"/>
                  </a:lnTo>
                  <a:lnTo>
                    <a:pt x="9817" y="188772"/>
                  </a:lnTo>
                  <a:lnTo>
                    <a:pt x="11036" y="188137"/>
                  </a:lnTo>
                  <a:lnTo>
                    <a:pt x="11925" y="187667"/>
                  </a:lnTo>
                  <a:lnTo>
                    <a:pt x="12852" y="187274"/>
                  </a:lnTo>
                  <a:lnTo>
                    <a:pt x="13944" y="186893"/>
                  </a:lnTo>
                  <a:lnTo>
                    <a:pt x="14084" y="186855"/>
                  </a:lnTo>
                  <a:lnTo>
                    <a:pt x="14897" y="186588"/>
                  </a:lnTo>
                  <a:lnTo>
                    <a:pt x="16052" y="186270"/>
                  </a:lnTo>
                  <a:lnTo>
                    <a:pt x="17233" y="186042"/>
                  </a:lnTo>
                  <a:lnTo>
                    <a:pt x="18656" y="185902"/>
                  </a:lnTo>
                  <a:close/>
                </a:path>
                <a:path w="515620" h="598804">
                  <a:moveTo>
                    <a:pt x="19799" y="598576"/>
                  </a:moveTo>
                  <a:lnTo>
                    <a:pt x="17995" y="598525"/>
                  </a:lnTo>
                  <a:lnTo>
                    <a:pt x="16192" y="598233"/>
                  </a:lnTo>
                  <a:lnTo>
                    <a:pt x="13893" y="597522"/>
                  </a:lnTo>
                  <a:lnTo>
                    <a:pt x="13563" y="597420"/>
                  </a:lnTo>
                  <a:lnTo>
                    <a:pt x="15836" y="598182"/>
                  </a:lnTo>
                  <a:lnTo>
                    <a:pt x="17780" y="598525"/>
                  </a:lnTo>
                  <a:lnTo>
                    <a:pt x="19799" y="598576"/>
                  </a:lnTo>
                  <a:close/>
                </a:path>
                <a:path w="515620" h="598804">
                  <a:moveTo>
                    <a:pt x="20472" y="185813"/>
                  </a:moveTo>
                  <a:lnTo>
                    <a:pt x="20015" y="185813"/>
                  </a:lnTo>
                  <a:lnTo>
                    <a:pt x="19570" y="185839"/>
                  </a:lnTo>
                  <a:lnTo>
                    <a:pt x="20472" y="185813"/>
                  </a:lnTo>
                  <a:close/>
                </a:path>
                <a:path w="515620" h="598804">
                  <a:moveTo>
                    <a:pt x="28740" y="225044"/>
                  </a:moveTo>
                  <a:lnTo>
                    <a:pt x="27076" y="225780"/>
                  </a:lnTo>
                  <a:lnTo>
                    <a:pt x="25450" y="226263"/>
                  </a:lnTo>
                  <a:lnTo>
                    <a:pt x="23177" y="226631"/>
                  </a:lnTo>
                  <a:lnTo>
                    <a:pt x="25107" y="226377"/>
                  </a:lnTo>
                  <a:lnTo>
                    <a:pt x="26936" y="225856"/>
                  </a:lnTo>
                  <a:lnTo>
                    <a:pt x="28740" y="225044"/>
                  </a:lnTo>
                  <a:close/>
                </a:path>
                <a:path w="515620" h="598804">
                  <a:moveTo>
                    <a:pt x="31788" y="189242"/>
                  </a:moveTo>
                  <a:lnTo>
                    <a:pt x="31191" y="188836"/>
                  </a:lnTo>
                  <a:lnTo>
                    <a:pt x="30035" y="188201"/>
                  </a:lnTo>
                  <a:lnTo>
                    <a:pt x="31788" y="189242"/>
                  </a:lnTo>
                  <a:close/>
                </a:path>
                <a:path w="515620" h="598804">
                  <a:moveTo>
                    <a:pt x="32588" y="189801"/>
                  </a:moveTo>
                  <a:lnTo>
                    <a:pt x="32296" y="189560"/>
                  </a:lnTo>
                  <a:lnTo>
                    <a:pt x="31788" y="189242"/>
                  </a:lnTo>
                  <a:lnTo>
                    <a:pt x="32588" y="189801"/>
                  </a:lnTo>
                  <a:close/>
                </a:path>
                <a:path w="515620" h="598804">
                  <a:moveTo>
                    <a:pt x="38595" y="215696"/>
                  </a:moveTo>
                  <a:lnTo>
                    <a:pt x="37871" y="216992"/>
                  </a:lnTo>
                  <a:lnTo>
                    <a:pt x="37058" y="218313"/>
                  </a:lnTo>
                  <a:lnTo>
                    <a:pt x="36245" y="219392"/>
                  </a:lnTo>
                  <a:lnTo>
                    <a:pt x="36601" y="219024"/>
                  </a:lnTo>
                  <a:lnTo>
                    <a:pt x="37719" y="217424"/>
                  </a:lnTo>
                  <a:lnTo>
                    <a:pt x="38595" y="215696"/>
                  </a:lnTo>
                  <a:close/>
                </a:path>
                <a:path w="515620" h="598804">
                  <a:moveTo>
                    <a:pt x="40843" y="205105"/>
                  </a:moveTo>
                  <a:lnTo>
                    <a:pt x="40805" y="204089"/>
                  </a:lnTo>
                  <a:lnTo>
                    <a:pt x="40563" y="202450"/>
                  </a:lnTo>
                  <a:lnTo>
                    <a:pt x="40398" y="201866"/>
                  </a:lnTo>
                  <a:lnTo>
                    <a:pt x="40614" y="202920"/>
                  </a:lnTo>
                  <a:lnTo>
                    <a:pt x="40741" y="204089"/>
                  </a:lnTo>
                  <a:lnTo>
                    <a:pt x="40843" y="205105"/>
                  </a:lnTo>
                  <a:close/>
                </a:path>
                <a:path w="515620" h="598804">
                  <a:moveTo>
                    <a:pt x="321437" y="27089"/>
                  </a:moveTo>
                  <a:lnTo>
                    <a:pt x="321195" y="26301"/>
                  </a:lnTo>
                  <a:lnTo>
                    <a:pt x="320967" y="25425"/>
                  </a:lnTo>
                  <a:lnTo>
                    <a:pt x="320776" y="24638"/>
                  </a:lnTo>
                  <a:lnTo>
                    <a:pt x="320636" y="23914"/>
                  </a:lnTo>
                  <a:lnTo>
                    <a:pt x="320433" y="22326"/>
                  </a:lnTo>
                  <a:lnTo>
                    <a:pt x="320382" y="21742"/>
                  </a:lnTo>
                  <a:lnTo>
                    <a:pt x="320408" y="22491"/>
                  </a:lnTo>
                  <a:lnTo>
                    <a:pt x="320598" y="23964"/>
                  </a:lnTo>
                  <a:lnTo>
                    <a:pt x="320687" y="24333"/>
                  </a:lnTo>
                  <a:lnTo>
                    <a:pt x="320738" y="24714"/>
                  </a:lnTo>
                  <a:lnTo>
                    <a:pt x="321170" y="26403"/>
                  </a:lnTo>
                  <a:lnTo>
                    <a:pt x="321437" y="27089"/>
                  </a:lnTo>
                  <a:close/>
                </a:path>
                <a:path w="515620" h="598804">
                  <a:moveTo>
                    <a:pt x="324599" y="32956"/>
                  </a:moveTo>
                  <a:lnTo>
                    <a:pt x="321906" y="28244"/>
                  </a:lnTo>
                  <a:lnTo>
                    <a:pt x="288290" y="47713"/>
                  </a:lnTo>
                  <a:lnTo>
                    <a:pt x="282867" y="50876"/>
                  </a:lnTo>
                  <a:lnTo>
                    <a:pt x="36614" y="193776"/>
                  </a:lnTo>
                  <a:lnTo>
                    <a:pt x="37490" y="194932"/>
                  </a:lnTo>
                  <a:lnTo>
                    <a:pt x="38239" y="196151"/>
                  </a:lnTo>
                  <a:lnTo>
                    <a:pt x="39014" y="197777"/>
                  </a:lnTo>
                  <a:lnTo>
                    <a:pt x="39331" y="198526"/>
                  </a:lnTo>
                  <a:lnTo>
                    <a:pt x="282752" y="57238"/>
                  </a:lnTo>
                  <a:lnTo>
                    <a:pt x="288175" y="54089"/>
                  </a:lnTo>
                  <a:lnTo>
                    <a:pt x="324599" y="32956"/>
                  </a:lnTo>
                  <a:close/>
                </a:path>
                <a:path w="515620" h="598804">
                  <a:moveTo>
                    <a:pt x="325107" y="7200"/>
                  </a:moveTo>
                  <a:lnTo>
                    <a:pt x="324650" y="7670"/>
                  </a:lnTo>
                  <a:lnTo>
                    <a:pt x="323469" y="9359"/>
                  </a:lnTo>
                  <a:lnTo>
                    <a:pt x="322554" y="11163"/>
                  </a:lnTo>
                  <a:lnTo>
                    <a:pt x="323430" y="9613"/>
                  </a:lnTo>
                  <a:lnTo>
                    <a:pt x="324205" y="8343"/>
                  </a:lnTo>
                  <a:lnTo>
                    <a:pt x="325107" y="7200"/>
                  </a:lnTo>
                  <a:close/>
                </a:path>
                <a:path w="515620" h="598804">
                  <a:moveTo>
                    <a:pt x="327863" y="36309"/>
                  </a:moveTo>
                  <a:close/>
                </a:path>
                <a:path w="515620" h="598804">
                  <a:moveTo>
                    <a:pt x="328434" y="36779"/>
                  </a:moveTo>
                  <a:lnTo>
                    <a:pt x="328206" y="36588"/>
                  </a:lnTo>
                  <a:lnTo>
                    <a:pt x="327901" y="36347"/>
                  </a:lnTo>
                  <a:lnTo>
                    <a:pt x="328434" y="36779"/>
                  </a:lnTo>
                  <a:close/>
                </a:path>
                <a:path w="515620" h="598804">
                  <a:moveTo>
                    <a:pt x="330123" y="37922"/>
                  </a:moveTo>
                  <a:lnTo>
                    <a:pt x="329552" y="37553"/>
                  </a:lnTo>
                  <a:lnTo>
                    <a:pt x="329298" y="37376"/>
                  </a:lnTo>
                  <a:lnTo>
                    <a:pt x="329069" y="37223"/>
                  </a:lnTo>
                  <a:lnTo>
                    <a:pt x="328828" y="37058"/>
                  </a:lnTo>
                  <a:lnTo>
                    <a:pt x="329374" y="37452"/>
                  </a:lnTo>
                  <a:lnTo>
                    <a:pt x="330123" y="37922"/>
                  </a:lnTo>
                  <a:close/>
                </a:path>
                <a:path w="515620" h="598804">
                  <a:moveTo>
                    <a:pt x="330581" y="38201"/>
                  </a:moveTo>
                  <a:lnTo>
                    <a:pt x="330123" y="37922"/>
                  </a:lnTo>
                  <a:lnTo>
                    <a:pt x="330581" y="38201"/>
                  </a:lnTo>
                  <a:close/>
                </a:path>
                <a:path w="515620" h="598804">
                  <a:moveTo>
                    <a:pt x="331012" y="38455"/>
                  </a:moveTo>
                  <a:lnTo>
                    <a:pt x="330581" y="38201"/>
                  </a:lnTo>
                  <a:lnTo>
                    <a:pt x="331012" y="38455"/>
                  </a:lnTo>
                  <a:close/>
                </a:path>
                <a:path w="515620" h="598804">
                  <a:moveTo>
                    <a:pt x="334225" y="927"/>
                  </a:moveTo>
                  <a:lnTo>
                    <a:pt x="334060" y="977"/>
                  </a:lnTo>
                  <a:lnTo>
                    <a:pt x="332346" y="1752"/>
                  </a:lnTo>
                  <a:lnTo>
                    <a:pt x="334225" y="927"/>
                  </a:lnTo>
                  <a:close/>
                </a:path>
                <a:path w="515620" h="598804">
                  <a:moveTo>
                    <a:pt x="335597" y="520"/>
                  </a:moveTo>
                  <a:lnTo>
                    <a:pt x="334391" y="850"/>
                  </a:lnTo>
                  <a:lnTo>
                    <a:pt x="334238" y="927"/>
                  </a:lnTo>
                  <a:lnTo>
                    <a:pt x="335597" y="520"/>
                  </a:lnTo>
                  <a:close/>
                </a:path>
                <a:path w="515620" h="598804">
                  <a:moveTo>
                    <a:pt x="338061" y="101"/>
                  </a:moveTo>
                  <a:lnTo>
                    <a:pt x="336207" y="355"/>
                  </a:lnTo>
                  <a:lnTo>
                    <a:pt x="336003" y="406"/>
                  </a:lnTo>
                  <a:lnTo>
                    <a:pt x="338035" y="114"/>
                  </a:lnTo>
                  <a:close/>
                </a:path>
                <a:path w="515620" h="598804">
                  <a:moveTo>
                    <a:pt x="338937" y="0"/>
                  </a:moveTo>
                  <a:lnTo>
                    <a:pt x="338112" y="101"/>
                  </a:lnTo>
                  <a:lnTo>
                    <a:pt x="338937" y="0"/>
                  </a:lnTo>
                  <a:close/>
                </a:path>
                <a:path w="515620" h="598804">
                  <a:moveTo>
                    <a:pt x="344030" y="40703"/>
                  </a:moveTo>
                  <a:lnTo>
                    <a:pt x="342265" y="40868"/>
                  </a:lnTo>
                  <a:lnTo>
                    <a:pt x="343446" y="40792"/>
                  </a:lnTo>
                  <a:lnTo>
                    <a:pt x="344030" y="40703"/>
                  </a:lnTo>
                  <a:close/>
                </a:path>
                <a:path w="515620" h="598804">
                  <a:moveTo>
                    <a:pt x="348221" y="39535"/>
                  </a:moveTo>
                  <a:lnTo>
                    <a:pt x="347332" y="39865"/>
                  </a:lnTo>
                  <a:lnTo>
                    <a:pt x="345211" y="40462"/>
                  </a:lnTo>
                  <a:lnTo>
                    <a:pt x="344157" y="40665"/>
                  </a:lnTo>
                  <a:lnTo>
                    <a:pt x="344297" y="40652"/>
                  </a:lnTo>
                  <a:lnTo>
                    <a:pt x="345109" y="40563"/>
                  </a:lnTo>
                  <a:lnTo>
                    <a:pt x="347281" y="39966"/>
                  </a:lnTo>
                  <a:lnTo>
                    <a:pt x="348221" y="39535"/>
                  </a:lnTo>
                  <a:close/>
                </a:path>
                <a:path w="515620" h="598804">
                  <a:moveTo>
                    <a:pt x="350189" y="2247"/>
                  </a:moveTo>
                  <a:lnTo>
                    <a:pt x="349973" y="2146"/>
                  </a:lnTo>
                  <a:lnTo>
                    <a:pt x="350189" y="2260"/>
                  </a:lnTo>
                  <a:close/>
                </a:path>
                <a:path w="515620" h="598804">
                  <a:moveTo>
                    <a:pt x="350316" y="2324"/>
                  </a:moveTo>
                  <a:lnTo>
                    <a:pt x="350189" y="2260"/>
                  </a:lnTo>
                  <a:lnTo>
                    <a:pt x="350316" y="2324"/>
                  </a:lnTo>
                  <a:close/>
                </a:path>
                <a:path w="515620" h="598804">
                  <a:moveTo>
                    <a:pt x="350329" y="2324"/>
                  </a:moveTo>
                  <a:close/>
                </a:path>
                <a:path w="515620" h="598804">
                  <a:moveTo>
                    <a:pt x="351751" y="3136"/>
                  </a:moveTo>
                  <a:lnTo>
                    <a:pt x="351193" y="2755"/>
                  </a:lnTo>
                  <a:lnTo>
                    <a:pt x="350443" y="2387"/>
                  </a:lnTo>
                  <a:lnTo>
                    <a:pt x="351409" y="2933"/>
                  </a:lnTo>
                  <a:lnTo>
                    <a:pt x="351751" y="3136"/>
                  </a:lnTo>
                  <a:close/>
                </a:path>
                <a:path w="515620" h="598804">
                  <a:moveTo>
                    <a:pt x="352666" y="3746"/>
                  </a:moveTo>
                  <a:lnTo>
                    <a:pt x="352450" y="3568"/>
                  </a:lnTo>
                  <a:lnTo>
                    <a:pt x="351942" y="3251"/>
                  </a:lnTo>
                  <a:lnTo>
                    <a:pt x="352666" y="3746"/>
                  </a:lnTo>
                  <a:close/>
                </a:path>
                <a:path w="515620" h="598804">
                  <a:moveTo>
                    <a:pt x="355955" y="34137"/>
                  </a:moveTo>
                  <a:lnTo>
                    <a:pt x="355180" y="34975"/>
                  </a:lnTo>
                  <a:lnTo>
                    <a:pt x="355955" y="34137"/>
                  </a:lnTo>
                  <a:close/>
                </a:path>
                <a:path w="515620" h="598804">
                  <a:moveTo>
                    <a:pt x="356908" y="32956"/>
                  </a:moveTo>
                  <a:lnTo>
                    <a:pt x="355955" y="34137"/>
                  </a:lnTo>
                  <a:lnTo>
                    <a:pt x="356146" y="33934"/>
                  </a:lnTo>
                  <a:lnTo>
                    <a:pt x="356908" y="32956"/>
                  </a:lnTo>
                  <a:close/>
                </a:path>
                <a:path w="515620" h="598804">
                  <a:moveTo>
                    <a:pt x="361149" y="18669"/>
                  </a:moveTo>
                  <a:lnTo>
                    <a:pt x="360921" y="16878"/>
                  </a:lnTo>
                  <a:lnTo>
                    <a:pt x="360832" y="16560"/>
                  </a:lnTo>
                  <a:lnTo>
                    <a:pt x="360807" y="16344"/>
                  </a:lnTo>
                  <a:lnTo>
                    <a:pt x="360413" y="14744"/>
                  </a:lnTo>
                  <a:lnTo>
                    <a:pt x="360095" y="13868"/>
                  </a:lnTo>
                  <a:lnTo>
                    <a:pt x="360349" y="14744"/>
                  </a:lnTo>
                  <a:lnTo>
                    <a:pt x="360705" y="16065"/>
                  </a:lnTo>
                  <a:lnTo>
                    <a:pt x="360895" y="17018"/>
                  </a:lnTo>
                  <a:lnTo>
                    <a:pt x="361086" y="18669"/>
                  </a:lnTo>
                  <a:lnTo>
                    <a:pt x="361149" y="19608"/>
                  </a:lnTo>
                  <a:lnTo>
                    <a:pt x="361149" y="18669"/>
                  </a:lnTo>
                  <a:close/>
                </a:path>
                <a:path w="515620" h="598804">
                  <a:moveTo>
                    <a:pt x="515302" y="118567"/>
                  </a:moveTo>
                  <a:lnTo>
                    <a:pt x="359676" y="28244"/>
                  </a:lnTo>
                  <a:lnTo>
                    <a:pt x="357555" y="32194"/>
                  </a:lnTo>
                  <a:lnTo>
                    <a:pt x="356946" y="32981"/>
                  </a:lnTo>
                  <a:lnTo>
                    <a:pt x="515302" y="124866"/>
                  </a:lnTo>
                  <a:lnTo>
                    <a:pt x="515302" y="11856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5" name="object 761"/>
            <p:cNvSpPr/>
            <p:nvPr/>
          </p:nvSpPr>
          <p:spPr>
            <a:xfrm>
              <a:off x="10617695" y="41836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3187" y="31457"/>
                  </a:moveTo>
                  <a:lnTo>
                    <a:pt x="2717" y="30632"/>
                  </a:lnTo>
                  <a:lnTo>
                    <a:pt x="3187" y="31470"/>
                  </a:lnTo>
                  <a:close/>
                </a:path>
                <a:path w="41275" h="41275">
                  <a:moveTo>
                    <a:pt x="3238" y="31546"/>
                  </a:moveTo>
                  <a:close/>
                </a:path>
                <a:path w="41275" h="41275">
                  <a:moveTo>
                    <a:pt x="23164" y="177"/>
                  </a:moveTo>
                  <a:lnTo>
                    <a:pt x="22720" y="127"/>
                  </a:lnTo>
                  <a:lnTo>
                    <a:pt x="23164" y="190"/>
                  </a:lnTo>
                  <a:close/>
                </a:path>
                <a:path w="41275" h="41275">
                  <a:moveTo>
                    <a:pt x="30035" y="2413"/>
                  </a:moveTo>
                  <a:close/>
                </a:path>
                <a:path w="41275" h="41275">
                  <a:moveTo>
                    <a:pt x="36588" y="33032"/>
                  </a:moveTo>
                  <a:lnTo>
                    <a:pt x="20485" y="23672"/>
                  </a:lnTo>
                  <a:lnTo>
                    <a:pt x="4356" y="33007"/>
                  </a:lnTo>
                  <a:lnTo>
                    <a:pt x="3302" y="31623"/>
                  </a:lnTo>
                  <a:lnTo>
                    <a:pt x="3733" y="32270"/>
                  </a:lnTo>
                  <a:lnTo>
                    <a:pt x="3238" y="31546"/>
                  </a:lnTo>
                  <a:lnTo>
                    <a:pt x="3746" y="32308"/>
                  </a:lnTo>
                  <a:lnTo>
                    <a:pt x="4292" y="33032"/>
                  </a:lnTo>
                  <a:lnTo>
                    <a:pt x="4660" y="33477"/>
                  </a:lnTo>
                  <a:lnTo>
                    <a:pt x="6184" y="35242"/>
                  </a:lnTo>
                  <a:lnTo>
                    <a:pt x="6311" y="35356"/>
                  </a:lnTo>
                  <a:lnTo>
                    <a:pt x="6527" y="35560"/>
                  </a:lnTo>
                  <a:lnTo>
                    <a:pt x="7150" y="36131"/>
                  </a:lnTo>
                  <a:lnTo>
                    <a:pt x="7416" y="36334"/>
                  </a:lnTo>
                  <a:lnTo>
                    <a:pt x="7569" y="36474"/>
                  </a:lnTo>
                  <a:lnTo>
                    <a:pt x="7721" y="36601"/>
                  </a:lnTo>
                  <a:lnTo>
                    <a:pt x="8331" y="36995"/>
                  </a:lnTo>
                  <a:lnTo>
                    <a:pt x="9067" y="37528"/>
                  </a:lnTo>
                  <a:lnTo>
                    <a:pt x="9652" y="37896"/>
                  </a:lnTo>
                  <a:lnTo>
                    <a:pt x="10185" y="38214"/>
                  </a:lnTo>
                  <a:lnTo>
                    <a:pt x="11887" y="39331"/>
                  </a:lnTo>
                  <a:lnTo>
                    <a:pt x="12141" y="39484"/>
                  </a:lnTo>
                  <a:lnTo>
                    <a:pt x="13474" y="39954"/>
                  </a:lnTo>
                  <a:lnTo>
                    <a:pt x="13665" y="40030"/>
                  </a:lnTo>
                  <a:lnTo>
                    <a:pt x="15189" y="40576"/>
                  </a:lnTo>
                  <a:lnTo>
                    <a:pt x="16027" y="40665"/>
                  </a:lnTo>
                  <a:lnTo>
                    <a:pt x="16865" y="40754"/>
                  </a:lnTo>
                  <a:lnTo>
                    <a:pt x="17030" y="40792"/>
                  </a:lnTo>
                  <a:lnTo>
                    <a:pt x="18719" y="40995"/>
                  </a:lnTo>
                  <a:lnTo>
                    <a:pt x="19646" y="40995"/>
                  </a:lnTo>
                  <a:lnTo>
                    <a:pt x="19812" y="41008"/>
                  </a:lnTo>
                  <a:lnTo>
                    <a:pt x="20243" y="41008"/>
                  </a:lnTo>
                  <a:lnTo>
                    <a:pt x="20485" y="41008"/>
                  </a:lnTo>
                  <a:lnTo>
                    <a:pt x="21259" y="40982"/>
                  </a:lnTo>
                  <a:lnTo>
                    <a:pt x="21412" y="40982"/>
                  </a:lnTo>
                  <a:lnTo>
                    <a:pt x="21831" y="40970"/>
                  </a:lnTo>
                  <a:lnTo>
                    <a:pt x="22352" y="40919"/>
                  </a:lnTo>
                  <a:lnTo>
                    <a:pt x="24853" y="40640"/>
                  </a:lnTo>
                  <a:lnTo>
                    <a:pt x="26606" y="40157"/>
                  </a:lnTo>
                  <a:lnTo>
                    <a:pt x="26809" y="40093"/>
                  </a:lnTo>
                  <a:lnTo>
                    <a:pt x="26987" y="40043"/>
                  </a:lnTo>
                  <a:lnTo>
                    <a:pt x="29019" y="39103"/>
                  </a:lnTo>
                  <a:lnTo>
                    <a:pt x="28003" y="39573"/>
                  </a:lnTo>
                  <a:lnTo>
                    <a:pt x="29832" y="38696"/>
                  </a:lnTo>
                  <a:lnTo>
                    <a:pt x="29146" y="39039"/>
                  </a:lnTo>
                  <a:lnTo>
                    <a:pt x="29641" y="38811"/>
                  </a:lnTo>
                  <a:lnTo>
                    <a:pt x="30124" y="38557"/>
                  </a:lnTo>
                  <a:lnTo>
                    <a:pt x="30340" y="38442"/>
                  </a:lnTo>
                  <a:lnTo>
                    <a:pt x="31203" y="37934"/>
                  </a:lnTo>
                  <a:lnTo>
                    <a:pt x="31496" y="37731"/>
                  </a:lnTo>
                  <a:lnTo>
                    <a:pt x="32042" y="37414"/>
                  </a:lnTo>
                  <a:lnTo>
                    <a:pt x="33045" y="36677"/>
                  </a:lnTo>
                  <a:lnTo>
                    <a:pt x="33807" y="36106"/>
                  </a:lnTo>
                  <a:lnTo>
                    <a:pt x="35179" y="34798"/>
                  </a:lnTo>
                  <a:lnTo>
                    <a:pt x="35572" y="34302"/>
                  </a:lnTo>
                  <a:lnTo>
                    <a:pt x="36588" y="33032"/>
                  </a:lnTo>
                  <a:close/>
                </a:path>
                <a:path w="41275" h="41275">
                  <a:moveTo>
                    <a:pt x="39370" y="28321"/>
                  </a:moveTo>
                  <a:lnTo>
                    <a:pt x="38976" y="29095"/>
                  </a:lnTo>
                  <a:lnTo>
                    <a:pt x="38595" y="29883"/>
                  </a:lnTo>
                  <a:lnTo>
                    <a:pt x="38481" y="30086"/>
                  </a:lnTo>
                  <a:lnTo>
                    <a:pt x="38392" y="30238"/>
                  </a:lnTo>
                  <a:lnTo>
                    <a:pt x="38315" y="30378"/>
                  </a:lnTo>
                  <a:lnTo>
                    <a:pt x="38239" y="30518"/>
                  </a:lnTo>
                  <a:lnTo>
                    <a:pt x="37642" y="31546"/>
                  </a:lnTo>
                  <a:lnTo>
                    <a:pt x="37134" y="32308"/>
                  </a:lnTo>
                  <a:lnTo>
                    <a:pt x="36601" y="33032"/>
                  </a:lnTo>
                  <a:lnTo>
                    <a:pt x="37236" y="32283"/>
                  </a:lnTo>
                  <a:lnTo>
                    <a:pt x="37782" y="31457"/>
                  </a:lnTo>
                  <a:lnTo>
                    <a:pt x="38265" y="30594"/>
                  </a:lnTo>
                  <a:lnTo>
                    <a:pt x="38671" y="29857"/>
                  </a:lnTo>
                  <a:lnTo>
                    <a:pt x="39052" y="29095"/>
                  </a:lnTo>
                  <a:lnTo>
                    <a:pt x="39370" y="28321"/>
                  </a:lnTo>
                  <a:close/>
                </a:path>
                <a:path w="41275" h="41275">
                  <a:moveTo>
                    <a:pt x="40843" y="19672"/>
                  </a:moveTo>
                  <a:lnTo>
                    <a:pt x="40500" y="16421"/>
                  </a:lnTo>
                  <a:lnTo>
                    <a:pt x="40106" y="14820"/>
                  </a:lnTo>
                  <a:lnTo>
                    <a:pt x="39370" y="12877"/>
                  </a:lnTo>
                  <a:lnTo>
                    <a:pt x="39141" y="12242"/>
                  </a:lnTo>
                  <a:lnTo>
                    <a:pt x="38671" y="11226"/>
                  </a:lnTo>
                  <a:lnTo>
                    <a:pt x="37465" y="9232"/>
                  </a:lnTo>
                  <a:lnTo>
                    <a:pt x="37922" y="9931"/>
                  </a:lnTo>
                  <a:lnTo>
                    <a:pt x="38608" y="11112"/>
                  </a:lnTo>
                  <a:lnTo>
                    <a:pt x="38506" y="10896"/>
                  </a:lnTo>
                  <a:lnTo>
                    <a:pt x="37884" y="9829"/>
                  </a:lnTo>
                  <a:lnTo>
                    <a:pt x="38493" y="10871"/>
                  </a:lnTo>
                  <a:lnTo>
                    <a:pt x="37706" y="9156"/>
                  </a:lnTo>
                  <a:lnTo>
                    <a:pt x="35826" y="6667"/>
                  </a:lnTo>
                  <a:lnTo>
                    <a:pt x="35687" y="6578"/>
                  </a:lnTo>
                  <a:lnTo>
                    <a:pt x="35496" y="6286"/>
                  </a:lnTo>
                  <a:lnTo>
                    <a:pt x="33020" y="4038"/>
                  </a:lnTo>
                  <a:lnTo>
                    <a:pt x="30137" y="2463"/>
                  </a:lnTo>
                  <a:lnTo>
                    <a:pt x="30759" y="2832"/>
                  </a:lnTo>
                  <a:lnTo>
                    <a:pt x="29451" y="2108"/>
                  </a:lnTo>
                  <a:lnTo>
                    <a:pt x="27546" y="1168"/>
                  </a:lnTo>
                  <a:lnTo>
                    <a:pt x="26949" y="990"/>
                  </a:lnTo>
                  <a:lnTo>
                    <a:pt x="26771" y="927"/>
                  </a:lnTo>
                  <a:lnTo>
                    <a:pt x="25501" y="520"/>
                  </a:lnTo>
                  <a:lnTo>
                    <a:pt x="25209" y="482"/>
                  </a:lnTo>
                  <a:lnTo>
                    <a:pt x="25069" y="469"/>
                  </a:lnTo>
                  <a:lnTo>
                    <a:pt x="24396" y="368"/>
                  </a:lnTo>
                  <a:lnTo>
                    <a:pt x="23482" y="241"/>
                  </a:lnTo>
                  <a:lnTo>
                    <a:pt x="23228" y="190"/>
                  </a:lnTo>
                  <a:lnTo>
                    <a:pt x="22529" y="114"/>
                  </a:lnTo>
                  <a:lnTo>
                    <a:pt x="22288" y="76"/>
                  </a:lnTo>
                  <a:lnTo>
                    <a:pt x="21386" y="0"/>
                  </a:lnTo>
                  <a:lnTo>
                    <a:pt x="21056" y="0"/>
                  </a:lnTo>
                  <a:lnTo>
                    <a:pt x="19469" y="0"/>
                  </a:lnTo>
                  <a:lnTo>
                    <a:pt x="18681" y="76"/>
                  </a:lnTo>
                  <a:lnTo>
                    <a:pt x="18529" y="88"/>
                  </a:lnTo>
                  <a:lnTo>
                    <a:pt x="17805" y="177"/>
                  </a:lnTo>
                  <a:lnTo>
                    <a:pt x="16040" y="431"/>
                  </a:lnTo>
                  <a:lnTo>
                    <a:pt x="15836" y="482"/>
                  </a:lnTo>
                  <a:lnTo>
                    <a:pt x="15557" y="508"/>
                  </a:lnTo>
                  <a:lnTo>
                    <a:pt x="14478" y="838"/>
                  </a:lnTo>
                  <a:lnTo>
                    <a:pt x="14795" y="762"/>
                  </a:lnTo>
                  <a:lnTo>
                    <a:pt x="14922" y="723"/>
                  </a:lnTo>
                  <a:lnTo>
                    <a:pt x="15125" y="673"/>
                  </a:lnTo>
                  <a:lnTo>
                    <a:pt x="14795" y="762"/>
                  </a:lnTo>
                  <a:lnTo>
                    <a:pt x="14351" y="889"/>
                  </a:lnTo>
                  <a:lnTo>
                    <a:pt x="14084" y="965"/>
                  </a:lnTo>
                  <a:lnTo>
                    <a:pt x="11938" y="1905"/>
                  </a:lnTo>
                  <a:lnTo>
                    <a:pt x="10629" y="2578"/>
                  </a:lnTo>
                  <a:lnTo>
                    <a:pt x="11277" y="2209"/>
                  </a:lnTo>
                  <a:lnTo>
                    <a:pt x="11938" y="1905"/>
                  </a:lnTo>
                  <a:lnTo>
                    <a:pt x="12128" y="1816"/>
                  </a:lnTo>
                  <a:lnTo>
                    <a:pt x="13589" y="1193"/>
                  </a:lnTo>
                  <a:lnTo>
                    <a:pt x="14084" y="990"/>
                  </a:lnTo>
                  <a:lnTo>
                    <a:pt x="13665" y="1066"/>
                  </a:lnTo>
                  <a:lnTo>
                    <a:pt x="11798" y="1930"/>
                  </a:lnTo>
                  <a:lnTo>
                    <a:pt x="11658" y="2006"/>
                  </a:lnTo>
                  <a:lnTo>
                    <a:pt x="11455" y="2095"/>
                  </a:lnTo>
                  <a:lnTo>
                    <a:pt x="9715" y="2921"/>
                  </a:lnTo>
                  <a:lnTo>
                    <a:pt x="8559" y="3708"/>
                  </a:lnTo>
                  <a:lnTo>
                    <a:pt x="7188" y="4483"/>
                  </a:lnTo>
                  <a:lnTo>
                    <a:pt x="6794" y="4749"/>
                  </a:lnTo>
                  <a:lnTo>
                    <a:pt x="6527" y="4940"/>
                  </a:lnTo>
                  <a:lnTo>
                    <a:pt x="5181" y="6502"/>
                  </a:lnTo>
                  <a:lnTo>
                    <a:pt x="5054" y="6629"/>
                  </a:lnTo>
                  <a:lnTo>
                    <a:pt x="4889" y="6807"/>
                  </a:lnTo>
                  <a:lnTo>
                    <a:pt x="4470" y="7226"/>
                  </a:lnTo>
                  <a:lnTo>
                    <a:pt x="3797" y="7988"/>
                  </a:lnTo>
                  <a:lnTo>
                    <a:pt x="3721" y="8166"/>
                  </a:lnTo>
                  <a:lnTo>
                    <a:pt x="2641" y="10515"/>
                  </a:lnTo>
                  <a:lnTo>
                    <a:pt x="2540" y="10731"/>
                  </a:lnTo>
                  <a:lnTo>
                    <a:pt x="2146" y="11442"/>
                  </a:lnTo>
                  <a:lnTo>
                    <a:pt x="1181" y="13436"/>
                  </a:lnTo>
                  <a:lnTo>
                    <a:pt x="1181" y="27127"/>
                  </a:lnTo>
                  <a:lnTo>
                    <a:pt x="825" y="26009"/>
                  </a:lnTo>
                  <a:lnTo>
                    <a:pt x="1181" y="27127"/>
                  </a:lnTo>
                  <a:lnTo>
                    <a:pt x="1181" y="13436"/>
                  </a:lnTo>
                  <a:lnTo>
                    <a:pt x="1079" y="13639"/>
                  </a:lnTo>
                  <a:lnTo>
                    <a:pt x="685" y="14986"/>
                  </a:lnTo>
                  <a:lnTo>
                    <a:pt x="520" y="15430"/>
                  </a:lnTo>
                  <a:lnTo>
                    <a:pt x="419" y="15925"/>
                  </a:lnTo>
                  <a:lnTo>
                    <a:pt x="393" y="16103"/>
                  </a:lnTo>
                  <a:lnTo>
                    <a:pt x="50" y="17957"/>
                  </a:lnTo>
                  <a:lnTo>
                    <a:pt x="50" y="19685"/>
                  </a:lnTo>
                  <a:lnTo>
                    <a:pt x="50" y="19850"/>
                  </a:lnTo>
                  <a:lnTo>
                    <a:pt x="520" y="15887"/>
                  </a:lnTo>
                  <a:lnTo>
                    <a:pt x="977" y="14287"/>
                  </a:lnTo>
                  <a:lnTo>
                    <a:pt x="533" y="15887"/>
                  </a:lnTo>
                  <a:lnTo>
                    <a:pt x="266" y="18059"/>
                  </a:lnTo>
                  <a:lnTo>
                    <a:pt x="177" y="18808"/>
                  </a:lnTo>
                  <a:lnTo>
                    <a:pt x="114" y="21983"/>
                  </a:lnTo>
                  <a:lnTo>
                    <a:pt x="114" y="19672"/>
                  </a:lnTo>
                  <a:lnTo>
                    <a:pt x="177" y="18859"/>
                  </a:lnTo>
                  <a:lnTo>
                    <a:pt x="50" y="19850"/>
                  </a:lnTo>
                  <a:lnTo>
                    <a:pt x="0" y="20294"/>
                  </a:lnTo>
                  <a:lnTo>
                    <a:pt x="101" y="22567"/>
                  </a:lnTo>
                  <a:lnTo>
                    <a:pt x="215" y="23177"/>
                  </a:lnTo>
                  <a:lnTo>
                    <a:pt x="431" y="24790"/>
                  </a:lnTo>
                  <a:lnTo>
                    <a:pt x="863" y="26479"/>
                  </a:lnTo>
                  <a:lnTo>
                    <a:pt x="1587" y="28295"/>
                  </a:lnTo>
                  <a:lnTo>
                    <a:pt x="1930" y="29146"/>
                  </a:lnTo>
                  <a:lnTo>
                    <a:pt x="2298" y="29895"/>
                  </a:lnTo>
                  <a:lnTo>
                    <a:pt x="1651" y="28295"/>
                  </a:lnTo>
                  <a:lnTo>
                    <a:pt x="17729" y="18923"/>
                  </a:lnTo>
                  <a:lnTo>
                    <a:pt x="19088" y="18122"/>
                  </a:lnTo>
                  <a:lnTo>
                    <a:pt x="20485" y="17780"/>
                  </a:lnTo>
                  <a:lnTo>
                    <a:pt x="21805" y="18122"/>
                  </a:lnTo>
                  <a:lnTo>
                    <a:pt x="23164" y="18923"/>
                  </a:lnTo>
                  <a:lnTo>
                    <a:pt x="39306" y="28295"/>
                  </a:lnTo>
                  <a:lnTo>
                    <a:pt x="39890" y="26758"/>
                  </a:lnTo>
                  <a:lnTo>
                    <a:pt x="40132" y="26123"/>
                  </a:lnTo>
                  <a:lnTo>
                    <a:pt x="40538" y="24409"/>
                  </a:lnTo>
                  <a:lnTo>
                    <a:pt x="40601" y="23837"/>
                  </a:lnTo>
                  <a:lnTo>
                    <a:pt x="40690" y="23418"/>
                  </a:lnTo>
                  <a:lnTo>
                    <a:pt x="40843" y="21983"/>
                  </a:lnTo>
                  <a:lnTo>
                    <a:pt x="40843" y="21234"/>
                  </a:lnTo>
                  <a:lnTo>
                    <a:pt x="40805" y="21983"/>
                  </a:lnTo>
                  <a:lnTo>
                    <a:pt x="40652" y="23418"/>
                  </a:lnTo>
                  <a:lnTo>
                    <a:pt x="40805" y="21983"/>
                  </a:lnTo>
                  <a:lnTo>
                    <a:pt x="40843" y="1967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6" name="object 762"/>
            <p:cNvSpPr/>
            <p:nvPr/>
          </p:nvSpPr>
          <p:spPr>
            <a:xfrm>
              <a:off x="10298011" y="4201467"/>
              <a:ext cx="359410" cy="580390"/>
            </a:xfrm>
            <a:custGeom>
              <a:avLst/>
              <a:gdLst/>
              <a:ahLst/>
              <a:cxnLst/>
              <a:rect l="l" t="t" r="r" b="b"/>
              <a:pathLst>
                <a:path w="359409" h="580389">
                  <a:moveTo>
                    <a:pt x="241" y="566153"/>
                  </a:moveTo>
                  <a:lnTo>
                    <a:pt x="0" y="565124"/>
                  </a:lnTo>
                  <a:lnTo>
                    <a:pt x="241" y="566191"/>
                  </a:lnTo>
                  <a:close/>
                </a:path>
                <a:path w="359409" h="580389">
                  <a:moveTo>
                    <a:pt x="571" y="567182"/>
                  </a:moveTo>
                  <a:lnTo>
                    <a:pt x="241" y="566191"/>
                  </a:lnTo>
                  <a:lnTo>
                    <a:pt x="571" y="567207"/>
                  </a:lnTo>
                  <a:close/>
                </a:path>
                <a:path w="359409" h="580389">
                  <a:moveTo>
                    <a:pt x="977" y="180835"/>
                  </a:moveTo>
                  <a:lnTo>
                    <a:pt x="533" y="181902"/>
                  </a:lnTo>
                  <a:lnTo>
                    <a:pt x="457" y="182143"/>
                  </a:lnTo>
                  <a:lnTo>
                    <a:pt x="977" y="180835"/>
                  </a:lnTo>
                  <a:close/>
                </a:path>
                <a:path w="359409" h="580389">
                  <a:moveTo>
                    <a:pt x="1600" y="197789"/>
                  </a:moveTo>
                  <a:lnTo>
                    <a:pt x="1168" y="196875"/>
                  </a:lnTo>
                  <a:lnTo>
                    <a:pt x="558" y="195376"/>
                  </a:lnTo>
                  <a:lnTo>
                    <a:pt x="241" y="194373"/>
                  </a:lnTo>
                  <a:lnTo>
                    <a:pt x="368" y="194894"/>
                  </a:lnTo>
                  <a:lnTo>
                    <a:pt x="901" y="196380"/>
                  </a:lnTo>
                  <a:lnTo>
                    <a:pt x="1600" y="197789"/>
                  </a:lnTo>
                  <a:close/>
                </a:path>
                <a:path w="359409" h="580389">
                  <a:moveTo>
                    <a:pt x="2743" y="549224"/>
                  </a:moveTo>
                  <a:lnTo>
                    <a:pt x="1993" y="550392"/>
                  </a:lnTo>
                  <a:lnTo>
                    <a:pt x="1358" y="551637"/>
                  </a:lnTo>
                  <a:lnTo>
                    <a:pt x="1231" y="551967"/>
                  </a:lnTo>
                  <a:lnTo>
                    <a:pt x="1663" y="551065"/>
                  </a:lnTo>
                  <a:lnTo>
                    <a:pt x="2324" y="549910"/>
                  </a:lnTo>
                  <a:lnTo>
                    <a:pt x="2743" y="549224"/>
                  </a:lnTo>
                  <a:close/>
                </a:path>
                <a:path w="359409" h="580389">
                  <a:moveTo>
                    <a:pt x="9296" y="577951"/>
                  </a:moveTo>
                  <a:close/>
                </a:path>
                <a:path w="359409" h="580389">
                  <a:moveTo>
                    <a:pt x="10731" y="170281"/>
                  </a:moveTo>
                  <a:lnTo>
                    <a:pt x="10414" y="170446"/>
                  </a:lnTo>
                  <a:lnTo>
                    <a:pt x="10731" y="170281"/>
                  </a:lnTo>
                  <a:close/>
                </a:path>
                <a:path w="359409" h="580389">
                  <a:moveTo>
                    <a:pt x="10795" y="170256"/>
                  </a:moveTo>
                  <a:close/>
                </a:path>
                <a:path w="359409" h="580389">
                  <a:moveTo>
                    <a:pt x="10934" y="578904"/>
                  </a:moveTo>
                  <a:lnTo>
                    <a:pt x="9321" y="577964"/>
                  </a:lnTo>
                  <a:lnTo>
                    <a:pt x="10680" y="578789"/>
                  </a:lnTo>
                  <a:lnTo>
                    <a:pt x="10934" y="578904"/>
                  </a:lnTo>
                  <a:close/>
                </a:path>
                <a:path w="359409" h="580389">
                  <a:moveTo>
                    <a:pt x="11455" y="207314"/>
                  </a:moveTo>
                  <a:lnTo>
                    <a:pt x="10998" y="207098"/>
                  </a:lnTo>
                  <a:lnTo>
                    <a:pt x="11455" y="207314"/>
                  </a:lnTo>
                  <a:close/>
                </a:path>
                <a:path w="359409" h="580389">
                  <a:moveTo>
                    <a:pt x="12395" y="169532"/>
                  </a:moveTo>
                  <a:lnTo>
                    <a:pt x="12230" y="169583"/>
                  </a:lnTo>
                  <a:lnTo>
                    <a:pt x="11303" y="169976"/>
                  </a:lnTo>
                  <a:lnTo>
                    <a:pt x="10820" y="170243"/>
                  </a:lnTo>
                  <a:lnTo>
                    <a:pt x="11607" y="169862"/>
                  </a:lnTo>
                  <a:lnTo>
                    <a:pt x="12395" y="169532"/>
                  </a:lnTo>
                  <a:close/>
                </a:path>
                <a:path w="359409" h="580389">
                  <a:moveTo>
                    <a:pt x="13322" y="169202"/>
                  </a:moveTo>
                  <a:close/>
                </a:path>
                <a:path w="359409" h="580389">
                  <a:moveTo>
                    <a:pt x="13677" y="579945"/>
                  </a:moveTo>
                  <a:lnTo>
                    <a:pt x="12192" y="579462"/>
                  </a:lnTo>
                  <a:lnTo>
                    <a:pt x="10998" y="578942"/>
                  </a:lnTo>
                  <a:lnTo>
                    <a:pt x="12141" y="579462"/>
                  </a:lnTo>
                  <a:lnTo>
                    <a:pt x="13677" y="579945"/>
                  </a:lnTo>
                  <a:close/>
                </a:path>
                <a:path w="359409" h="580389">
                  <a:moveTo>
                    <a:pt x="15481" y="540308"/>
                  </a:moveTo>
                  <a:lnTo>
                    <a:pt x="13881" y="540524"/>
                  </a:lnTo>
                  <a:lnTo>
                    <a:pt x="10934" y="541705"/>
                  </a:lnTo>
                  <a:lnTo>
                    <a:pt x="9652" y="542582"/>
                  </a:lnTo>
                  <a:lnTo>
                    <a:pt x="10998" y="541870"/>
                  </a:lnTo>
                  <a:lnTo>
                    <a:pt x="13919" y="540727"/>
                  </a:lnTo>
                  <a:lnTo>
                    <a:pt x="15481" y="540308"/>
                  </a:lnTo>
                  <a:close/>
                </a:path>
                <a:path w="359409" h="580389">
                  <a:moveTo>
                    <a:pt x="21234" y="209092"/>
                  </a:moveTo>
                  <a:lnTo>
                    <a:pt x="20828" y="209118"/>
                  </a:lnTo>
                  <a:lnTo>
                    <a:pt x="21234" y="209092"/>
                  </a:lnTo>
                  <a:close/>
                </a:path>
                <a:path w="359409" h="580389">
                  <a:moveTo>
                    <a:pt x="22555" y="464375"/>
                  </a:moveTo>
                  <a:lnTo>
                    <a:pt x="22491" y="209130"/>
                  </a:lnTo>
                  <a:lnTo>
                    <a:pt x="22491" y="208953"/>
                  </a:lnTo>
                  <a:lnTo>
                    <a:pt x="21983" y="209029"/>
                  </a:lnTo>
                  <a:lnTo>
                    <a:pt x="21615" y="209067"/>
                  </a:lnTo>
                  <a:lnTo>
                    <a:pt x="20815" y="209130"/>
                  </a:lnTo>
                  <a:lnTo>
                    <a:pt x="19951" y="209130"/>
                  </a:lnTo>
                  <a:lnTo>
                    <a:pt x="19202" y="209118"/>
                  </a:lnTo>
                  <a:lnTo>
                    <a:pt x="18605" y="209092"/>
                  </a:lnTo>
                  <a:lnTo>
                    <a:pt x="17132" y="208940"/>
                  </a:lnTo>
                  <a:lnTo>
                    <a:pt x="17132" y="465378"/>
                  </a:lnTo>
                  <a:lnTo>
                    <a:pt x="17132" y="540092"/>
                  </a:lnTo>
                  <a:lnTo>
                    <a:pt x="17919" y="540004"/>
                  </a:lnTo>
                  <a:lnTo>
                    <a:pt x="18630" y="539927"/>
                  </a:lnTo>
                  <a:lnTo>
                    <a:pt x="19126" y="539915"/>
                  </a:lnTo>
                  <a:lnTo>
                    <a:pt x="20713" y="539927"/>
                  </a:lnTo>
                  <a:lnTo>
                    <a:pt x="22491" y="540067"/>
                  </a:lnTo>
                  <a:lnTo>
                    <a:pt x="22491" y="505320"/>
                  </a:lnTo>
                  <a:lnTo>
                    <a:pt x="22491" y="540067"/>
                  </a:lnTo>
                  <a:lnTo>
                    <a:pt x="22555" y="505320"/>
                  </a:lnTo>
                  <a:lnTo>
                    <a:pt x="22555" y="487387"/>
                  </a:lnTo>
                  <a:lnTo>
                    <a:pt x="22555" y="482282"/>
                  </a:lnTo>
                  <a:lnTo>
                    <a:pt x="22555" y="481139"/>
                  </a:lnTo>
                  <a:lnTo>
                    <a:pt x="22555" y="464375"/>
                  </a:lnTo>
                  <a:close/>
                </a:path>
                <a:path w="359409" h="580389">
                  <a:moveTo>
                    <a:pt x="22961" y="540143"/>
                  </a:moveTo>
                  <a:lnTo>
                    <a:pt x="22555" y="540092"/>
                  </a:lnTo>
                  <a:lnTo>
                    <a:pt x="22910" y="540143"/>
                  </a:lnTo>
                  <a:close/>
                </a:path>
                <a:path w="359409" h="580389">
                  <a:moveTo>
                    <a:pt x="25158" y="540575"/>
                  </a:moveTo>
                  <a:lnTo>
                    <a:pt x="24091" y="540308"/>
                  </a:lnTo>
                  <a:lnTo>
                    <a:pt x="25158" y="540575"/>
                  </a:lnTo>
                  <a:close/>
                </a:path>
                <a:path w="359409" h="580389">
                  <a:moveTo>
                    <a:pt x="26225" y="540931"/>
                  </a:moveTo>
                  <a:lnTo>
                    <a:pt x="25171" y="540575"/>
                  </a:lnTo>
                  <a:lnTo>
                    <a:pt x="26225" y="540943"/>
                  </a:lnTo>
                  <a:close/>
                </a:path>
                <a:path w="359409" h="580389">
                  <a:moveTo>
                    <a:pt x="27927" y="541553"/>
                  </a:moveTo>
                  <a:lnTo>
                    <a:pt x="27457" y="541337"/>
                  </a:lnTo>
                  <a:lnTo>
                    <a:pt x="26974" y="541197"/>
                  </a:lnTo>
                  <a:lnTo>
                    <a:pt x="27927" y="541553"/>
                  </a:lnTo>
                  <a:close/>
                </a:path>
                <a:path w="359409" h="580389">
                  <a:moveTo>
                    <a:pt x="28714" y="170167"/>
                  </a:moveTo>
                  <a:lnTo>
                    <a:pt x="28041" y="169837"/>
                  </a:lnTo>
                  <a:lnTo>
                    <a:pt x="27178" y="169494"/>
                  </a:lnTo>
                  <a:lnTo>
                    <a:pt x="28714" y="170167"/>
                  </a:lnTo>
                  <a:close/>
                </a:path>
                <a:path w="359409" h="580389">
                  <a:moveTo>
                    <a:pt x="28854" y="541985"/>
                  </a:moveTo>
                  <a:lnTo>
                    <a:pt x="28638" y="541858"/>
                  </a:lnTo>
                  <a:lnTo>
                    <a:pt x="27927" y="541553"/>
                  </a:lnTo>
                  <a:lnTo>
                    <a:pt x="28854" y="541985"/>
                  </a:lnTo>
                  <a:close/>
                </a:path>
                <a:path w="359409" h="580389">
                  <a:moveTo>
                    <a:pt x="29743" y="542467"/>
                  </a:moveTo>
                  <a:lnTo>
                    <a:pt x="28854" y="541985"/>
                  </a:lnTo>
                  <a:lnTo>
                    <a:pt x="29743" y="542480"/>
                  </a:lnTo>
                  <a:close/>
                </a:path>
                <a:path w="359409" h="580389">
                  <a:moveTo>
                    <a:pt x="30873" y="543153"/>
                  </a:moveTo>
                  <a:lnTo>
                    <a:pt x="30149" y="542696"/>
                  </a:lnTo>
                  <a:lnTo>
                    <a:pt x="29768" y="542493"/>
                  </a:lnTo>
                  <a:lnTo>
                    <a:pt x="30873" y="543153"/>
                  </a:lnTo>
                  <a:close/>
                </a:path>
                <a:path w="359409" h="580389">
                  <a:moveTo>
                    <a:pt x="38709" y="180835"/>
                  </a:moveTo>
                  <a:lnTo>
                    <a:pt x="38392" y="180086"/>
                  </a:lnTo>
                  <a:lnTo>
                    <a:pt x="38227" y="179743"/>
                  </a:lnTo>
                  <a:lnTo>
                    <a:pt x="38709" y="180835"/>
                  </a:lnTo>
                  <a:close/>
                </a:path>
                <a:path w="359409" h="580389">
                  <a:moveTo>
                    <a:pt x="38989" y="195707"/>
                  </a:moveTo>
                  <a:lnTo>
                    <a:pt x="38315" y="197319"/>
                  </a:lnTo>
                  <a:lnTo>
                    <a:pt x="38785" y="196253"/>
                  </a:lnTo>
                  <a:lnTo>
                    <a:pt x="38989" y="195707"/>
                  </a:lnTo>
                  <a:close/>
                </a:path>
                <a:path w="359409" h="580389">
                  <a:moveTo>
                    <a:pt x="39103" y="181902"/>
                  </a:moveTo>
                  <a:lnTo>
                    <a:pt x="39052" y="181711"/>
                  </a:lnTo>
                  <a:lnTo>
                    <a:pt x="38709" y="180835"/>
                  </a:lnTo>
                  <a:lnTo>
                    <a:pt x="39103" y="181902"/>
                  </a:lnTo>
                  <a:close/>
                </a:path>
                <a:path w="359409" h="580389">
                  <a:moveTo>
                    <a:pt x="39509" y="183146"/>
                  </a:moveTo>
                  <a:lnTo>
                    <a:pt x="39306" y="182435"/>
                  </a:lnTo>
                  <a:lnTo>
                    <a:pt x="39166" y="182041"/>
                  </a:lnTo>
                  <a:lnTo>
                    <a:pt x="39103" y="181902"/>
                  </a:lnTo>
                  <a:lnTo>
                    <a:pt x="39509" y="183146"/>
                  </a:lnTo>
                  <a:close/>
                </a:path>
                <a:path w="359409" h="580389">
                  <a:moveTo>
                    <a:pt x="358990" y="10528"/>
                  </a:moveTo>
                  <a:lnTo>
                    <a:pt x="342912" y="1193"/>
                  </a:lnTo>
                  <a:lnTo>
                    <a:pt x="342785" y="1130"/>
                  </a:lnTo>
                  <a:lnTo>
                    <a:pt x="342785" y="1866"/>
                  </a:lnTo>
                  <a:lnTo>
                    <a:pt x="342696" y="1612"/>
                  </a:lnTo>
                  <a:lnTo>
                    <a:pt x="342785" y="1866"/>
                  </a:lnTo>
                  <a:lnTo>
                    <a:pt x="342785" y="1130"/>
                  </a:lnTo>
                  <a:lnTo>
                    <a:pt x="341909" y="609"/>
                  </a:lnTo>
                  <a:lnTo>
                    <a:pt x="341909" y="4775"/>
                  </a:lnTo>
                  <a:lnTo>
                    <a:pt x="341718" y="4953"/>
                  </a:lnTo>
                  <a:lnTo>
                    <a:pt x="341591" y="5029"/>
                  </a:lnTo>
                  <a:lnTo>
                    <a:pt x="341401" y="5156"/>
                  </a:lnTo>
                  <a:lnTo>
                    <a:pt x="341909" y="4775"/>
                  </a:lnTo>
                  <a:lnTo>
                    <a:pt x="341909" y="609"/>
                  </a:lnTo>
                  <a:lnTo>
                    <a:pt x="341490" y="355"/>
                  </a:lnTo>
                  <a:lnTo>
                    <a:pt x="340626" y="139"/>
                  </a:lnTo>
                  <a:lnTo>
                    <a:pt x="340626" y="5448"/>
                  </a:lnTo>
                  <a:lnTo>
                    <a:pt x="340169" y="5461"/>
                  </a:lnTo>
                  <a:lnTo>
                    <a:pt x="339648" y="5461"/>
                  </a:lnTo>
                  <a:lnTo>
                    <a:pt x="340626" y="5448"/>
                  </a:lnTo>
                  <a:lnTo>
                    <a:pt x="340626" y="139"/>
                  </a:lnTo>
                  <a:lnTo>
                    <a:pt x="340258" y="38"/>
                  </a:lnTo>
                  <a:lnTo>
                    <a:pt x="340131" y="0"/>
                  </a:lnTo>
                  <a:lnTo>
                    <a:pt x="338772" y="355"/>
                  </a:lnTo>
                  <a:lnTo>
                    <a:pt x="337540" y="1092"/>
                  </a:lnTo>
                  <a:lnTo>
                    <a:pt x="337540" y="1866"/>
                  </a:lnTo>
                  <a:lnTo>
                    <a:pt x="337489" y="3644"/>
                  </a:lnTo>
                  <a:lnTo>
                    <a:pt x="337439" y="3517"/>
                  </a:lnTo>
                  <a:lnTo>
                    <a:pt x="337489" y="1155"/>
                  </a:lnTo>
                  <a:lnTo>
                    <a:pt x="337413" y="3517"/>
                  </a:lnTo>
                  <a:lnTo>
                    <a:pt x="337413" y="1193"/>
                  </a:lnTo>
                  <a:lnTo>
                    <a:pt x="337489" y="2133"/>
                  </a:lnTo>
                  <a:lnTo>
                    <a:pt x="337540" y="1866"/>
                  </a:lnTo>
                  <a:lnTo>
                    <a:pt x="337540" y="1092"/>
                  </a:lnTo>
                  <a:lnTo>
                    <a:pt x="337413" y="1155"/>
                  </a:lnTo>
                  <a:lnTo>
                    <a:pt x="321322" y="10490"/>
                  </a:lnTo>
                  <a:lnTo>
                    <a:pt x="321614" y="11379"/>
                  </a:lnTo>
                  <a:lnTo>
                    <a:pt x="321983" y="12128"/>
                  </a:lnTo>
                  <a:lnTo>
                    <a:pt x="322935" y="13804"/>
                  </a:lnTo>
                  <a:lnTo>
                    <a:pt x="323049" y="13970"/>
                  </a:lnTo>
                  <a:lnTo>
                    <a:pt x="323443" y="14541"/>
                  </a:lnTo>
                  <a:lnTo>
                    <a:pt x="323989" y="15265"/>
                  </a:lnTo>
                  <a:lnTo>
                    <a:pt x="340131" y="5892"/>
                  </a:lnTo>
                  <a:lnTo>
                    <a:pt x="356273" y="15265"/>
                  </a:lnTo>
                  <a:lnTo>
                    <a:pt x="356819" y="14541"/>
                  </a:lnTo>
                  <a:lnTo>
                    <a:pt x="357327" y="13779"/>
                  </a:lnTo>
                  <a:lnTo>
                    <a:pt x="358254" y="12166"/>
                  </a:lnTo>
                  <a:lnTo>
                    <a:pt x="358648" y="11353"/>
                  </a:lnTo>
                  <a:lnTo>
                    <a:pt x="358990" y="105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7" name="object 763"/>
            <p:cNvSpPr/>
            <p:nvPr/>
          </p:nvSpPr>
          <p:spPr>
            <a:xfrm>
              <a:off x="9656547" y="4211995"/>
              <a:ext cx="681990" cy="753110"/>
            </a:xfrm>
            <a:custGeom>
              <a:avLst/>
              <a:gdLst/>
              <a:ahLst/>
              <a:cxnLst/>
              <a:rect l="l" t="t" r="r" b="b"/>
              <a:pathLst>
                <a:path w="681990" h="753110">
                  <a:moveTo>
                    <a:pt x="698" y="554748"/>
                  </a:moveTo>
                  <a:lnTo>
                    <a:pt x="342" y="552856"/>
                  </a:lnTo>
                  <a:lnTo>
                    <a:pt x="342" y="552996"/>
                  </a:lnTo>
                  <a:lnTo>
                    <a:pt x="381" y="553427"/>
                  </a:lnTo>
                  <a:lnTo>
                    <a:pt x="698" y="554748"/>
                  </a:lnTo>
                  <a:close/>
                </a:path>
                <a:path w="681990" h="753110">
                  <a:moveTo>
                    <a:pt x="1663" y="170548"/>
                  </a:moveTo>
                  <a:lnTo>
                    <a:pt x="1333" y="171259"/>
                  </a:lnTo>
                  <a:lnTo>
                    <a:pt x="736" y="173278"/>
                  </a:lnTo>
                  <a:lnTo>
                    <a:pt x="279" y="176695"/>
                  </a:lnTo>
                  <a:lnTo>
                    <a:pt x="279" y="177660"/>
                  </a:lnTo>
                  <a:lnTo>
                    <a:pt x="266" y="178447"/>
                  </a:lnTo>
                  <a:lnTo>
                    <a:pt x="203" y="178092"/>
                  </a:lnTo>
                  <a:lnTo>
                    <a:pt x="279" y="177660"/>
                  </a:lnTo>
                  <a:lnTo>
                    <a:pt x="279" y="176695"/>
                  </a:lnTo>
                  <a:lnTo>
                    <a:pt x="0" y="178765"/>
                  </a:lnTo>
                  <a:lnTo>
                    <a:pt x="381" y="182270"/>
                  </a:lnTo>
                  <a:lnTo>
                    <a:pt x="1371" y="184797"/>
                  </a:lnTo>
                  <a:lnTo>
                    <a:pt x="1511" y="185127"/>
                  </a:lnTo>
                  <a:lnTo>
                    <a:pt x="304" y="178714"/>
                  </a:lnTo>
                  <a:lnTo>
                    <a:pt x="355" y="177292"/>
                  </a:lnTo>
                  <a:lnTo>
                    <a:pt x="1663" y="170548"/>
                  </a:lnTo>
                  <a:close/>
                </a:path>
                <a:path w="681990" h="753110">
                  <a:moveTo>
                    <a:pt x="1765" y="185788"/>
                  </a:moveTo>
                  <a:lnTo>
                    <a:pt x="1511" y="185127"/>
                  </a:lnTo>
                  <a:lnTo>
                    <a:pt x="1562" y="185458"/>
                  </a:lnTo>
                  <a:lnTo>
                    <a:pt x="1765" y="185788"/>
                  </a:lnTo>
                  <a:close/>
                </a:path>
                <a:path w="681990" h="753110">
                  <a:moveTo>
                    <a:pt x="1803" y="557669"/>
                  </a:moveTo>
                  <a:lnTo>
                    <a:pt x="749" y="555002"/>
                  </a:lnTo>
                  <a:lnTo>
                    <a:pt x="889" y="555612"/>
                  </a:lnTo>
                  <a:lnTo>
                    <a:pt x="1752" y="557695"/>
                  </a:lnTo>
                  <a:close/>
                </a:path>
                <a:path w="681990" h="753110">
                  <a:moveTo>
                    <a:pt x="1828" y="170192"/>
                  </a:moveTo>
                  <a:lnTo>
                    <a:pt x="1689" y="170408"/>
                  </a:lnTo>
                  <a:lnTo>
                    <a:pt x="1663" y="170548"/>
                  </a:lnTo>
                  <a:lnTo>
                    <a:pt x="1828" y="170192"/>
                  </a:lnTo>
                  <a:close/>
                </a:path>
                <a:path w="681990" h="753110">
                  <a:moveTo>
                    <a:pt x="3810" y="538238"/>
                  </a:moveTo>
                  <a:lnTo>
                    <a:pt x="3289" y="539026"/>
                  </a:lnTo>
                  <a:lnTo>
                    <a:pt x="3644" y="538454"/>
                  </a:lnTo>
                  <a:lnTo>
                    <a:pt x="2451" y="540118"/>
                  </a:lnTo>
                  <a:lnTo>
                    <a:pt x="1346" y="542531"/>
                  </a:lnTo>
                  <a:lnTo>
                    <a:pt x="1155" y="542861"/>
                  </a:lnTo>
                  <a:lnTo>
                    <a:pt x="266" y="546392"/>
                  </a:lnTo>
                  <a:lnTo>
                    <a:pt x="266" y="547712"/>
                  </a:lnTo>
                  <a:lnTo>
                    <a:pt x="241" y="551091"/>
                  </a:lnTo>
                  <a:lnTo>
                    <a:pt x="1866" y="541489"/>
                  </a:lnTo>
                  <a:lnTo>
                    <a:pt x="1727" y="541870"/>
                  </a:lnTo>
                  <a:lnTo>
                    <a:pt x="3810" y="538238"/>
                  </a:lnTo>
                  <a:close/>
                </a:path>
                <a:path w="681990" h="753110">
                  <a:moveTo>
                    <a:pt x="8280" y="533514"/>
                  </a:moveTo>
                  <a:lnTo>
                    <a:pt x="6946" y="534377"/>
                  </a:lnTo>
                  <a:lnTo>
                    <a:pt x="4673" y="536727"/>
                  </a:lnTo>
                  <a:lnTo>
                    <a:pt x="3810" y="538238"/>
                  </a:lnTo>
                  <a:lnTo>
                    <a:pt x="4051" y="537895"/>
                  </a:lnTo>
                  <a:lnTo>
                    <a:pt x="4394" y="537413"/>
                  </a:lnTo>
                  <a:lnTo>
                    <a:pt x="5461" y="535952"/>
                  </a:lnTo>
                  <a:lnTo>
                    <a:pt x="7099" y="534327"/>
                  </a:lnTo>
                  <a:lnTo>
                    <a:pt x="8280" y="533514"/>
                  </a:lnTo>
                  <a:close/>
                </a:path>
                <a:path w="681990" h="753110">
                  <a:moveTo>
                    <a:pt x="11836" y="159588"/>
                  </a:moveTo>
                  <a:lnTo>
                    <a:pt x="11264" y="159867"/>
                  </a:lnTo>
                  <a:lnTo>
                    <a:pt x="8737" y="161404"/>
                  </a:lnTo>
                  <a:lnTo>
                    <a:pt x="10083" y="160566"/>
                  </a:lnTo>
                  <a:lnTo>
                    <a:pt x="7721" y="162013"/>
                  </a:lnTo>
                  <a:lnTo>
                    <a:pt x="7023" y="162433"/>
                  </a:lnTo>
                  <a:lnTo>
                    <a:pt x="6553" y="162725"/>
                  </a:lnTo>
                  <a:lnTo>
                    <a:pt x="4965" y="164566"/>
                  </a:lnTo>
                  <a:lnTo>
                    <a:pt x="4800" y="164744"/>
                  </a:lnTo>
                  <a:lnTo>
                    <a:pt x="4610" y="164973"/>
                  </a:lnTo>
                  <a:lnTo>
                    <a:pt x="3962" y="165684"/>
                  </a:lnTo>
                  <a:lnTo>
                    <a:pt x="3886" y="165811"/>
                  </a:lnTo>
                  <a:lnTo>
                    <a:pt x="1828" y="170192"/>
                  </a:lnTo>
                  <a:lnTo>
                    <a:pt x="5765" y="164045"/>
                  </a:lnTo>
                  <a:lnTo>
                    <a:pt x="11836" y="159588"/>
                  </a:lnTo>
                  <a:close/>
                </a:path>
                <a:path w="681990" h="753110">
                  <a:moveTo>
                    <a:pt x="15214" y="569709"/>
                  </a:moveTo>
                  <a:lnTo>
                    <a:pt x="4521" y="562394"/>
                  </a:lnTo>
                  <a:lnTo>
                    <a:pt x="6134" y="564565"/>
                  </a:lnTo>
                  <a:lnTo>
                    <a:pt x="6781" y="565137"/>
                  </a:lnTo>
                  <a:lnTo>
                    <a:pt x="7175" y="565492"/>
                  </a:lnTo>
                  <a:lnTo>
                    <a:pt x="8039" y="566254"/>
                  </a:lnTo>
                  <a:lnTo>
                    <a:pt x="8204" y="566381"/>
                  </a:lnTo>
                  <a:lnTo>
                    <a:pt x="10541" y="567728"/>
                  </a:lnTo>
                  <a:lnTo>
                    <a:pt x="11569" y="568299"/>
                  </a:lnTo>
                  <a:lnTo>
                    <a:pt x="12573" y="568756"/>
                  </a:lnTo>
                  <a:lnTo>
                    <a:pt x="13639" y="569150"/>
                  </a:lnTo>
                  <a:lnTo>
                    <a:pt x="13779" y="569201"/>
                  </a:lnTo>
                  <a:lnTo>
                    <a:pt x="15214" y="569709"/>
                  </a:lnTo>
                  <a:close/>
                </a:path>
                <a:path w="681990" h="753110">
                  <a:moveTo>
                    <a:pt x="17437" y="570230"/>
                  </a:moveTo>
                  <a:lnTo>
                    <a:pt x="17030" y="570153"/>
                  </a:lnTo>
                  <a:lnTo>
                    <a:pt x="16179" y="569988"/>
                  </a:lnTo>
                  <a:lnTo>
                    <a:pt x="15836" y="569925"/>
                  </a:lnTo>
                  <a:lnTo>
                    <a:pt x="16065" y="570001"/>
                  </a:lnTo>
                  <a:lnTo>
                    <a:pt x="17437" y="570230"/>
                  </a:lnTo>
                  <a:close/>
                </a:path>
                <a:path w="681990" h="753110">
                  <a:moveTo>
                    <a:pt x="17881" y="529564"/>
                  </a:moveTo>
                  <a:lnTo>
                    <a:pt x="14630" y="529983"/>
                  </a:lnTo>
                  <a:lnTo>
                    <a:pt x="12788" y="530733"/>
                  </a:lnTo>
                  <a:lnTo>
                    <a:pt x="12369" y="530898"/>
                  </a:lnTo>
                  <a:lnTo>
                    <a:pt x="11684" y="531152"/>
                  </a:lnTo>
                  <a:lnTo>
                    <a:pt x="8280" y="533514"/>
                  </a:lnTo>
                  <a:lnTo>
                    <a:pt x="12077" y="531050"/>
                  </a:lnTo>
                  <a:lnTo>
                    <a:pt x="14871" y="529971"/>
                  </a:lnTo>
                  <a:lnTo>
                    <a:pt x="17881" y="529564"/>
                  </a:lnTo>
                  <a:close/>
                </a:path>
                <a:path w="681990" h="753110">
                  <a:moveTo>
                    <a:pt x="17894" y="198412"/>
                  </a:moveTo>
                  <a:lnTo>
                    <a:pt x="11023" y="196176"/>
                  </a:lnTo>
                  <a:lnTo>
                    <a:pt x="10858" y="196100"/>
                  </a:lnTo>
                  <a:lnTo>
                    <a:pt x="5308" y="191643"/>
                  </a:lnTo>
                  <a:lnTo>
                    <a:pt x="1765" y="185788"/>
                  </a:lnTo>
                  <a:lnTo>
                    <a:pt x="2057" y="186537"/>
                  </a:lnTo>
                  <a:lnTo>
                    <a:pt x="15684" y="198056"/>
                  </a:lnTo>
                  <a:lnTo>
                    <a:pt x="17894" y="198412"/>
                  </a:lnTo>
                  <a:close/>
                </a:path>
                <a:path w="681990" h="753110">
                  <a:moveTo>
                    <a:pt x="17945" y="570318"/>
                  </a:moveTo>
                  <a:lnTo>
                    <a:pt x="17437" y="570230"/>
                  </a:lnTo>
                  <a:lnTo>
                    <a:pt x="17843" y="570306"/>
                  </a:lnTo>
                  <a:close/>
                </a:path>
                <a:path w="681990" h="753110">
                  <a:moveTo>
                    <a:pt x="17957" y="529539"/>
                  </a:moveTo>
                  <a:close/>
                </a:path>
                <a:path w="681990" h="753110">
                  <a:moveTo>
                    <a:pt x="17957" y="225767"/>
                  </a:moveTo>
                  <a:lnTo>
                    <a:pt x="17881" y="529539"/>
                  </a:lnTo>
                  <a:lnTo>
                    <a:pt x="17957" y="225767"/>
                  </a:lnTo>
                  <a:close/>
                </a:path>
                <a:path w="681990" h="753110">
                  <a:moveTo>
                    <a:pt x="17957" y="219417"/>
                  </a:moveTo>
                  <a:lnTo>
                    <a:pt x="17894" y="225742"/>
                  </a:lnTo>
                  <a:lnTo>
                    <a:pt x="17957" y="219468"/>
                  </a:lnTo>
                  <a:close/>
                </a:path>
                <a:path w="681990" h="753110">
                  <a:moveTo>
                    <a:pt x="17957" y="198412"/>
                  </a:moveTo>
                  <a:lnTo>
                    <a:pt x="17894" y="219443"/>
                  </a:lnTo>
                  <a:lnTo>
                    <a:pt x="17957" y="198412"/>
                  </a:lnTo>
                  <a:close/>
                </a:path>
                <a:path w="681990" h="753110">
                  <a:moveTo>
                    <a:pt x="20040" y="570369"/>
                  </a:moveTo>
                  <a:lnTo>
                    <a:pt x="19875" y="570357"/>
                  </a:lnTo>
                  <a:lnTo>
                    <a:pt x="17945" y="570318"/>
                  </a:lnTo>
                  <a:lnTo>
                    <a:pt x="18326" y="570369"/>
                  </a:lnTo>
                  <a:lnTo>
                    <a:pt x="20040" y="570369"/>
                  </a:lnTo>
                  <a:close/>
                </a:path>
                <a:path w="681990" h="753110">
                  <a:moveTo>
                    <a:pt x="20650" y="157594"/>
                  </a:moveTo>
                  <a:lnTo>
                    <a:pt x="20205" y="157594"/>
                  </a:lnTo>
                  <a:lnTo>
                    <a:pt x="19075" y="157594"/>
                  </a:lnTo>
                  <a:lnTo>
                    <a:pt x="17665" y="157759"/>
                  </a:lnTo>
                  <a:lnTo>
                    <a:pt x="19075" y="157670"/>
                  </a:lnTo>
                  <a:lnTo>
                    <a:pt x="18465" y="157594"/>
                  </a:lnTo>
                  <a:lnTo>
                    <a:pt x="17500" y="157759"/>
                  </a:lnTo>
                  <a:lnTo>
                    <a:pt x="16383" y="157949"/>
                  </a:lnTo>
                  <a:lnTo>
                    <a:pt x="16103" y="158051"/>
                  </a:lnTo>
                  <a:lnTo>
                    <a:pt x="15684" y="158127"/>
                  </a:lnTo>
                  <a:lnTo>
                    <a:pt x="14262" y="158635"/>
                  </a:lnTo>
                  <a:lnTo>
                    <a:pt x="12458" y="159283"/>
                  </a:lnTo>
                  <a:lnTo>
                    <a:pt x="11836" y="159588"/>
                  </a:lnTo>
                  <a:lnTo>
                    <a:pt x="19304" y="157657"/>
                  </a:lnTo>
                  <a:lnTo>
                    <a:pt x="19761" y="157619"/>
                  </a:lnTo>
                  <a:lnTo>
                    <a:pt x="20650" y="157594"/>
                  </a:lnTo>
                  <a:close/>
                </a:path>
                <a:path w="681990" h="753110">
                  <a:moveTo>
                    <a:pt x="22644" y="157695"/>
                  </a:moveTo>
                  <a:lnTo>
                    <a:pt x="21336" y="157594"/>
                  </a:lnTo>
                  <a:lnTo>
                    <a:pt x="22644" y="157695"/>
                  </a:lnTo>
                  <a:close/>
                </a:path>
                <a:path w="681990" h="753110">
                  <a:moveTo>
                    <a:pt x="30530" y="196037"/>
                  </a:moveTo>
                  <a:lnTo>
                    <a:pt x="29248" y="196710"/>
                  </a:lnTo>
                  <a:lnTo>
                    <a:pt x="28562" y="196989"/>
                  </a:lnTo>
                  <a:lnTo>
                    <a:pt x="26720" y="197751"/>
                  </a:lnTo>
                  <a:lnTo>
                    <a:pt x="25057" y="198183"/>
                  </a:lnTo>
                  <a:lnTo>
                    <a:pt x="23380" y="198412"/>
                  </a:lnTo>
                  <a:lnTo>
                    <a:pt x="25958" y="198069"/>
                  </a:lnTo>
                  <a:lnTo>
                    <a:pt x="28498" y="197231"/>
                  </a:lnTo>
                  <a:lnTo>
                    <a:pt x="30530" y="196037"/>
                  </a:lnTo>
                  <a:close/>
                </a:path>
                <a:path w="681990" h="753110">
                  <a:moveTo>
                    <a:pt x="32905" y="161455"/>
                  </a:moveTo>
                  <a:lnTo>
                    <a:pt x="30403" y="160096"/>
                  </a:lnTo>
                  <a:lnTo>
                    <a:pt x="32905" y="161455"/>
                  </a:lnTo>
                  <a:close/>
                </a:path>
                <a:path w="681990" h="753110">
                  <a:moveTo>
                    <a:pt x="36804" y="165582"/>
                  </a:moveTo>
                  <a:lnTo>
                    <a:pt x="35052" y="163258"/>
                  </a:lnTo>
                  <a:lnTo>
                    <a:pt x="32905" y="161455"/>
                  </a:lnTo>
                  <a:lnTo>
                    <a:pt x="35077" y="163322"/>
                  </a:lnTo>
                  <a:lnTo>
                    <a:pt x="36804" y="165582"/>
                  </a:lnTo>
                  <a:close/>
                </a:path>
                <a:path w="681990" h="753110">
                  <a:moveTo>
                    <a:pt x="38531" y="188061"/>
                  </a:moveTo>
                  <a:lnTo>
                    <a:pt x="37985" y="189001"/>
                  </a:lnTo>
                  <a:lnTo>
                    <a:pt x="35636" y="192316"/>
                  </a:lnTo>
                  <a:lnTo>
                    <a:pt x="33477" y="194322"/>
                  </a:lnTo>
                  <a:lnTo>
                    <a:pt x="30657" y="195961"/>
                  </a:lnTo>
                  <a:lnTo>
                    <a:pt x="34302" y="193903"/>
                  </a:lnTo>
                  <a:lnTo>
                    <a:pt x="37261" y="190741"/>
                  </a:lnTo>
                  <a:lnTo>
                    <a:pt x="38531" y="188061"/>
                  </a:lnTo>
                  <a:close/>
                </a:path>
                <a:path w="681990" h="753110">
                  <a:moveTo>
                    <a:pt x="41122" y="175780"/>
                  </a:moveTo>
                  <a:lnTo>
                    <a:pt x="40716" y="173520"/>
                  </a:lnTo>
                  <a:lnTo>
                    <a:pt x="40627" y="172974"/>
                  </a:lnTo>
                  <a:lnTo>
                    <a:pt x="39814" y="171005"/>
                  </a:lnTo>
                  <a:lnTo>
                    <a:pt x="39535" y="170307"/>
                  </a:lnTo>
                  <a:lnTo>
                    <a:pt x="40640" y="173342"/>
                  </a:lnTo>
                  <a:lnTo>
                    <a:pt x="40970" y="175209"/>
                  </a:lnTo>
                  <a:lnTo>
                    <a:pt x="41071" y="175780"/>
                  </a:lnTo>
                  <a:lnTo>
                    <a:pt x="41059" y="178536"/>
                  </a:lnTo>
                  <a:lnTo>
                    <a:pt x="41122" y="175780"/>
                  </a:lnTo>
                  <a:close/>
                </a:path>
                <a:path w="681990" h="753110">
                  <a:moveTo>
                    <a:pt x="320776" y="739114"/>
                  </a:moveTo>
                  <a:close/>
                </a:path>
                <a:path w="681990" h="753110">
                  <a:moveTo>
                    <a:pt x="322097" y="727964"/>
                  </a:moveTo>
                  <a:lnTo>
                    <a:pt x="321056" y="730504"/>
                  </a:lnTo>
                  <a:lnTo>
                    <a:pt x="320560" y="733132"/>
                  </a:lnTo>
                  <a:lnTo>
                    <a:pt x="320560" y="734047"/>
                  </a:lnTo>
                  <a:lnTo>
                    <a:pt x="320560" y="735761"/>
                  </a:lnTo>
                  <a:lnTo>
                    <a:pt x="320662" y="733221"/>
                  </a:lnTo>
                  <a:lnTo>
                    <a:pt x="320763" y="732409"/>
                  </a:lnTo>
                  <a:lnTo>
                    <a:pt x="321170" y="730783"/>
                  </a:lnTo>
                  <a:lnTo>
                    <a:pt x="321373" y="729957"/>
                  </a:lnTo>
                  <a:lnTo>
                    <a:pt x="321589" y="729272"/>
                  </a:lnTo>
                  <a:lnTo>
                    <a:pt x="322097" y="727964"/>
                  </a:lnTo>
                  <a:close/>
                </a:path>
                <a:path w="681990" h="753110">
                  <a:moveTo>
                    <a:pt x="322414" y="744296"/>
                  </a:moveTo>
                  <a:lnTo>
                    <a:pt x="321881" y="743115"/>
                  </a:lnTo>
                  <a:lnTo>
                    <a:pt x="321475" y="741946"/>
                  </a:lnTo>
                  <a:lnTo>
                    <a:pt x="321170" y="740740"/>
                  </a:lnTo>
                  <a:lnTo>
                    <a:pt x="321119" y="740537"/>
                  </a:lnTo>
                  <a:lnTo>
                    <a:pt x="321081" y="740384"/>
                  </a:lnTo>
                  <a:lnTo>
                    <a:pt x="320763" y="739114"/>
                  </a:lnTo>
                  <a:lnTo>
                    <a:pt x="320611" y="737920"/>
                  </a:lnTo>
                  <a:lnTo>
                    <a:pt x="320649" y="739114"/>
                  </a:lnTo>
                  <a:lnTo>
                    <a:pt x="321157" y="741553"/>
                  </a:lnTo>
                  <a:lnTo>
                    <a:pt x="322414" y="744296"/>
                  </a:lnTo>
                  <a:close/>
                </a:path>
                <a:path w="681990" h="753110">
                  <a:moveTo>
                    <a:pt x="324802" y="4737"/>
                  </a:moveTo>
                  <a:lnTo>
                    <a:pt x="324180" y="3911"/>
                  </a:lnTo>
                  <a:lnTo>
                    <a:pt x="323608" y="3048"/>
                  </a:lnTo>
                  <a:lnTo>
                    <a:pt x="322732" y="1473"/>
                  </a:lnTo>
                  <a:lnTo>
                    <a:pt x="322402" y="762"/>
                  </a:lnTo>
                  <a:lnTo>
                    <a:pt x="322097" y="25"/>
                  </a:lnTo>
                  <a:lnTo>
                    <a:pt x="127279" y="113055"/>
                  </a:lnTo>
                  <a:lnTo>
                    <a:pt x="121856" y="116217"/>
                  </a:lnTo>
                  <a:lnTo>
                    <a:pt x="36817" y="165582"/>
                  </a:lnTo>
                  <a:lnTo>
                    <a:pt x="37338" y="166255"/>
                  </a:lnTo>
                  <a:lnTo>
                    <a:pt x="37820" y="166979"/>
                  </a:lnTo>
                  <a:lnTo>
                    <a:pt x="38608" y="168338"/>
                  </a:lnTo>
                  <a:lnTo>
                    <a:pt x="38938" y="168960"/>
                  </a:lnTo>
                  <a:lnTo>
                    <a:pt x="39535" y="170307"/>
                  </a:lnTo>
                  <a:lnTo>
                    <a:pt x="121856" y="122529"/>
                  </a:lnTo>
                  <a:lnTo>
                    <a:pt x="127279" y="119367"/>
                  </a:lnTo>
                  <a:lnTo>
                    <a:pt x="324802" y="4737"/>
                  </a:lnTo>
                  <a:close/>
                </a:path>
                <a:path w="681990" h="753110">
                  <a:moveTo>
                    <a:pt x="327406" y="751128"/>
                  </a:moveTo>
                  <a:lnTo>
                    <a:pt x="327202" y="750912"/>
                  </a:lnTo>
                  <a:lnTo>
                    <a:pt x="326859" y="750595"/>
                  </a:lnTo>
                  <a:lnTo>
                    <a:pt x="325831" y="749566"/>
                  </a:lnTo>
                  <a:lnTo>
                    <a:pt x="324967" y="748550"/>
                  </a:lnTo>
                  <a:lnTo>
                    <a:pt x="324192" y="747445"/>
                  </a:lnTo>
                  <a:lnTo>
                    <a:pt x="323494" y="746417"/>
                  </a:lnTo>
                  <a:lnTo>
                    <a:pt x="322935" y="745426"/>
                  </a:lnTo>
                  <a:lnTo>
                    <a:pt x="322414" y="744296"/>
                  </a:lnTo>
                  <a:lnTo>
                    <a:pt x="323443" y="746569"/>
                  </a:lnTo>
                  <a:lnTo>
                    <a:pt x="324916" y="748690"/>
                  </a:lnTo>
                  <a:lnTo>
                    <a:pt x="325437" y="749198"/>
                  </a:lnTo>
                  <a:lnTo>
                    <a:pt x="326644" y="750506"/>
                  </a:lnTo>
                  <a:lnTo>
                    <a:pt x="327406" y="751128"/>
                  </a:lnTo>
                  <a:close/>
                </a:path>
                <a:path w="681990" h="753110">
                  <a:moveTo>
                    <a:pt x="329425" y="752690"/>
                  </a:moveTo>
                  <a:lnTo>
                    <a:pt x="328536" y="752030"/>
                  </a:lnTo>
                  <a:lnTo>
                    <a:pt x="327634" y="751306"/>
                  </a:lnTo>
                  <a:lnTo>
                    <a:pt x="327482" y="751179"/>
                  </a:lnTo>
                  <a:lnTo>
                    <a:pt x="327634" y="751332"/>
                  </a:lnTo>
                  <a:lnTo>
                    <a:pt x="328536" y="752055"/>
                  </a:lnTo>
                  <a:lnTo>
                    <a:pt x="329425" y="752690"/>
                  </a:lnTo>
                  <a:close/>
                </a:path>
                <a:path w="681990" h="753110">
                  <a:moveTo>
                    <a:pt x="332232" y="717232"/>
                  </a:moveTo>
                  <a:lnTo>
                    <a:pt x="329679" y="718324"/>
                  </a:lnTo>
                  <a:lnTo>
                    <a:pt x="326923" y="720496"/>
                  </a:lnTo>
                  <a:lnTo>
                    <a:pt x="325462" y="722401"/>
                  </a:lnTo>
                  <a:lnTo>
                    <a:pt x="325843" y="721969"/>
                  </a:lnTo>
                  <a:lnTo>
                    <a:pt x="327736" y="720039"/>
                  </a:lnTo>
                  <a:lnTo>
                    <a:pt x="329158" y="718934"/>
                  </a:lnTo>
                  <a:lnTo>
                    <a:pt x="331203" y="717740"/>
                  </a:lnTo>
                  <a:lnTo>
                    <a:pt x="331952" y="717372"/>
                  </a:lnTo>
                  <a:lnTo>
                    <a:pt x="332232" y="717232"/>
                  </a:lnTo>
                  <a:close/>
                </a:path>
                <a:path w="681990" h="753110">
                  <a:moveTo>
                    <a:pt x="340461" y="715264"/>
                  </a:moveTo>
                  <a:lnTo>
                    <a:pt x="340042" y="715264"/>
                  </a:lnTo>
                  <a:lnTo>
                    <a:pt x="337997" y="715264"/>
                  </a:lnTo>
                  <a:lnTo>
                    <a:pt x="335026" y="715911"/>
                  </a:lnTo>
                  <a:lnTo>
                    <a:pt x="332511" y="717118"/>
                  </a:lnTo>
                  <a:lnTo>
                    <a:pt x="334518" y="716229"/>
                  </a:lnTo>
                  <a:lnTo>
                    <a:pt x="336296" y="715721"/>
                  </a:lnTo>
                  <a:lnTo>
                    <a:pt x="339140" y="715314"/>
                  </a:lnTo>
                  <a:lnTo>
                    <a:pt x="338251" y="715454"/>
                  </a:lnTo>
                  <a:lnTo>
                    <a:pt x="339039" y="715352"/>
                  </a:lnTo>
                  <a:lnTo>
                    <a:pt x="339953" y="715276"/>
                  </a:lnTo>
                  <a:lnTo>
                    <a:pt x="340461" y="715264"/>
                  </a:lnTo>
                  <a:close/>
                </a:path>
                <a:path w="681990" h="753110">
                  <a:moveTo>
                    <a:pt x="348119" y="11430"/>
                  </a:moveTo>
                  <a:lnTo>
                    <a:pt x="347256" y="11722"/>
                  </a:lnTo>
                  <a:lnTo>
                    <a:pt x="346265" y="12001"/>
                  </a:lnTo>
                  <a:lnTo>
                    <a:pt x="345236" y="12268"/>
                  </a:lnTo>
                  <a:lnTo>
                    <a:pt x="344195" y="12471"/>
                  </a:lnTo>
                  <a:lnTo>
                    <a:pt x="344068" y="12496"/>
                  </a:lnTo>
                  <a:lnTo>
                    <a:pt x="342734" y="12636"/>
                  </a:lnTo>
                  <a:lnTo>
                    <a:pt x="343535" y="12585"/>
                  </a:lnTo>
                  <a:lnTo>
                    <a:pt x="344373" y="12458"/>
                  </a:lnTo>
                  <a:lnTo>
                    <a:pt x="345173" y="12369"/>
                  </a:lnTo>
                  <a:lnTo>
                    <a:pt x="347179" y="11836"/>
                  </a:lnTo>
                  <a:lnTo>
                    <a:pt x="348119" y="11430"/>
                  </a:lnTo>
                  <a:close/>
                </a:path>
                <a:path w="681990" h="753110">
                  <a:moveTo>
                    <a:pt x="641705" y="183819"/>
                  </a:moveTo>
                  <a:close/>
                </a:path>
                <a:path w="681990" h="753110">
                  <a:moveTo>
                    <a:pt x="641997" y="184797"/>
                  </a:moveTo>
                  <a:lnTo>
                    <a:pt x="641692" y="183819"/>
                  </a:lnTo>
                  <a:lnTo>
                    <a:pt x="641489" y="182968"/>
                  </a:lnTo>
                  <a:lnTo>
                    <a:pt x="641451" y="182791"/>
                  </a:lnTo>
                  <a:lnTo>
                    <a:pt x="641223" y="181800"/>
                  </a:lnTo>
                  <a:lnTo>
                    <a:pt x="641070" y="180848"/>
                  </a:lnTo>
                  <a:lnTo>
                    <a:pt x="641146" y="181813"/>
                  </a:lnTo>
                  <a:lnTo>
                    <a:pt x="641629" y="183883"/>
                  </a:lnTo>
                  <a:lnTo>
                    <a:pt x="641997" y="184797"/>
                  </a:lnTo>
                  <a:close/>
                </a:path>
                <a:path w="681990" h="753110">
                  <a:moveTo>
                    <a:pt x="642023" y="184835"/>
                  </a:moveTo>
                  <a:close/>
                </a:path>
                <a:path w="681990" h="753110">
                  <a:moveTo>
                    <a:pt x="642391" y="557707"/>
                  </a:moveTo>
                  <a:lnTo>
                    <a:pt x="407784" y="693826"/>
                  </a:lnTo>
                  <a:lnTo>
                    <a:pt x="402348" y="696976"/>
                  </a:lnTo>
                  <a:lnTo>
                    <a:pt x="357149" y="723201"/>
                  </a:lnTo>
                  <a:lnTo>
                    <a:pt x="402247" y="697077"/>
                  </a:lnTo>
                  <a:lnTo>
                    <a:pt x="407670" y="693928"/>
                  </a:lnTo>
                  <a:lnTo>
                    <a:pt x="642391" y="557707"/>
                  </a:lnTo>
                  <a:close/>
                </a:path>
                <a:path w="681990" h="753110">
                  <a:moveTo>
                    <a:pt x="653542" y="159131"/>
                  </a:moveTo>
                  <a:lnTo>
                    <a:pt x="653300" y="159232"/>
                  </a:lnTo>
                  <a:lnTo>
                    <a:pt x="653122" y="159308"/>
                  </a:lnTo>
                  <a:lnTo>
                    <a:pt x="652970" y="159385"/>
                  </a:lnTo>
                  <a:lnTo>
                    <a:pt x="652284" y="159715"/>
                  </a:lnTo>
                  <a:lnTo>
                    <a:pt x="653542" y="159131"/>
                  </a:lnTo>
                  <a:close/>
                </a:path>
                <a:path w="681990" h="753110">
                  <a:moveTo>
                    <a:pt x="653859" y="159004"/>
                  </a:moveTo>
                  <a:lnTo>
                    <a:pt x="653542" y="159131"/>
                  </a:lnTo>
                  <a:lnTo>
                    <a:pt x="653859" y="159004"/>
                  </a:lnTo>
                  <a:close/>
                </a:path>
                <a:path w="681990" h="753110">
                  <a:moveTo>
                    <a:pt x="658075" y="157822"/>
                  </a:moveTo>
                  <a:lnTo>
                    <a:pt x="657085" y="157924"/>
                  </a:lnTo>
                  <a:lnTo>
                    <a:pt x="655091" y="158470"/>
                  </a:lnTo>
                  <a:lnTo>
                    <a:pt x="654926" y="158508"/>
                  </a:lnTo>
                  <a:lnTo>
                    <a:pt x="653859" y="158991"/>
                  </a:lnTo>
                  <a:lnTo>
                    <a:pt x="654710" y="158673"/>
                  </a:lnTo>
                  <a:lnTo>
                    <a:pt x="653859" y="159004"/>
                  </a:lnTo>
                  <a:lnTo>
                    <a:pt x="655015" y="158597"/>
                  </a:lnTo>
                  <a:lnTo>
                    <a:pt x="656894" y="158051"/>
                  </a:lnTo>
                  <a:lnTo>
                    <a:pt x="658075" y="157822"/>
                  </a:lnTo>
                  <a:close/>
                </a:path>
                <a:path w="681990" h="753110">
                  <a:moveTo>
                    <a:pt x="666330" y="198043"/>
                  </a:moveTo>
                  <a:lnTo>
                    <a:pt x="665276" y="198221"/>
                  </a:lnTo>
                  <a:lnTo>
                    <a:pt x="666330" y="198043"/>
                  </a:lnTo>
                  <a:close/>
                </a:path>
                <a:path w="681990" h="753110">
                  <a:moveTo>
                    <a:pt x="667689" y="569353"/>
                  </a:moveTo>
                  <a:lnTo>
                    <a:pt x="666178" y="569836"/>
                  </a:lnTo>
                  <a:lnTo>
                    <a:pt x="664641" y="570153"/>
                  </a:lnTo>
                  <a:lnTo>
                    <a:pt x="662266" y="570344"/>
                  </a:lnTo>
                  <a:lnTo>
                    <a:pt x="662000" y="570369"/>
                  </a:lnTo>
                  <a:lnTo>
                    <a:pt x="662266" y="570357"/>
                  </a:lnTo>
                  <a:lnTo>
                    <a:pt x="663625" y="570293"/>
                  </a:lnTo>
                  <a:lnTo>
                    <a:pt x="664159" y="570268"/>
                  </a:lnTo>
                  <a:lnTo>
                    <a:pt x="665683" y="569988"/>
                  </a:lnTo>
                  <a:lnTo>
                    <a:pt x="665988" y="569925"/>
                  </a:lnTo>
                  <a:lnTo>
                    <a:pt x="667689" y="569353"/>
                  </a:lnTo>
                  <a:close/>
                </a:path>
                <a:path w="681990" h="753110">
                  <a:moveTo>
                    <a:pt x="667918" y="197561"/>
                  </a:moveTo>
                  <a:lnTo>
                    <a:pt x="666330" y="198043"/>
                  </a:lnTo>
                  <a:lnTo>
                    <a:pt x="667918" y="197561"/>
                  </a:lnTo>
                  <a:close/>
                </a:path>
                <a:path w="681990" h="753110">
                  <a:moveTo>
                    <a:pt x="668845" y="568921"/>
                  </a:moveTo>
                  <a:lnTo>
                    <a:pt x="667689" y="569353"/>
                  </a:lnTo>
                  <a:lnTo>
                    <a:pt x="668655" y="569010"/>
                  </a:lnTo>
                  <a:lnTo>
                    <a:pt x="668845" y="568921"/>
                  </a:lnTo>
                  <a:close/>
                </a:path>
                <a:path w="681990" h="753110">
                  <a:moveTo>
                    <a:pt x="669518" y="531088"/>
                  </a:moveTo>
                  <a:lnTo>
                    <a:pt x="669391" y="531025"/>
                  </a:lnTo>
                  <a:lnTo>
                    <a:pt x="668439" y="530669"/>
                  </a:lnTo>
                  <a:lnTo>
                    <a:pt x="669518" y="531088"/>
                  </a:lnTo>
                  <a:close/>
                </a:path>
                <a:path w="681990" h="753110">
                  <a:moveTo>
                    <a:pt x="669658" y="196799"/>
                  </a:moveTo>
                  <a:lnTo>
                    <a:pt x="667918" y="197561"/>
                  </a:lnTo>
                  <a:lnTo>
                    <a:pt x="668045" y="197523"/>
                  </a:lnTo>
                  <a:lnTo>
                    <a:pt x="669658" y="196799"/>
                  </a:lnTo>
                  <a:close/>
                </a:path>
                <a:path w="681990" h="753110">
                  <a:moveTo>
                    <a:pt x="671690" y="567524"/>
                  </a:moveTo>
                  <a:lnTo>
                    <a:pt x="670814" y="568020"/>
                  </a:lnTo>
                  <a:lnTo>
                    <a:pt x="668845" y="568921"/>
                  </a:lnTo>
                  <a:lnTo>
                    <a:pt x="669658" y="568629"/>
                  </a:lnTo>
                  <a:lnTo>
                    <a:pt x="670953" y="567994"/>
                  </a:lnTo>
                  <a:lnTo>
                    <a:pt x="671690" y="567524"/>
                  </a:lnTo>
                  <a:close/>
                </a:path>
                <a:path w="681990" h="753110">
                  <a:moveTo>
                    <a:pt x="671715" y="160464"/>
                  </a:moveTo>
                  <a:lnTo>
                    <a:pt x="671118" y="160121"/>
                  </a:lnTo>
                  <a:lnTo>
                    <a:pt x="670318" y="159702"/>
                  </a:lnTo>
                  <a:lnTo>
                    <a:pt x="671715" y="160464"/>
                  </a:lnTo>
                  <a:close/>
                </a:path>
                <a:path w="681990" h="753110">
                  <a:moveTo>
                    <a:pt x="672655" y="532853"/>
                  </a:moveTo>
                  <a:lnTo>
                    <a:pt x="672338" y="532625"/>
                  </a:lnTo>
                  <a:lnTo>
                    <a:pt x="671677" y="532218"/>
                  </a:lnTo>
                  <a:lnTo>
                    <a:pt x="672655" y="532853"/>
                  </a:lnTo>
                  <a:close/>
                </a:path>
                <a:path w="681990" h="753110">
                  <a:moveTo>
                    <a:pt x="673163" y="566547"/>
                  </a:moveTo>
                  <a:lnTo>
                    <a:pt x="672515" y="567004"/>
                  </a:lnTo>
                  <a:lnTo>
                    <a:pt x="671753" y="567486"/>
                  </a:lnTo>
                  <a:lnTo>
                    <a:pt x="672084" y="567296"/>
                  </a:lnTo>
                  <a:lnTo>
                    <a:pt x="672642" y="566940"/>
                  </a:lnTo>
                  <a:lnTo>
                    <a:pt x="673163" y="566547"/>
                  </a:lnTo>
                  <a:close/>
                </a:path>
                <a:path w="681990" h="753110">
                  <a:moveTo>
                    <a:pt x="679551" y="187261"/>
                  </a:moveTo>
                  <a:lnTo>
                    <a:pt x="679170" y="187972"/>
                  </a:lnTo>
                  <a:lnTo>
                    <a:pt x="679310" y="187744"/>
                  </a:lnTo>
                  <a:lnTo>
                    <a:pt x="679551" y="187261"/>
                  </a:lnTo>
                  <a:close/>
                </a:path>
                <a:path w="681990" h="753110">
                  <a:moveTo>
                    <a:pt x="680224" y="170421"/>
                  </a:moveTo>
                  <a:close/>
                </a:path>
                <a:path w="681990" h="753110">
                  <a:moveTo>
                    <a:pt x="681443" y="174650"/>
                  </a:moveTo>
                  <a:lnTo>
                    <a:pt x="681367" y="173951"/>
                  </a:lnTo>
                  <a:lnTo>
                    <a:pt x="680910" y="172173"/>
                  </a:lnTo>
                  <a:lnTo>
                    <a:pt x="680516" y="171183"/>
                  </a:lnTo>
                  <a:lnTo>
                    <a:pt x="680834" y="172173"/>
                  </a:lnTo>
                  <a:lnTo>
                    <a:pt x="681240" y="173647"/>
                  </a:lnTo>
                  <a:lnTo>
                    <a:pt x="681443" y="174650"/>
                  </a:lnTo>
                  <a:close/>
                </a:path>
                <a:path w="681990" h="753110">
                  <a:moveTo>
                    <a:pt x="681710" y="546392"/>
                  </a:moveTo>
                  <a:lnTo>
                    <a:pt x="680834" y="542861"/>
                  </a:lnTo>
                  <a:lnTo>
                    <a:pt x="679831" y="541134"/>
                  </a:lnTo>
                  <a:lnTo>
                    <a:pt x="679386" y="540194"/>
                  </a:lnTo>
                  <a:lnTo>
                    <a:pt x="678713" y="539178"/>
                  </a:lnTo>
                  <a:lnTo>
                    <a:pt x="677291" y="536702"/>
                  </a:lnTo>
                  <a:lnTo>
                    <a:pt x="674992" y="534339"/>
                  </a:lnTo>
                  <a:lnTo>
                    <a:pt x="672871" y="532980"/>
                  </a:lnTo>
                  <a:lnTo>
                    <a:pt x="672655" y="532853"/>
                  </a:lnTo>
                  <a:lnTo>
                    <a:pt x="674636" y="534200"/>
                  </a:lnTo>
                  <a:lnTo>
                    <a:pt x="676224" y="535711"/>
                  </a:lnTo>
                  <a:lnTo>
                    <a:pt x="681710" y="549719"/>
                  </a:lnTo>
                  <a:lnTo>
                    <a:pt x="681710" y="54639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8" name="object 764"/>
            <p:cNvSpPr/>
            <p:nvPr/>
          </p:nvSpPr>
          <p:spPr>
            <a:xfrm>
              <a:off x="9977107" y="4183699"/>
              <a:ext cx="325120" cy="198755"/>
            </a:xfrm>
            <a:custGeom>
              <a:avLst/>
              <a:gdLst/>
              <a:ahLst/>
              <a:cxnLst/>
              <a:rect l="l" t="t" r="r" b="b"/>
              <a:pathLst>
                <a:path w="325120" h="198754">
                  <a:moveTo>
                    <a:pt x="1117" y="27266"/>
                  </a:moveTo>
                  <a:lnTo>
                    <a:pt x="889" y="26543"/>
                  </a:lnTo>
                  <a:lnTo>
                    <a:pt x="711" y="25882"/>
                  </a:lnTo>
                  <a:lnTo>
                    <a:pt x="495" y="25069"/>
                  </a:lnTo>
                  <a:lnTo>
                    <a:pt x="431" y="24803"/>
                  </a:lnTo>
                  <a:lnTo>
                    <a:pt x="330" y="24307"/>
                  </a:lnTo>
                  <a:lnTo>
                    <a:pt x="88" y="22631"/>
                  </a:lnTo>
                  <a:lnTo>
                    <a:pt x="25" y="21831"/>
                  </a:lnTo>
                  <a:lnTo>
                    <a:pt x="0" y="21031"/>
                  </a:lnTo>
                  <a:lnTo>
                    <a:pt x="50" y="22656"/>
                  </a:lnTo>
                  <a:lnTo>
                    <a:pt x="279" y="24282"/>
                  </a:lnTo>
                  <a:lnTo>
                    <a:pt x="393" y="24739"/>
                  </a:lnTo>
                  <a:lnTo>
                    <a:pt x="457" y="25069"/>
                  </a:lnTo>
                  <a:lnTo>
                    <a:pt x="863" y="26593"/>
                  </a:lnTo>
                  <a:lnTo>
                    <a:pt x="1117" y="27266"/>
                  </a:lnTo>
                  <a:close/>
                </a:path>
                <a:path w="325120" h="198754">
                  <a:moveTo>
                    <a:pt x="1955" y="11747"/>
                  </a:moveTo>
                  <a:lnTo>
                    <a:pt x="1028" y="13703"/>
                  </a:lnTo>
                  <a:lnTo>
                    <a:pt x="889" y="14185"/>
                  </a:lnTo>
                  <a:lnTo>
                    <a:pt x="533" y="15011"/>
                  </a:lnTo>
                  <a:lnTo>
                    <a:pt x="0" y="17741"/>
                  </a:lnTo>
                  <a:lnTo>
                    <a:pt x="0" y="19545"/>
                  </a:lnTo>
                  <a:lnTo>
                    <a:pt x="25" y="18961"/>
                  </a:lnTo>
                  <a:lnTo>
                    <a:pt x="368" y="16306"/>
                  </a:lnTo>
                  <a:lnTo>
                    <a:pt x="406" y="16014"/>
                  </a:lnTo>
                  <a:lnTo>
                    <a:pt x="914" y="14147"/>
                  </a:lnTo>
                  <a:lnTo>
                    <a:pt x="1651" y="12420"/>
                  </a:lnTo>
                  <a:lnTo>
                    <a:pt x="1955" y="11747"/>
                  </a:lnTo>
                  <a:close/>
                </a:path>
                <a:path w="325120" h="198754">
                  <a:moveTo>
                    <a:pt x="2057" y="29489"/>
                  </a:moveTo>
                  <a:lnTo>
                    <a:pt x="1536" y="28321"/>
                  </a:lnTo>
                  <a:lnTo>
                    <a:pt x="1879" y="29159"/>
                  </a:lnTo>
                  <a:lnTo>
                    <a:pt x="2057" y="29489"/>
                  </a:lnTo>
                  <a:close/>
                </a:path>
                <a:path w="325120" h="198754">
                  <a:moveTo>
                    <a:pt x="3200" y="31546"/>
                  </a:moveTo>
                  <a:lnTo>
                    <a:pt x="2336" y="30048"/>
                  </a:lnTo>
                  <a:lnTo>
                    <a:pt x="3048" y="31343"/>
                  </a:lnTo>
                  <a:lnTo>
                    <a:pt x="3200" y="31572"/>
                  </a:lnTo>
                  <a:close/>
                </a:path>
                <a:path w="325120" h="198754">
                  <a:moveTo>
                    <a:pt x="3619" y="32207"/>
                  </a:moveTo>
                  <a:lnTo>
                    <a:pt x="3200" y="31572"/>
                  </a:lnTo>
                  <a:lnTo>
                    <a:pt x="3619" y="32219"/>
                  </a:lnTo>
                  <a:close/>
                </a:path>
                <a:path w="325120" h="198754">
                  <a:moveTo>
                    <a:pt x="3695" y="32308"/>
                  </a:moveTo>
                  <a:close/>
                </a:path>
                <a:path w="325120" h="198754">
                  <a:moveTo>
                    <a:pt x="6197" y="5765"/>
                  </a:moveTo>
                  <a:lnTo>
                    <a:pt x="4432" y="7480"/>
                  </a:lnTo>
                  <a:lnTo>
                    <a:pt x="3035" y="9486"/>
                  </a:lnTo>
                  <a:lnTo>
                    <a:pt x="1993" y="11645"/>
                  </a:lnTo>
                  <a:lnTo>
                    <a:pt x="2997" y="9817"/>
                  </a:lnTo>
                  <a:lnTo>
                    <a:pt x="3898" y="8305"/>
                  </a:lnTo>
                  <a:lnTo>
                    <a:pt x="4991" y="6959"/>
                  </a:lnTo>
                  <a:lnTo>
                    <a:pt x="6197" y="5765"/>
                  </a:lnTo>
                  <a:close/>
                </a:path>
                <a:path w="325120" h="198754">
                  <a:moveTo>
                    <a:pt x="11861" y="1879"/>
                  </a:moveTo>
                  <a:lnTo>
                    <a:pt x="9842" y="2819"/>
                  </a:lnTo>
                  <a:lnTo>
                    <a:pt x="7912" y="4102"/>
                  </a:lnTo>
                  <a:lnTo>
                    <a:pt x="6299" y="5676"/>
                  </a:lnTo>
                  <a:lnTo>
                    <a:pt x="7454" y="4572"/>
                  </a:lnTo>
                  <a:lnTo>
                    <a:pt x="8750" y="3581"/>
                  </a:lnTo>
                  <a:lnTo>
                    <a:pt x="10744" y="2425"/>
                  </a:lnTo>
                  <a:lnTo>
                    <a:pt x="11861" y="1879"/>
                  </a:lnTo>
                  <a:close/>
                </a:path>
                <a:path w="325120" h="198754">
                  <a:moveTo>
                    <a:pt x="15405" y="558"/>
                  </a:moveTo>
                  <a:lnTo>
                    <a:pt x="13843" y="977"/>
                  </a:lnTo>
                  <a:lnTo>
                    <a:pt x="12446" y="1625"/>
                  </a:lnTo>
                  <a:lnTo>
                    <a:pt x="13881" y="1016"/>
                  </a:lnTo>
                  <a:lnTo>
                    <a:pt x="15405" y="558"/>
                  </a:lnTo>
                  <a:close/>
                </a:path>
                <a:path w="325120" h="198754">
                  <a:moveTo>
                    <a:pt x="17437" y="215"/>
                  </a:moveTo>
                  <a:lnTo>
                    <a:pt x="16941" y="292"/>
                  </a:lnTo>
                  <a:lnTo>
                    <a:pt x="15760" y="444"/>
                  </a:lnTo>
                  <a:lnTo>
                    <a:pt x="15405" y="558"/>
                  </a:lnTo>
                  <a:lnTo>
                    <a:pt x="16014" y="457"/>
                  </a:lnTo>
                  <a:lnTo>
                    <a:pt x="17437" y="215"/>
                  </a:lnTo>
                  <a:close/>
                </a:path>
                <a:path w="325120" h="198754">
                  <a:moveTo>
                    <a:pt x="17703" y="177"/>
                  </a:moveTo>
                  <a:lnTo>
                    <a:pt x="17437" y="215"/>
                  </a:lnTo>
                  <a:lnTo>
                    <a:pt x="17691" y="190"/>
                  </a:lnTo>
                  <a:close/>
                </a:path>
                <a:path w="325120" h="198754">
                  <a:moveTo>
                    <a:pt x="18453" y="40906"/>
                  </a:moveTo>
                  <a:lnTo>
                    <a:pt x="17729" y="40830"/>
                  </a:lnTo>
                  <a:lnTo>
                    <a:pt x="18453" y="40906"/>
                  </a:lnTo>
                  <a:close/>
                </a:path>
                <a:path w="325120" h="198754">
                  <a:moveTo>
                    <a:pt x="18580" y="76"/>
                  </a:moveTo>
                  <a:lnTo>
                    <a:pt x="17754" y="177"/>
                  </a:lnTo>
                  <a:lnTo>
                    <a:pt x="18580" y="76"/>
                  </a:lnTo>
                  <a:close/>
                </a:path>
                <a:path w="325120" h="198754">
                  <a:moveTo>
                    <a:pt x="18834" y="40932"/>
                  </a:moveTo>
                  <a:lnTo>
                    <a:pt x="18453" y="40906"/>
                  </a:lnTo>
                  <a:lnTo>
                    <a:pt x="18834" y="40944"/>
                  </a:lnTo>
                  <a:close/>
                </a:path>
                <a:path w="325120" h="198754">
                  <a:moveTo>
                    <a:pt x="22047" y="63"/>
                  </a:moveTo>
                  <a:lnTo>
                    <a:pt x="21691" y="50"/>
                  </a:lnTo>
                  <a:lnTo>
                    <a:pt x="21526" y="50"/>
                  </a:lnTo>
                  <a:lnTo>
                    <a:pt x="20980" y="0"/>
                  </a:lnTo>
                  <a:lnTo>
                    <a:pt x="20408" y="0"/>
                  </a:lnTo>
                  <a:lnTo>
                    <a:pt x="22047" y="76"/>
                  </a:lnTo>
                  <a:close/>
                </a:path>
                <a:path w="325120" h="198754">
                  <a:moveTo>
                    <a:pt x="22758" y="139"/>
                  </a:moveTo>
                  <a:lnTo>
                    <a:pt x="22580" y="114"/>
                  </a:lnTo>
                  <a:lnTo>
                    <a:pt x="22402" y="101"/>
                  </a:lnTo>
                  <a:lnTo>
                    <a:pt x="22758" y="139"/>
                  </a:lnTo>
                  <a:close/>
                </a:path>
                <a:path w="325120" h="198754">
                  <a:moveTo>
                    <a:pt x="23266" y="203"/>
                  </a:moveTo>
                  <a:close/>
                </a:path>
                <a:path w="325120" h="198754">
                  <a:moveTo>
                    <a:pt x="24676" y="419"/>
                  </a:moveTo>
                  <a:lnTo>
                    <a:pt x="24549" y="381"/>
                  </a:lnTo>
                  <a:lnTo>
                    <a:pt x="23329" y="215"/>
                  </a:lnTo>
                  <a:lnTo>
                    <a:pt x="23596" y="266"/>
                  </a:lnTo>
                  <a:lnTo>
                    <a:pt x="24676" y="419"/>
                  </a:lnTo>
                  <a:close/>
                </a:path>
                <a:path w="325120" h="198754">
                  <a:moveTo>
                    <a:pt x="25984" y="736"/>
                  </a:moveTo>
                  <a:lnTo>
                    <a:pt x="25260" y="495"/>
                  </a:lnTo>
                  <a:lnTo>
                    <a:pt x="24676" y="419"/>
                  </a:lnTo>
                  <a:lnTo>
                    <a:pt x="25984" y="736"/>
                  </a:lnTo>
                  <a:close/>
                </a:path>
                <a:path w="325120" h="198754">
                  <a:moveTo>
                    <a:pt x="28371" y="1625"/>
                  </a:moveTo>
                  <a:lnTo>
                    <a:pt x="27152" y="1066"/>
                  </a:lnTo>
                  <a:lnTo>
                    <a:pt x="25984" y="736"/>
                  </a:lnTo>
                  <a:lnTo>
                    <a:pt x="27241" y="1193"/>
                  </a:lnTo>
                  <a:lnTo>
                    <a:pt x="28371" y="1625"/>
                  </a:lnTo>
                  <a:close/>
                </a:path>
                <a:path w="325120" h="198754">
                  <a:moveTo>
                    <a:pt x="29705" y="2273"/>
                  </a:moveTo>
                  <a:lnTo>
                    <a:pt x="29502" y="2146"/>
                  </a:lnTo>
                  <a:lnTo>
                    <a:pt x="29197" y="2019"/>
                  </a:lnTo>
                  <a:lnTo>
                    <a:pt x="28943" y="1905"/>
                  </a:lnTo>
                  <a:lnTo>
                    <a:pt x="29349" y="2108"/>
                  </a:lnTo>
                  <a:lnTo>
                    <a:pt x="29705" y="2273"/>
                  </a:lnTo>
                  <a:close/>
                </a:path>
                <a:path w="325120" h="198754">
                  <a:moveTo>
                    <a:pt x="30556" y="38277"/>
                  </a:moveTo>
                  <a:lnTo>
                    <a:pt x="29921" y="38633"/>
                  </a:lnTo>
                  <a:lnTo>
                    <a:pt x="29464" y="38874"/>
                  </a:lnTo>
                  <a:lnTo>
                    <a:pt x="29972" y="38620"/>
                  </a:lnTo>
                  <a:lnTo>
                    <a:pt x="30556" y="38277"/>
                  </a:lnTo>
                  <a:close/>
                </a:path>
                <a:path w="325120" h="198754">
                  <a:moveTo>
                    <a:pt x="30695" y="2819"/>
                  </a:moveTo>
                  <a:lnTo>
                    <a:pt x="29908" y="2362"/>
                  </a:lnTo>
                  <a:lnTo>
                    <a:pt x="29781" y="2311"/>
                  </a:lnTo>
                  <a:lnTo>
                    <a:pt x="30695" y="2819"/>
                  </a:lnTo>
                  <a:close/>
                </a:path>
                <a:path w="325120" h="198754">
                  <a:moveTo>
                    <a:pt x="31877" y="3505"/>
                  </a:moveTo>
                  <a:lnTo>
                    <a:pt x="31051" y="2933"/>
                  </a:lnTo>
                  <a:lnTo>
                    <a:pt x="29984" y="2400"/>
                  </a:lnTo>
                  <a:lnTo>
                    <a:pt x="30695" y="2819"/>
                  </a:lnTo>
                  <a:lnTo>
                    <a:pt x="31877" y="3505"/>
                  </a:lnTo>
                  <a:close/>
                </a:path>
                <a:path w="325120" h="198754">
                  <a:moveTo>
                    <a:pt x="32880" y="4267"/>
                  </a:moveTo>
                  <a:lnTo>
                    <a:pt x="32512" y="3924"/>
                  </a:lnTo>
                  <a:lnTo>
                    <a:pt x="31877" y="3505"/>
                  </a:lnTo>
                  <a:lnTo>
                    <a:pt x="32880" y="4267"/>
                  </a:lnTo>
                  <a:close/>
                </a:path>
                <a:path w="325120" h="198754">
                  <a:moveTo>
                    <a:pt x="36537" y="33032"/>
                  </a:moveTo>
                  <a:lnTo>
                    <a:pt x="32397" y="30632"/>
                  </a:lnTo>
                  <a:lnTo>
                    <a:pt x="32397" y="37058"/>
                  </a:lnTo>
                  <a:lnTo>
                    <a:pt x="31369" y="37782"/>
                  </a:lnTo>
                  <a:lnTo>
                    <a:pt x="32397" y="37058"/>
                  </a:lnTo>
                  <a:lnTo>
                    <a:pt x="32397" y="30632"/>
                  </a:lnTo>
                  <a:lnTo>
                    <a:pt x="20434" y="23672"/>
                  </a:lnTo>
                  <a:lnTo>
                    <a:pt x="19380" y="24295"/>
                  </a:lnTo>
                  <a:lnTo>
                    <a:pt x="19380" y="40970"/>
                  </a:lnTo>
                  <a:lnTo>
                    <a:pt x="18834" y="40944"/>
                  </a:lnTo>
                  <a:lnTo>
                    <a:pt x="19075" y="40970"/>
                  </a:lnTo>
                  <a:lnTo>
                    <a:pt x="17310" y="40792"/>
                  </a:lnTo>
                  <a:lnTo>
                    <a:pt x="17145" y="40779"/>
                  </a:lnTo>
                  <a:lnTo>
                    <a:pt x="16916" y="40741"/>
                  </a:lnTo>
                  <a:lnTo>
                    <a:pt x="19380" y="40970"/>
                  </a:lnTo>
                  <a:lnTo>
                    <a:pt x="19380" y="24295"/>
                  </a:lnTo>
                  <a:lnTo>
                    <a:pt x="5372" y="32423"/>
                  </a:lnTo>
                  <a:lnTo>
                    <a:pt x="5372" y="34417"/>
                  </a:lnTo>
                  <a:lnTo>
                    <a:pt x="4749" y="33642"/>
                  </a:lnTo>
                  <a:lnTo>
                    <a:pt x="5156" y="34137"/>
                  </a:lnTo>
                  <a:lnTo>
                    <a:pt x="5372" y="34417"/>
                  </a:lnTo>
                  <a:lnTo>
                    <a:pt x="5372" y="32423"/>
                  </a:lnTo>
                  <a:lnTo>
                    <a:pt x="4318" y="33032"/>
                  </a:lnTo>
                  <a:lnTo>
                    <a:pt x="5156" y="34213"/>
                  </a:lnTo>
                  <a:lnTo>
                    <a:pt x="5511" y="34594"/>
                  </a:lnTo>
                  <a:lnTo>
                    <a:pt x="5981" y="35204"/>
                  </a:lnTo>
                  <a:lnTo>
                    <a:pt x="7543" y="36563"/>
                  </a:lnTo>
                  <a:lnTo>
                    <a:pt x="7886" y="36855"/>
                  </a:lnTo>
                  <a:lnTo>
                    <a:pt x="8026" y="36969"/>
                  </a:lnTo>
                  <a:lnTo>
                    <a:pt x="9207" y="37655"/>
                  </a:lnTo>
                  <a:lnTo>
                    <a:pt x="9385" y="37769"/>
                  </a:lnTo>
                  <a:lnTo>
                    <a:pt x="9817" y="38036"/>
                  </a:lnTo>
                  <a:lnTo>
                    <a:pt x="10096" y="38214"/>
                  </a:lnTo>
                  <a:lnTo>
                    <a:pt x="10820" y="38620"/>
                  </a:lnTo>
                  <a:lnTo>
                    <a:pt x="11176" y="38785"/>
                  </a:lnTo>
                  <a:lnTo>
                    <a:pt x="11328" y="38874"/>
                  </a:lnTo>
                  <a:lnTo>
                    <a:pt x="12700" y="39662"/>
                  </a:lnTo>
                  <a:lnTo>
                    <a:pt x="12928" y="39751"/>
                  </a:lnTo>
                  <a:lnTo>
                    <a:pt x="13766" y="40030"/>
                  </a:lnTo>
                  <a:lnTo>
                    <a:pt x="13970" y="40093"/>
                  </a:lnTo>
                  <a:lnTo>
                    <a:pt x="13804" y="40043"/>
                  </a:lnTo>
                  <a:lnTo>
                    <a:pt x="15417" y="40576"/>
                  </a:lnTo>
                  <a:lnTo>
                    <a:pt x="15900" y="40640"/>
                  </a:lnTo>
                  <a:lnTo>
                    <a:pt x="16090" y="40678"/>
                  </a:lnTo>
                  <a:lnTo>
                    <a:pt x="16891" y="40754"/>
                  </a:lnTo>
                  <a:lnTo>
                    <a:pt x="17056" y="40792"/>
                  </a:lnTo>
                  <a:lnTo>
                    <a:pt x="18707" y="40995"/>
                  </a:lnTo>
                  <a:lnTo>
                    <a:pt x="19507" y="40995"/>
                  </a:lnTo>
                  <a:lnTo>
                    <a:pt x="19735" y="41008"/>
                  </a:lnTo>
                  <a:lnTo>
                    <a:pt x="20180" y="41008"/>
                  </a:lnTo>
                  <a:lnTo>
                    <a:pt x="20434" y="41008"/>
                  </a:lnTo>
                  <a:lnTo>
                    <a:pt x="20802" y="40995"/>
                  </a:lnTo>
                  <a:lnTo>
                    <a:pt x="21145" y="40995"/>
                  </a:lnTo>
                  <a:lnTo>
                    <a:pt x="21539" y="40970"/>
                  </a:lnTo>
                  <a:lnTo>
                    <a:pt x="21170" y="40982"/>
                  </a:lnTo>
                  <a:lnTo>
                    <a:pt x="20993" y="40982"/>
                  </a:lnTo>
                  <a:lnTo>
                    <a:pt x="20662" y="40982"/>
                  </a:lnTo>
                  <a:lnTo>
                    <a:pt x="22542" y="40881"/>
                  </a:lnTo>
                  <a:lnTo>
                    <a:pt x="24650" y="40665"/>
                  </a:lnTo>
                  <a:lnTo>
                    <a:pt x="26060" y="40284"/>
                  </a:lnTo>
                  <a:lnTo>
                    <a:pt x="26619" y="40132"/>
                  </a:lnTo>
                  <a:lnTo>
                    <a:pt x="26758" y="40081"/>
                  </a:lnTo>
                  <a:lnTo>
                    <a:pt x="27495" y="39751"/>
                  </a:lnTo>
                  <a:lnTo>
                    <a:pt x="29311" y="38950"/>
                  </a:lnTo>
                  <a:lnTo>
                    <a:pt x="29464" y="38874"/>
                  </a:lnTo>
                  <a:lnTo>
                    <a:pt x="31127" y="37934"/>
                  </a:lnTo>
                  <a:lnTo>
                    <a:pt x="32207" y="37325"/>
                  </a:lnTo>
                  <a:lnTo>
                    <a:pt x="33705" y="36156"/>
                  </a:lnTo>
                  <a:lnTo>
                    <a:pt x="33909" y="35953"/>
                  </a:lnTo>
                  <a:lnTo>
                    <a:pt x="35356" y="34556"/>
                  </a:lnTo>
                  <a:lnTo>
                    <a:pt x="35966" y="33769"/>
                  </a:lnTo>
                  <a:lnTo>
                    <a:pt x="36118" y="33591"/>
                  </a:lnTo>
                  <a:lnTo>
                    <a:pt x="36537" y="33032"/>
                  </a:lnTo>
                  <a:close/>
                </a:path>
                <a:path w="325120" h="198754">
                  <a:moveTo>
                    <a:pt x="38417" y="10896"/>
                  </a:moveTo>
                  <a:lnTo>
                    <a:pt x="38277" y="10604"/>
                  </a:lnTo>
                  <a:lnTo>
                    <a:pt x="37515" y="9042"/>
                  </a:lnTo>
                  <a:lnTo>
                    <a:pt x="35877" y="6896"/>
                  </a:lnTo>
                  <a:lnTo>
                    <a:pt x="35179" y="6273"/>
                  </a:lnTo>
                  <a:lnTo>
                    <a:pt x="36322" y="7569"/>
                  </a:lnTo>
                  <a:lnTo>
                    <a:pt x="37338" y="9093"/>
                  </a:lnTo>
                  <a:lnTo>
                    <a:pt x="37833" y="9855"/>
                  </a:lnTo>
                  <a:lnTo>
                    <a:pt x="38417" y="10896"/>
                  </a:lnTo>
                  <a:close/>
                </a:path>
                <a:path w="325120" h="198754">
                  <a:moveTo>
                    <a:pt x="38938" y="11963"/>
                  </a:moveTo>
                  <a:lnTo>
                    <a:pt x="38531" y="11099"/>
                  </a:lnTo>
                  <a:lnTo>
                    <a:pt x="38417" y="10896"/>
                  </a:lnTo>
                  <a:lnTo>
                    <a:pt x="38938" y="11963"/>
                  </a:lnTo>
                  <a:close/>
                </a:path>
                <a:path w="325120" h="198754">
                  <a:moveTo>
                    <a:pt x="40767" y="19380"/>
                  </a:moveTo>
                  <a:lnTo>
                    <a:pt x="40741" y="18516"/>
                  </a:lnTo>
                  <a:lnTo>
                    <a:pt x="40563" y="17195"/>
                  </a:lnTo>
                  <a:lnTo>
                    <a:pt x="40500" y="16510"/>
                  </a:lnTo>
                  <a:lnTo>
                    <a:pt x="40030" y="14655"/>
                  </a:lnTo>
                  <a:lnTo>
                    <a:pt x="39725" y="13893"/>
                  </a:lnTo>
                  <a:lnTo>
                    <a:pt x="40017" y="14820"/>
                  </a:lnTo>
                  <a:lnTo>
                    <a:pt x="40449" y="16649"/>
                  </a:lnTo>
                  <a:lnTo>
                    <a:pt x="40589" y="17526"/>
                  </a:lnTo>
                  <a:lnTo>
                    <a:pt x="40767" y="19380"/>
                  </a:lnTo>
                  <a:close/>
                </a:path>
                <a:path w="325120" h="198754">
                  <a:moveTo>
                    <a:pt x="40779" y="21297"/>
                  </a:moveTo>
                  <a:lnTo>
                    <a:pt x="40640" y="23241"/>
                  </a:lnTo>
                  <a:lnTo>
                    <a:pt x="40436" y="24472"/>
                  </a:lnTo>
                  <a:lnTo>
                    <a:pt x="39890" y="26568"/>
                  </a:lnTo>
                  <a:lnTo>
                    <a:pt x="39624" y="27393"/>
                  </a:lnTo>
                  <a:lnTo>
                    <a:pt x="40081" y="26276"/>
                  </a:lnTo>
                  <a:lnTo>
                    <a:pt x="40576" y="24130"/>
                  </a:lnTo>
                  <a:lnTo>
                    <a:pt x="40601" y="23660"/>
                  </a:lnTo>
                  <a:lnTo>
                    <a:pt x="40665" y="23241"/>
                  </a:lnTo>
                  <a:lnTo>
                    <a:pt x="40779" y="21297"/>
                  </a:lnTo>
                  <a:close/>
                </a:path>
                <a:path w="325120" h="198754">
                  <a:moveTo>
                    <a:pt x="324599" y="193878"/>
                  </a:moveTo>
                  <a:lnTo>
                    <a:pt x="39319" y="28321"/>
                  </a:lnTo>
                  <a:lnTo>
                    <a:pt x="39103" y="28702"/>
                  </a:lnTo>
                  <a:lnTo>
                    <a:pt x="39255" y="28295"/>
                  </a:lnTo>
                  <a:lnTo>
                    <a:pt x="38950" y="28968"/>
                  </a:lnTo>
                  <a:lnTo>
                    <a:pt x="36918" y="32499"/>
                  </a:lnTo>
                  <a:lnTo>
                    <a:pt x="36537" y="33032"/>
                  </a:lnTo>
                  <a:lnTo>
                    <a:pt x="321830" y="198577"/>
                  </a:lnTo>
                  <a:lnTo>
                    <a:pt x="322199" y="197853"/>
                  </a:lnTo>
                  <a:lnTo>
                    <a:pt x="322414" y="197421"/>
                  </a:lnTo>
                  <a:lnTo>
                    <a:pt x="322567" y="197104"/>
                  </a:lnTo>
                  <a:lnTo>
                    <a:pt x="322783" y="196672"/>
                  </a:lnTo>
                  <a:lnTo>
                    <a:pt x="323621" y="195262"/>
                  </a:lnTo>
                  <a:lnTo>
                    <a:pt x="323888" y="194856"/>
                  </a:lnTo>
                  <a:lnTo>
                    <a:pt x="324116" y="194525"/>
                  </a:lnTo>
                  <a:lnTo>
                    <a:pt x="324358" y="194195"/>
                  </a:lnTo>
                  <a:lnTo>
                    <a:pt x="324599" y="19387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79" name="object 765"/>
            <p:cNvSpPr/>
            <p:nvPr/>
          </p:nvSpPr>
          <p:spPr>
            <a:xfrm>
              <a:off x="9977019" y="4183699"/>
              <a:ext cx="361315" cy="227329"/>
            </a:xfrm>
            <a:custGeom>
              <a:avLst/>
              <a:gdLst/>
              <a:ahLst/>
              <a:cxnLst/>
              <a:rect l="l" t="t" r="r" b="b"/>
              <a:pathLst>
                <a:path w="361315" h="227329">
                  <a:moveTo>
                    <a:pt x="4381" y="33007"/>
                  </a:moveTo>
                  <a:lnTo>
                    <a:pt x="3098" y="31229"/>
                  </a:lnTo>
                  <a:lnTo>
                    <a:pt x="3289" y="31546"/>
                  </a:lnTo>
                  <a:lnTo>
                    <a:pt x="3797" y="32308"/>
                  </a:lnTo>
                  <a:lnTo>
                    <a:pt x="4330" y="33032"/>
                  </a:lnTo>
                  <a:close/>
                </a:path>
                <a:path w="361315" h="227329">
                  <a:moveTo>
                    <a:pt x="40855" y="21463"/>
                  </a:moveTo>
                  <a:lnTo>
                    <a:pt x="36385" y="7543"/>
                  </a:lnTo>
                  <a:lnTo>
                    <a:pt x="35725" y="6540"/>
                  </a:lnTo>
                  <a:lnTo>
                    <a:pt x="33477" y="4406"/>
                  </a:lnTo>
                  <a:lnTo>
                    <a:pt x="32042" y="3568"/>
                  </a:lnTo>
                  <a:lnTo>
                    <a:pt x="30822" y="2844"/>
                  </a:lnTo>
                  <a:lnTo>
                    <a:pt x="30683" y="2743"/>
                  </a:lnTo>
                  <a:lnTo>
                    <a:pt x="29578" y="2146"/>
                  </a:lnTo>
                  <a:lnTo>
                    <a:pt x="27241" y="1066"/>
                  </a:lnTo>
                  <a:lnTo>
                    <a:pt x="25349" y="495"/>
                  </a:lnTo>
                  <a:lnTo>
                    <a:pt x="23266" y="190"/>
                  </a:lnTo>
                  <a:lnTo>
                    <a:pt x="23266" y="18961"/>
                  </a:lnTo>
                  <a:lnTo>
                    <a:pt x="23266" y="19888"/>
                  </a:lnTo>
                  <a:lnTo>
                    <a:pt x="23202" y="18923"/>
                  </a:lnTo>
                  <a:lnTo>
                    <a:pt x="23266" y="190"/>
                  </a:lnTo>
                  <a:lnTo>
                    <a:pt x="23139" y="190"/>
                  </a:lnTo>
                  <a:lnTo>
                    <a:pt x="23139" y="19634"/>
                  </a:lnTo>
                  <a:lnTo>
                    <a:pt x="23037" y="19380"/>
                  </a:lnTo>
                  <a:lnTo>
                    <a:pt x="23139" y="19634"/>
                  </a:lnTo>
                  <a:lnTo>
                    <a:pt x="23139" y="190"/>
                  </a:lnTo>
                  <a:lnTo>
                    <a:pt x="22326" y="76"/>
                  </a:lnTo>
                  <a:lnTo>
                    <a:pt x="21424" y="0"/>
                  </a:lnTo>
                  <a:lnTo>
                    <a:pt x="20904" y="0"/>
                  </a:lnTo>
                  <a:lnTo>
                    <a:pt x="20485" y="0"/>
                  </a:lnTo>
                  <a:lnTo>
                    <a:pt x="20485" y="23660"/>
                  </a:lnTo>
                  <a:lnTo>
                    <a:pt x="19735" y="23228"/>
                  </a:lnTo>
                  <a:lnTo>
                    <a:pt x="20485" y="23660"/>
                  </a:lnTo>
                  <a:lnTo>
                    <a:pt x="20485" y="0"/>
                  </a:lnTo>
                  <a:lnTo>
                    <a:pt x="19939" y="0"/>
                  </a:lnTo>
                  <a:lnTo>
                    <a:pt x="19608" y="0"/>
                  </a:lnTo>
                  <a:lnTo>
                    <a:pt x="18719" y="76"/>
                  </a:lnTo>
                  <a:lnTo>
                    <a:pt x="18567" y="88"/>
                  </a:lnTo>
                  <a:lnTo>
                    <a:pt x="18364" y="127"/>
                  </a:lnTo>
                  <a:lnTo>
                    <a:pt x="17843" y="190"/>
                  </a:lnTo>
                  <a:lnTo>
                    <a:pt x="17843" y="18923"/>
                  </a:lnTo>
                  <a:lnTo>
                    <a:pt x="17843" y="19900"/>
                  </a:lnTo>
                  <a:lnTo>
                    <a:pt x="17843" y="21043"/>
                  </a:lnTo>
                  <a:lnTo>
                    <a:pt x="17780" y="20726"/>
                  </a:lnTo>
                  <a:lnTo>
                    <a:pt x="17780" y="18961"/>
                  </a:lnTo>
                  <a:lnTo>
                    <a:pt x="17843" y="190"/>
                  </a:lnTo>
                  <a:lnTo>
                    <a:pt x="18199" y="139"/>
                  </a:lnTo>
                  <a:lnTo>
                    <a:pt x="17843" y="177"/>
                  </a:lnTo>
                  <a:lnTo>
                    <a:pt x="17780" y="18923"/>
                  </a:lnTo>
                  <a:lnTo>
                    <a:pt x="17780" y="190"/>
                  </a:lnTo>
                  <a:lnTo>
                    <a:pt x="17043" y="292"/>
                  </a:lnTo>
                  <a:lnTo>
                    <a:pt x="15913" y="444"/>
                  </a:lnTo>
                  <a:lnTo>
                    <a:pt x="15532" y="558"/>
                  </a:lnTo>
                  <a:lnTo>
                    <a:pt x="14655" y="812"/>
                  </a:lnTo>
                  <a:lnTo>
                    <a:pt x="14071" y="965"/>
                  </a:lnTo>
                  <a:lnTo>
                    <a:pt x="13906" y="1041"/>
                  </a:lnTo>
                  <a:lnTo>
                    <a:pt x="11963" y="1943"/>
                  </a:lnTo>
                  <a:lnTo>
                    <a:pt x="12280" y="1765"/>
                  </a:lnTo>
                  <a:lnTo>
                    <a:pt x="13893" y="1041"/>
                  </a:lnTo>
                  <a:lnTo>
                    <a:pt x="12395" y="1689"/>
                  </a:lnTo>
                  <a:lnTo>
                    <a:pt x="8191" y="3505"/>
                  </a:lnTo>
                  <a:lnTo>
                    <a:pt x="7213" y="4406"/>
                  </a:lnTo>
                  <a:lnTo>
                    <a:pt x="6756" y="4838"/>
                  </a:lnTo>
                  <a:lnTo>
                    <a:pt x="6591" y="4940"/>
                  </a:lnTo>
                  <a:lnTo>
                    <a:pt x="6337" y="5219"/>
                  </a:lnTo>
                  <a:lnTo>
                    <a:pt x="4724" y="6718"/>
                  </a:lnTo>
                  <a:lnTo>
                    <a:pt x="4406" y="7302"/>
                  </a:lnTo>
                  <a:lnTo>
                    <a:pt x="3962" y="7772"/>
                  </a:lnTo>
                  <a:lnTo>
                    <a:pt x="3797" y="8128"/>
                  </a:lnTo>
                  <a:lnTo>
                    <a:pt x="2755" y="10350"/>
                  </a:lnTo>
                  <a:lnTo>
                    <a:pt x="2552" y="10731"/>
                  </a:lnTo>
                  <a:lnTo>
                    <a:pt x="2692" y="10490"/>
                  </a:lnTo>
                  <a:lnTo>
                    <a:pt x="2184" y="11442"/>
                  </a:lnTo>
                  <a:lnTo>
                    <a:pt x="1104" y="13741"/>
                  </a:lnTo>
                  <a:lnTo>
                    <a:pt x="508" y="15849"/>
                  </a:lnTo>
                  <a:lnTo>
                    <a:pt x="190" y="18389"/>
                  </a:lnTo>
                  <a:lnTo>
                    <a:pt x="190" y="18961"/>
                  </a:lnTo>
                  <a:lnTo>
                    <a:pt x="165" y="22301"/>
                  </a:lnTo>
                  <a:lnTo>
                    <a:pt x="165" y="19672"/>
                  </a:lnTo>
                  <a:lnTo>
                    <a:pt x="190" y="18961"/>
                  </a:lnTo>
                  <a:lnTo>
                    <a:pt x="190" y="18389"/>
                  </a:lnTo>
                  <a:lnTo>
                    <a:pt x="139" y="18783"/>
                  </a:lnTo>
                  <a:lnTo>
                    <a:pt x="88" y="19837"/>
                  </a:lnTo>
                  <a:lnTo>
                    <a:pt x="0" y="20599"/>
                  </a:lnTo>
                  <a:lnTo>
                    <a:pt x="50" y="21424"/>
                  </a:lnTo>
                  <a:lnTo>
                    <a:pt x="165" y="23177"/>
                  </a:lnTo>
                  <a:lnTo>
                    <a:pt x="381" y="24041"/>
                  </a:lnTo>
                  <a:lnTo>
                    <a:pt x="685" y="25209"/>
                  </a:lnTo>
                  <a:lnTo>
                    <a:pt x="914" y="26098"/>
                  </a:lnTo>
                  <a:lnTo>
                    <a:pt x="381" y="24041"/>
                  </a:lnTo>
                  <a:lnTo>
                    <a:pt x="520" y="24993"/>
                  </a:lnTo>
                  <a:lnTo>
                    <a:pt x="952" y="26581"/>
                  </a:lnTo>
                  <a:lnTo>
                    <a:pt x="1625" y="28295"/>
                  </a:lnTo>
                  <a:lnTo>
                    <a:pt x="1968" y="29159"/>
                  </a:lnTo>
                  <a:lnTo>
                    <a:pt x="2374" y="29959"/>
                  </a:lnTo>
                  <a:lnTo>
                    <a:pt x="2895" y="30873"/>
                  </a:lnTo>
                  <a:lnTo>
                    <a:pt x="3073" y="31191"/>
                  </a:lnTo>
                  <a:lnTo>
                    <a:pt x="3987" y="32461"/>
                  </a:lnTo>
                  <a:lnTo>
                    <a:pt x="4381" y="33007"/>
                  </a:lnTo>
                  <a:lnTo>
                    <a:pt x="20523" y="23672"/>
                  </a:lnTo>
                  <a:lnTo>
                    <a:pt x="36626" y="33032"/>
                  </a:lnTo>
                  <a:lnTo>
                    <a:pt x="39344" y="28295"/>
                  </a:lnTo>
                  <a:lnTo>
                    <a:pt x="40170" y="26276"/>
                  </a:lnTo>
                  <a:lnTo>
                    <a:pt x="40665" y="24130"/>
                  </a:lnTo>
                  <a:lnTo>
                    <a:pt x="40855" y="21463"/>
                  </a:lnTo>
                  <a:close/>
                </a:path>
                <a:path w="361315" h="227329">
                  <a:moveTo>
                    <a:pt x="320548" y="204177"/>
                  </a:moveTo>
                  <a:lnTo>
                    <a:pt x="320497" y="204851"/>
                  </a:lnTo>
                  <a:lnTo>
                    <a:pt x="320446" y="206298"/>
                  </a:lnTo>
                  <a:lnTo>
                    <a:pt x="320548" y="204177"/>
                  </a:lnTo>
                  <a:close/>
                </a:path>
                <a:path w="361315" h="227329">
                  <a:moveTo>
                    <a:pt x="330479" y="224053"/>
                  </a:moveTo>
                  <a:lnTo>
                    <a:pt x="329247" y="223316"/>
                  </a:lnTo>
                  <a:lnTo>
                    <a:pt x="328104" y="222465"/>
                  </a:lnTo>
                  <a:lnTo>
                    <a:pt x="325780" y="220306"/>
                  </a:lnTo>
                  <a:lnTo>
                    <a:pt x="325589" y="220103"/>
                  </a:lnTo>
                  <a:lnTo>
                    <a:pt x="322592" y="215557"/>
                  </a:lnTo>
                  <a:lnTo>
                    <a:pt x="323659" y="217703"/>
                  </a:lnTo>
                  <a:lnTo>
                    <a:pt x="325107" y="219671"/>
                  </a:lnTo>
                  <a:lnTo>
                    <a:pt x="325564" y="220306"/>
                  </a:lnTo>
                  <a:lnTo>
                    <a:pt x="327863" y="222491"/>
                  </a:lnTo>
                  <a:lnTo>
                    <a:pt x="330479" y="224053"/>
                  </a:lnTo>
                  <a:close/>
                </a:path>
                <a:path w="361315" h="227329">
                  <a:moveTo>
                    <a:pt x="331279" y="188277"/>
                  </a:moveTo>
                  <a:lnTo>
                    <a:pt x="330835" y="188518"/>
                  </a:lnTo>
                  <a:lnTo>
                    <a:pt x="330161" y="188887"/>
                  </a:lnTo>
                  <a:lnTo>
                    <a:pt x="329730" y="189166"/>
                  </a:lnTo>
                  <a:lnTo>
                    <a:pt x="329082" y="189585"/>
                  </a:lnTo>
                  <a:lnTo>
                    <a:pt x="328866" y="189763"/>
                  </a:lnTo>
                  <a:lnTo>
                    <a:pt x="327964" y="190449"/>
                  </a:lnTo>
                  <a:lnTo>
                    <a:pt x="327710" y="190690"/>
                  </a:lnTo>
                  <a:lnTo>
                    <a:pt x="328079" y="190398"/>
                  </a:lnTo>
                  <a:lnTo>
                    <a:pt x="329107" y="189611"/>
                  </a:lnTo>
                  <a:lnTo>
                    <a:pt x="330593" y="188671"/>
                  </a:lnTo>
                  <a:lnTo>
                    <a:pt x="331279" y="188277"/>
                  </a:lnTo>
                  <a:close/>
                </a:path>
                <a:path w="361315" h="227329">
                  <a:moveTo>
                    <a:pt x="333565" y="225539"/>
                  </a:moveTo>
                  <a:close/>
                </a:path>
                <a:path w="361315" h="227329">
                  <a:moveTo>
                    <a:pt x="335102" y="226123"/>
                  </a:moveTo>
                  <a:lnTo>
                    <a:pt x="334518" y="225907"/>
                  </a:lnTo>
                  <a:lnTo>
                    <a:pt x="335102" y="226123"/>
                  </a:lnTo>
                  <a:close/>
                </a:path>
                <a:path w="361315" h="227329">
                  <a:moveTo>
                    <a:pt x="337896" y="226682"/>
                  </a:moveTo>
                  <a:lnTo>
                    <a:pt x="336423" y="226453"/>
                  </a:lnTo>
                  <a:lnTo>
                    <a:pt x="335102" y="226123"/>
                  </a:lnTo>
                  <a:lnTo>
                    <a:pt x="336524" y="226504"/>
                  </a:lnTo>
                  <a:lnTo>
                    <a:pt x="337896" y="226682"/>
                  </a:lnTo>
                  <a:close/>
                </a:path>
                <a:path w="361315" h="227329">
                  <a:moveTo>
                    <a:pt x="337985" y="226695"/>
                  </a:moveTo>
                  <a:close/>
                </a:path>
                <a:path w="361315" h="227329">
                  <a:moveTo>
                    <a:pt x="338010" y="226682"/>
                  </a:moveTo>
                  <a:close/>
                </a:path>
                <a:path w="361315" h="227329">
                  <a:moveTo>
                    <a:pt x="338124" y="226707"/>
                  </a:moveTo>
                  <a:close/>
                </a:path>
                <a:path w="361315" h="227329">
                  <a:moveTo>
                    <a:pt x="346011" y="186512"/>
                  </a:moveTo>
                  <a:lnTo>
                    <a:pt x="345249" y="186245"/>
                  </a:lnTo>
                  <a:lnTo>
                    <a:pt x="344195" y="186080"/>
                  </a:lnTo>
                  <a:lnTo>
                    <a:pt x="343712" y="186004"/>
                  </a:lnTo>
                  <a:lnTo>
                    <a:pt x="343115" y="185889"/>
                  </a:lnTo>
                  <a:lnTo>
                    <a:pt x="341579" y="185889"/>
                  </a:lnTo>
                  <a:lnTo>
                    <a:pt x="342277" y="185940"/>
                  </a:lnTo>
                  <a:lnTo>
                    <a:pt x="342988" y="186016"/>
                  </a:lnTo>
                  <a:lnTo>
                    <a:pt x="343115" y="186029"/>
                  </a:lnTo>
                  <a:lnTo>
                    <a:pt x="344601" y="186194"/>
                  </a:lnTo>
                  <a:lnTo>
                    <a:pt x="346011" y="186512"/>
                  </a:lnTo>
                  <a:close/>
                </a:path>
                <a:path w="361315" h="227329">
                  <a:moveTo>
                    <a:pt x="356349" y="193040"/>
                  </a:moveTo>
                  <a:lnTo>
                    <a:pt x="356031" y="192620"/>
                  </a:lnTo>
                  <a:lnTo>
                    <a:pt x="355422" y="191846"/>
                  </a:lnTo>
                  <a:lnTo>
                    <a:pt x="353504" y="190119"/>
                  </a:lnTo>
                  <a:lnTo>
                    <a:pt x="352158" y="189318"/>
                  </a:lnTo>
                  <a:lnTo>
                    <a:pt x="352958" y="189877"/>
                  </a:lnTo>
                  <a:lnTo>
                    <a:pt x="353949" y="190703"/>
                  </a:lnTo>
                  <a:lnTo>
                    <a:pt x="354723" y="191350"/>
                  </a:lnTo>
                  <a:lnTo>
                    <a:pt x="355815" y="192430"/>
                  </a:lnTo>
                  <a:lnTo>
                    <a:pt x="356349" y="193040"/>
                  </a:lnTo>
                  <a:close/>
                </a:path>
                <a:path w="361315" h="227329">
                  <a:moveTo>
                    <a:pt x="356438" y="193179"/>
                  </a:moveTo>
                  <a:close/>
                </a:path>
                <a:path w="361315" h="227329">
                  <a:moveTo>
                    <a:pt x="356984" y="193852"/>
                  </a:moveTo>
                  <a:lnTo>
                    <a:pt x="356438" y="193179"/>
                  </a:lnTo>
                  <a:lnTo>
                    <a:pt x="356984" y="193878"/>
                  </a:lnTo>
                  <a:close/>
                </a:path>
                <a:path w="361315" h="227329">
                  <a:moveTo>
                    <a:pt x="357492" y="194564"/>
                  </a:moveTo>
                  <a:lnTo>
                    <a:pt x="357403" y="194424"/>
                  </a:lnTo>
                  <a:lnTo>
                    <a:pt x="356984" y="193878"/>
                  </a:lnTo>
                  <a:lnTo>
                    <a:pt x="357492" y="194564"/>
                  </a:lnTo>
                  <a:close/>
                </a:path>
                <a:path w="361315" h="227329">
                  <a:moveTo>
                    <a:pt x="357517" y="194589"/>
                  </a:moveTo>
                  <a:close/>
                </a:path>
                <a:path w="361315" h="227329">
                  <a:moveTo>
                    <a:pt x="358521" y="216598"/>
                  </a:moveTo>
                  <a:lnTo>
                    <a:pt x="357454" y="218389"/>
                  </a:lnTo>
                  <a:lnTo>
                    <a:pt x="356527" y="219583"/>
                  </a:lnTo>
                  <a:lnTo>
                    <a:pt x="355015" y="221132"/>
                  </a:lnTo>
                  <a:lnTo>
                    <a:pt x="353923" y="222199"/>
                  </a:lnTo>
                  <a:lnTo>
                    <a:pt x="353682" y="222389"/>
                  </a:lnTo>
                  <a:lnTo>
                    <a:pt x="353314" y="222681"/>
                  </a:lnTo>
                  <a:lnTo>
                    <a:pt x="352640" y="223189"/>
                  </a:lnTo>
                  <a:lnTo>
                    <a:pt x="351142" y="224078"/>
                  </a:lnTo>
                  <a:lnTo>
                    <a:pt x="350278" y="224561"/>
                  </a:lnTo>
                  <a:lnTo>
                    <a:pt x="350075" y="224663"/>
                  </a:lnTo>
                  <a:lnTo>
                    <a:pt x="349910" y="224751"/>
                  </a:lnTo>
                  <a:lnTo>
                    <a:pt x="349351" y="225018"/>
                  </a:lnTo>
                  <a:lnTo>
                    <a:pt x="349935" y="224751"/>
                  </a:lnTo>
                  <a:lnTo>
                    <a:pt x="350088" y="224675"/>
                  </a:lnTo>
                  <a:lnTo>
                    <a:pt x="351447" y="224053"/>
                  </a:lnTo>
                  <a:lnTo>
                    <a:pt x="351802" y="223812"/>
                  </a:lnTo>
                  <a:lnTo>
                    <a:pt x="353631" y="222897"/>
                  </a:lnTo>
                  <a:lnTo>
                    <a:pt x="356704" y="219913"/>
                  </a:lnTo>
                  <a:lnTo>
                    <a:pt x="358521" y="216598"/>
                  </a:lnTo>
                  <a:close/>
                </a:path>
                <a:path w="361315" h="227329">
                  <a:moveTo>
                    <a:pt x="358952" y="196964"/>
                  </a:moveTo>
                  <a:lnTo>
                    <a:pt x="358609" y="196227"/>
                  </a:lnTo>
                  <a:lnTo>
                    <a:pt x="357860" y="195008"/>
                  </a:lnTo>
                  <a:lnTo>
                    <a:pt x="357517" y="194614"/>
                  </a:lnTo>
                  <a:lnTo>
                    <a:pt x="357987" y="195300"/>
                  </a:lnTo>
                  <a:lnTo>
                    <a:pt x="358203" y="195681"/>
                  </a:lnTo>
                  <a:lnTo>
                    <a:pt x="358952" y="196964"/>
                  </a:lnTo>
                  <a:close/>
                </a:path>
                <a:path w="361315" h="227329">
                  <a:moveTo>
                    <a:pt x="361226" y="207200"/>
                  </a:moveTo>
                  <a:lnTo>
                    <a:pt x="361188" y="208013"/>
                  </a:lnTo>
                  <a:lnTo>
                    <a:pt x="360895" y="210413"/>
                  </a:lnTo>
                  <a:lnTo>
                    <a:pt x="360527" y="211950"/>
                  </a:lnTo>
                  <a:lnTo>
                    <a:pt x="360832" y="211137"/>
                  </a:lnTo>
                  <a:lnTo>
                    <a:pt x="361226" y="208775"/>
                  </a:lnTo>
                  <a:lnTo>
                    <a:pt x="361226" y="2072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0" name="object 766"/>
            <p:cNvSpPr/>
            <p:nvPr/>
          </p:nvSpPr>
          <p:spPr>
            <a:xfrm>
              <a:off x="9679864" y="4369589"/>
              <a:ext cx="658495" cy="65405"/>
            </a:xfrm>
            <a:custGeom>
              <a:avLst/>
              <a:gdLst/>
              <a:ahLst/>
              <a:cxnLst/>
              <a:rect l="l" t="t" r="r" b="b"/>
              <a:pathLst>
                <a:path w="658495" h="65404">
                  <a:moveTo>
                    <a:pt x="63" y="64960"/>
                  </a:moveTo>
                  <a:close/>
                </a:path>
                <a:path w="658495" h="65404">
                  <a:moveTo>
                    <a:pt x="627989" y="2628"/>
                  </a:moveTo>
                  <a:lnTo>
                    <a:pt x="626884" y="3276"/>
                  </a:lnTo>
                  <a:lnTo>
                    <a:pt x="626452" y="3581"/>
                  </a:lnTo>
                  <a:lnTo>
                    <a:pt x="626262" y="3721"/>
                  </a:lnTo>
                  <a:lnTo>
                    <a:pt x="627672" y="2832"/>
                  </a:lnTo>
                  <a:lnTo>
                    <a:pt x="627989" y="2628"/>
                  </a:lnTo>
                  <a:close/>
                </a:path>
                <a:path w="658495" h="65404">
                  <a:moveTo>
                    <a:pt x="636193" y="40932"/>
                  </a:moveTo>
                  <a:lnTo>
                    <a:pt x="636016" y="40906"/>
                  </a:lnTo>
                  <a:lnTo>
                    <a:pt x="635279" y="40817"/>
                  </a:lnTo>
                  <a:lnTo>
                    <a:pt x="635787" y="40894"/>
                  </a:lnTo>
                  <a:lnTo>
                    <a:pt x="636193" y="40932"/>
                  </a:lnTo>
                  <a:close/>
                </a:path>
                <a:path w="658495" h="65404">
                  <a:moveTo>
                    <a:pt x="640638" y="40817"/>
                  </a:moveTo>
                  <a:lnTo>
                    <a:pt x="639762" y="40932"/>
                  </a:lnTo>
                  <a:lnTo>
                    <a:pt x="638886" y="40995"/>
                  </a:lnTo>
                  <a:lnTo>
                    <a:pt x="639813" y="40944"/>
                  </a:lnTo>
                  <a:lnTo>
                    <a:pt x="640638" y="40817"/>
                  </a:lnTo>
                  <a:close/>
                </a:path>
                <a:path w="658495" h="65404">
                  <a:moveTo>
                    <a:pt x="657669" y="14846"/>
                  </a:moveTo>
                  <a:lnTo>
                    <a:pt x="657593" y="14579"/>
                  </a:lnTo>
                  <a:lnTo>
                    <a:pt x="656856" y="12712"/>
                  </a:lnTo>
                  <a:lnTo>
                    <a:pt x="656729" y="12433"/>
                  </a:lnTo>
                  <a:lnTo>
                    <a:pt x="656513" y="11874"/>
                  </a:lnTo>
                  <a:lnTo>
                    <a:pt x="656336" y="11531"/>
                  </a:lnTo>
                  <a:lnTo>
                    <a:pt x="656183" y="11201"/>
                  </a:lnTo>
                  <a:lnTo>
                    <a:pt x="656805" y="12738"/>
                  </a:lnTo>
                  <a:lnTo>
                    <a:pt x="657669" y="14846"/>
                  </a:lnTo>
                  <a:close/>
                </a:path>
                <a:path w="658495" h="65404">
                  <a:moveTo>
                    <a:pt x="658368" y="21628"/>
                  </a:moveTo>
                  <a:lnTo>
                    <a:pt x="658329" y="18821"/>
                  </a:lnTo>
                  <a:lnTo>
                    <a:pt x="658329" y="17754"/>
                  </a:lnTo>
                  <a:lnTo>
                    <a:pt x="658063" y="16497"/>
                  </a:lnTo>
                  <a:lnTo>
                    <a:pt x="657974" y="16078"/>
                  </a:lnTo>
                  <a:lnTo>
                    <a:pt x="657783" y="15138"/>
                  </a:lnTo>
                  <a:lnTo>
                    <a:pt x="657669" y="14884"/>
                  </a:lnTo>
                  <a:lnTo>
                    <a:pt x="656805" y="12738"/>
                  </a:lnTo>
                  <a:lnTo>
                    <a:pt x="656145" y="11150"/>
                  </a:lnTo>
                  <a:lnTo>
                    <a:pt x="655370" y="9753"/>
                  </a:lnTo>
                  <a:lnTo>
                    <a:pt x="655205" y="9448"/>
                  </a:lnTo>
                  <a:lnTo>
                    <a:pt x="655078" y="9296"/>
                  </a:lnTo>
                  <a:lnTo>
                    <a:pt x="654926" y="9105"/>
                  </a:lnTo>
                  <a:lnTo>
                    <a:pt x="654773" y="8877"/>
                  </a:lnTo>
                  <a:lnTo>
                    <a:pt x="654659" y="8724"/>
                  </a:lnTo>
                  <a:lnTo>
                    <a:pt x="654545" y="8534"/>
                  </a:lnTo>
                  <a:lnTo>
                    <a:pt x="654443" y="8407"/>
                  </a:lnTo>
                  <a:lnTo>
                    <a:pt x="654342" y="8255"/>
                  </a:lnTo>
                  <a:lnTo>
                    <a:pt x="654138" y="7988"/>
                  </a:lnTo>
                  <a:lnTo>
                    <a:pt x="637997" y="17348"/>
                  </a:lnTo>
                  <a:lnTo>
                    <a:pt x="654088" y="8013"/>
                  </a:lnTo>
                  <a:lnTo>
                    <a:pt x="652576" y="5956"/>
                  </a:lnTo>
                  <a:lnTo>
                    <a:pt x="652386" y="5803"/>
                  </a:lnTo>
                  <a:lnTo>
                    <a:pt x="650367" y="3149"/>
                  </a:lnTo>
                  <a:lnTo>
                    <a:pt x="644525" y="25"/>
                  </a:lnTo>
                  <a:lnTo>
                    <a:pt x="638746" y="12"/>
                  </a:lnTo>
                  <a:lnTo>
                    <a:pt x="637959" y="0"/>
                  </a:lnTo>
                  <a:lnTo>
                    <a:pt x="638136" y="12"/>
                  </a:lnTo>
                  <a:lnTo>
                    <a:pt x="637908" y="12"/>
                  </a:lnTo>
                  <a:lnTo>
                    <a:pt x="637298" y="0"/>
                  </a:lnTo>
                  <a:lnTo>
                    <a:pt x="637286" y="17830"/>
                  </a:lnTo>
                  <a:lnTo>
                    <a:pt x="637133" y="17881"/>
                  </a:lnTo>
                  <a:lnTo>
                    <a:pt x="637260" y="17830"/>
                  </a:lnTo>
                  <a:lnTo>
                    <a:pt x="637286" y="12"/>
                  </a:lnTo>
                  <a:lnTo>
                    <a:pt x="637019" y="38"/>
                  </a:lnTo>
                  <a:lnTo>
                    <a:pt x="637019" y="17932"/>
                  </a:lnTo>
                  <a:lnTo>
                    <a:pt x="636270" y="18415"/>
                  </a:lnTo>
                  <a:lnTo>
                    <a:pt x="636397" y="18288"/>
                  </a:lnTo>
                  <a:lnTo>
                    <a:pt x="636955" y="17957"/>
                  </a:lnTo>
                  <a:lnTo>
                    <a:pt x="637019" y="38"/>
                  </a:lnTo>
                  <a:lnTo>
                    <a:pt x="636651" y="63"/>
                  </a:lnTo>
                  <a:lnTo>
                    <a:pt x="635990" y="127"/>
                  </a:lnTo>
                  <a:lnTo>
                    <a:pt x="635990" y="22504"/>
                  </a:lnTo>
                  <a:lnTo>
                    <a:pt x="635393" y="21450"/>
                  </a:lnTo>
                  <a:lnTo>
                    <a:pt x="635279" y="20980"/>
                  </a:lnTo>
                  <a:lnTo>
                    <a:pt x="635279" y="22085"/>
                  </a:lnTo>
                  <a:lnTo>
                    <a:pt x="635215" y="19342"/>
                  </a:lnTo>
                  <a:lnTo>
                    <a:pt x="635317" y="19189"/>
                  </a:lnTo>
                  <a:lnTo>
                    <a:pt x="635317" y="19710"/>
                  </a:lnTo>
                  <a:lnTo>
                    <a:pt x="635279" y="19850"/>
                  </a:lnTo>
                  <a:lnTo>
                    <a:pt x="635381" y="21361"/>
                  </a:lnTo>
                  <a:lnTo>
                    <a:pt x="635495" y="21615"/>
                  </a:lnTo>
                  <a:lnTo>
                    <a:pt x="635990" y="22504"/>
                  </a:lnTo>
                  <a:lnTo>
                    <a:pt x="635990" y="127"/>
                  </a:lnTo>
                  <a:lnTo>
                    <a:pt x="635698" y="152"/>
                  </a:lnTo>
                  <a:lnTo>
                    <a:pt x="635698" y="18999"/>
                  </a:lnTo>
                  <a:lnTo>
                    <a:pt x="635520" y="19215"/>
                  </a:lnTo>
                  <a:lnTo>
                    <a:pt x="635698" y="18999"/>
                  </a:lnTo>
                  <a:lnTo>
                    <a:pt x="635698" y="152"/>
                  </a:lnTo>
                  <a:lnTo>
                    <a:pt x="633730" y="330"/>
                  </a:lnTo>
                  <a:lnTo>
                    <a:pt x="631520" y="939"/>
                  </a:lnTo>
                  <a:lnTo>
                    <a:pt x="628878" y="2184"/>
                  </a:lnTo>
                  <a:lnTo>
                    <a:pt x="629450" y="1879"/>
                  </a:lnTo>
                  <a:lnTo>
                    <a:pt x="628345" y="2425"/>
                  </a:lnTo>
                  <a:lnTo>
                    <a:pt x="628103" y="2578"/>
                  </a:lnTo>
                  <a:lnTo>
                    <a:pt x="626262" y="3721"/>
                  </a:lnTo>
                  <a:lnTo>
                    <a:pt x="626021" y="3873"/>
                  </a:lnTo>
                  <a:lnTo>
                    <a:pt x="625068" y="4470"/>
                  </a:lnTo>
                  <a:lnTo>
                    <a:pt x="623303" y="6096"/>
                  </a:lnTo>
                  <a:lnTo>
                    <a:pt x="622617" y="6985"/>
                  </a:lnTo>
                  <a:lnTo>
                    <a:pt x="617626" y="19469"/>
                  </a:lnTo>
                  <a:lnTo>
                    <a:pt x="617664" y="22047"/>
                  </a:lnTo>
                  <a:lnTo>
                    <a:pt x="617829" y="24218"/>
                  </a:lnTo>
                  <a:lnTo>
                    <a:pt x="618312" y="26289"/>
                  </a:lnTo>
                  <a:lnTo>
                    <a:pt x="619125" y="28295"/>
                  </a:lnTo>
                  <a:lnTo>
                    <a:pt x="619213" y="28524"/>
                  </a:lnTo>
                  <a:lnTo>
                    <a:pt x="619467" y="29133"/>
                  </a:lnTo>
                  <a:lnTo>
                    <a:pt x="619874" y="29946"/>
                  </a:lnTo>
                  <a:lnTo>
                    <a:pt x="619988" y="30149"/>
                  </a:lnTo>
                  <a:lnTo>
                    <a:pt x="620522" y="31115"/>
                  </a:lnTo>
                  <a:lnTo>
                    <a:pt x="620966" y="31788"/>
                  </a:lnTo>
                  <a:lnTo>
                    <a:pt x="622719" y="34417"/>
                  </a:lnTo>
                  <a:lnTo>
                    <a:pt x="624979" y="36576"/>
                  </a:lnTo>
                  <a:lnTo>
                    <a:pt x="628294" y="38544"/>
                  </a:lnTo>
                  <a:lnTo>
                    <a:pt x="629424" y="39103"/>
                  </a:lnTo>
                  <a:lnTo>
                    <a:pt x="629602" y="39192"/>
                  </a:lnTo>
                  <a:lnTo>
                    <a:pt x="630072" y="39408"/>
                  </a:lnTo>
                  <a:lnTo>
                    <a:pt x="631253" y="39954"/>
                  </a:lnTo>
                  <a:lnTo>
                    <a:pt x="633183" y="40525"/>
                  </a:lnTo>
                  <a:lnTo>
                    <a:pt x="635177" y="40805"/>
                  </a:lnTo>
                  <a:lnTo>
                    <a:pt x="636778" y="40970"/>
                  </a:lnTo>
                  <a:lnTo>
                    <a:pt x="636384" y="40944"/>
                  </a:lnTo>
                  <a:lnTo>
                    <a:pt x="637057" y="40995"/>
                  </a:lnTo>
                  <a:lnTo>
                    <a:pt x="637197" y="40995"/>
                  </a:lnTo>
                  <a:lnTo>
                    <a:pt x="637590" y="41008"/>
                  </a:lnTo>
                  <a:lnTo>
                    <a:pt x="638136" y="40995"/>
                  </a:lnTo>
                  <a:lnTo>
                    <a:pt x="638873" y="40995"/>
                  </a:lnTo>
                  <a:lnTo>
                    <a:pt x="640638" y="40817"/>
                  </a:lnTo>
                  <a:lnTo>
                    <a:pt x="640702" y="22085"/>
                  </a:lnTo>
                  <a:lnTo>
                    <a:pt x="640638" y="21094"/>
                  </a:lnTo>
                  <a:lnTo>
                    <a:pt x="640575" y="21361"/>
                  </a:lnTo>
                  <a:lnTo>
                    <a:pt x="640613" y="19672"/>
                  </a:lnTo>
                  <a:lnTo>
                    <a:pt x="640702" y="19888"/>
                  </a:lnTo>
                  <a:lnTo>
                    <a:pt x="640702" y="22085"/>
                  </a:lnTo>
                  <a:lnTo>
                    <a:pt x="640702" y="40805"/>
                  </a:lnTo>
                  <a:lnTo>
                    <a:pt x="641210" y="40741"/>
                  </a:lnTo>
                  <a:lnTo>
                    <a:pt x="656602" y="28905"/>
                  </a:lnTo>
                  <a:lnTo>
                    <a:pt x="657390" y="27330"/>
                  </a:lnTo>
                  <a:lnTo>
                    <a:pt x="658101" y="24790"/>
                  </a:lnTo>
                  <a:lnTo>
                    <a:pt x="658317" y="22186"/>
                  </a:lnTo>
                  <a:lnTo>
                    <a:pt x="658368" y="2162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1" name="object 767"/>
            <p:cNvSpPr/>
            <p:nvPr/>
          </p:nvSpPr>
          <p:spPr>
            <a:xfrm>
              <a:off x="9656826" y="4369589"/>
              <a:ext cx="41275" cy="413384"/>
            </a:xfrm>
            <a:custGeom>
              <a:avLst/>
              <a:gdLst/>
              <a:ahLst/>
              <a:cxnLst/>
              <a:rect l="l" t="t" r="r" b="b"/>
              <a:pathLst>
                <a:path w="41275" h="413385">
                  <a:moveTo>
                    <a:pt x="1092" y="399008"/>
                  </a:moveTo>
                  <a:lnTo>
                    <a:pt x="0" y="392430"/>
                  </a:lnTo>
                  <a:lnTo>
                    <a:pt x="0" y="394804"/>
                  </a:lnTo>
                  <a:lnTo>
                    <a:pt x="457" y="397344"/>
                  </a:lnTo>
                  <a:lnTo>
                    <a:pt x="1092" y="399008"/>
                  </a:lnTo>
                  <a:close/>
                </a:path>
                <a:path w="41275" h="413385">
                  <a:moveTo>
                    <a:pt x="1435" y="399859"/>
                  </a:moveTo>
                  <a:lnTo>
                    <a:pt x="1130" y="399059"/>
                  </a:lnTo>
                  <a:lnTo>
                    <a:pt x="1181" y="399249"/>
                  </a:lnTo>
                  <a:lnTo>
                    <a:pt x="1435" y="399859"/>
                  </a:lnTo>
                  <a:close/>
                </a:path>
                <a:path w="41275" h="413385">
                  <a:moveTo>
                    <a:pt x="1524" y="400075"/>
                  </a:moveTo>
                  <a:close/>
                </a:path>
                <a:path w="41275" h="413385">
                  <a:moveTo>
                    <a:pt x="5384" y="406158"/>
                  </a:moveTo>
                  <a:close/>
                </a:path>
                <a:path w="41275" h="413385">
                  <a:moveTo>
                    <a:pt x="7137" y="407885"/>
                  </a:moveTo>
                  <a:lnTo>
                    <a:pt x="6527" y="407339"/>
                  </a:lnTo>
                  <a:lnTo>
                    <a:pt x="7137" y="407885"/>
                  </a:lnTo>
                  <a:close/>
                </a:path>
                <a:path w="41275" h="413385">
                  <a:moveTo>
                    <a:pt x="7797" y="408406"/>
                  </a:moveTo>
                  <a:lnTo>
                    <a:pt x="7150" y="407885"/>
                  </a:lnTo>
                  <a:lnTo>
                    <a:pt x="7797" y="408406"/>
                  </a:lnTo>
                  <a:close/>
                </a:path>
                <a:path w="41275" h="413385">
                  <a:moveTo>
                    <a:pt x="11417" y="410718"/>
                  </a:moveTo>
                  <a:lnTo>
                    <a:pt x="10655" y="410298"/>
                  </a:lnTo>
                  <a:lnTo>
                    <a:pt x="11417" y="410718"/>
                  </a:lnTo>
                  <a:close/>
                </a:path>
                <a:path w="41275" h="413385">
                  <a:moveTo>
                    <a:pt x="12179" y="411073"/>
                  </a:moveTo>
                  <a:lnTo>
                    <a:pt x="11417" y="410718"/>
                  </a:lnTo>
                  <a:lnTo>
                    <a:pt x="12179" y="411073"/>
                  </a:lnTo>
                  <a:close/>
                </a:path>
                <a:path w="41275" h="413385">
                  <a:moveTo>
                    <a:pt x="13373" y="411543"/>
                  </a:moveTo>
                  <a:close/>
                </a:path>
                <a:path w="41275" h="413385">
                  <a:moveTo>
                    <a:pt x="16141" y="372173"/>
                  </a:moveTo>
                  <a:lnTo>
                    <a:pt x="14592" y="372376"/>
                  </a:lnTo>
                  <a:lnTo>
                    <a:pt x="11798" y="373456"/>
                  </a:lnTo>
                  <a:lnTo>
                    <a:pt x="10591" y="374243"/>
                  </a:lnTo>
                  <a:lnTo>
                    <a:pt x="11887" y="373583"/>
                  </a:lnTo>
                  <a:lnTo>
                    <a:pt x="14668" y="372541"/>
                  </a:lnTo>
                  <a:lnTo>
                    <a:pt x="16141" y="372173"/>
                  </a:lnTo>
                  <a:close/>
                </a:path>
                <a:path w="41275" h="413385">
                  <a:moveTo>
                    <a:pt x="23101" y="371970"/>
                  </a:moveTo>
                  <a:close/>
                </a:path>
                <a:path w="41275" h="413385">
                  <a:moveTo>
                    <a:pt x="23266" y="412686"/>
                  </a:moveTo>
                  <a:lnTo>
                    <a:pt x="20891" y="412775"/>
                  </a:lnTo>
                  <a:lnTo>
                    <a:pt x="22707" y="412775"/>
                  </a:lnTo>
                  <a:lnTo>
                    <a:pt x="23266" y="412686"/>
                  </a:lnTo>
                  <a:close/>
                </a:path>
                <a:path w="41275" h="413385">
                  <a:moveTo>
                    <a:pt x="25565" y="412191"/>
                  </a:moveTo>
                  <a:lnTo>
                    <a:pt x="24320" y="412483"/>
                  </a:lnTo>
                  <a:lnTo>
                    <a:pt x="23939" y="412559"/>
                  </a:lnTo>
                  <a:lnTo>
                    <a:pt x="21132" y="412762"/>
                  </a:lnTo>
                  <a:lnTo>
                    <a:pt x="23266" y="412686"/>
                  </a:lnTo>
                  <a:lnTo>
                    <a:pt x="25006" y="412394"/>
                  </a:lnTo>
                  <a:lnTo>
                    <a:pt x="25565" y="412191"/>
                  </a:lnTo>
                  <a:close/>
                </a:path>
                <a:path w="41275" h="413385">
                  <a:moveTo>
                    <a:pt x="27228" y="411594"/>
                  </a:moveTo>
                  <a:lnTo>
                    <a:pt x="25590" y="412191"/>
                  </a:lnTo>
                  <a:lnTo>
                    <a:pt x="25882" y="412127"/>
                  </a:lnTo>
                  <a:lnTo>
                    <a:pt x="27228" y="411594"/>
                  </a:lnTo>
                  <a:close/>
                </a:path>
                <a:path w="41275" h="413385">
                  <a:moveTo>
                    <a:pt x="28676" y="411048"/>
                  </a:moveTo>
                  <a:lnTo>
                    <a:pt x="27495" y="411492"/>
                  </a:lnTo>
                  <a:lnTo>
                    <a:pt x="28346" y="411187"/>
                  </a:lnTo>
                  <a:lnTo>
                    <a:pt x="27355" y="411556"/>
                  </a:lnTo>
                  <a:lnTo>
                    <a:pt x="28371" y="411187"/>
                  </a:lnTo>
                  <a:lnTo>
                    <a:pt x="28676" y="411048"/>
                  </a:lnTo>
                  <a:close/>
                </a:path>
                <a:path w="41275" h="413385">
                  <a:moveTo>
                    <a:pt x="30200" y="374243"/>
                  </a:moveTo>
                  <a:lnTo>
                    <a:pt x="29032" y="373468"/>
                  </a:lnTo>
                  <a:lnTo>
                    <a:pt x="26174" y="372364"/>
                  </a:lnTo>
                  <a:lnTo>
                    <a:pt x="24523" y="372160"/>
                  </a:lnTo>
                  <a:lnTo>
                    <a:pt x="25908" y="372491"/>
                  </a:lnTo>
                  <a:lnTo>
                    <a:pt x="28803" y="373557"/>
                  </a:lnTo>
                  <a:lnTo>
                    <a:pt x="30200" y="374243"/>
                  </a:lnTo>
                  <a:close/>
                </a:path>
                <a:path w="41275" h="413385">
                  <a:moveTo>
                    <a:pt x="31051" y="409765"/>
                  </a:moveTo>
                  <a:lnTo>
                    <a:pt x="29387" y="410718"/>
                  </a:lnTo>
                  <a:lnTo>
                    <a:pt x="30251" y="410273"/>
                  </a:lnTo>
                  <a:lnTo>
                    <a:pt x="31051" y="409765"/>
                  </a:lnTo>
                  <a:close/>
                </a:path>
                <a:path w="41275" h="413385">
                  <a:moveTo>
                    <a:pt x="32245" y="408952"/>
                  </a:moveTo>
                  <a:lnTo>
                    <a:pt x="31089" y="409740"/>
                  </a:lnTo>
                  <a:lnTo>
                    <a:pt x="31711" y="409346"/>
                  </a:lnTo>
                  <a:lnTo>
                    <a:pt x="32245" y="408952"/>
                  </a:lnTo>
                  <a:close/>
                </a:path>
                <a:path w="41275" h="413385">
                  <a:moveTo>
                    <a:pt x="34150" y="376847"/>
                  </a:moveTo>
                  <a:lnTo>
                    <a:pt x="31508" y="375094"/>
                  </a:lnTo>
                  <a:lnTo>
                    <a:pt x="34150" y="376847"/>
                  </a:lnTo>
                  <a:close/>
                </a:path>
                <a:path w="41275" h="413385">
                  <a:moveTo>
                    <a:pt x="36322" y="379095"/>
                  </a:moveTo>
                  <a:lnTo>
                    <a:pt x="34328" y="377024"/>
                  </a:lnTo>
                  <a:lnTo>
                    <a:pt x="36322" y="379095"/>
                  </a:lnTo>
                  <a:close/>
                </a:path>
                <a:path w="41275" h="413385">
                  <a:moveTo>
                    <a:pt x="40728" y="17754"/>
                  </a:moveTo>
                  <a:lnTo>
                    <a:pt x="40347" y="15659"/>
                  </a:lnTo>
                  <a:lnTo>
                    <a:pt x="40208" y="15303"/>
                  </a:lnTo>
                  <a:lnTo>
                    <a:pt x="40182" y="15138"/>
                  </a:lnTo>
                  <a:lnTo>
                    <a:pt x="39928" y="14516"/>
                  </a:lnTo>
                  <a:lnTo>
                    <a:pt x="39255" y="12712"/>
                  </a:lnTo>
                  <a:lnTo>
                    <a:pt x="38912" y="11874"/>
                  </a:lnTo>
                  <a:lnTo>
                    <a:pt x="38671" y="11404"/>
                  </a:lnTo>
                  <a:lnTo>
                    <a:pt x="38557" y="11150"/>
                  </a:lnTo>
                  <a:lnTo>
                    <a:pt x="39204" y="12738"/>
                  </a:lnTo>
                  <a:lnTo>
                    <a:pt x="38531" y="11137"/>
                  </a:lnTo>
                  <a:lnTo>
                    <a:pt x="37592" y="9448"/>
                  </a:lnTo>
                  <a:lnTo>
                    <a:pt x="37058" y="8661"/>
                  </a:lnTo>
                  <a:lnTo>
                    <a:pt x="36525" y="7988"/>
                  </a:lnTo>
                  <a:lnTo>
                    <a:pt x="34798" y="5727"/>
                  </a:lnTo>
                  <a:lnTo>
                    <a:pt x="34645" y="5600"/>
                  </a:lnTo>
                  <a:lnTo>
                    <a:pt x="36487" y="8013"/>
                  </a:lnTo>
                  <a:lnTo>
                    <a:pt x="34620" y="5600"/>
                  </a:lnTo>
                  <a:lnTo>
                    <a:pt x="32766" y="3149"/>
                  </a:lnTo>
                  <a:lnTo>
                    <a:pt x="26924" y="25"/>
                  </a:lnTo>
                  <a:lnTo>
                    <a:pt x="22161" y="25"/>
                  </a:lnTo>
                  <a:lnTo>
                    <a:pt x="22161" y="40944"/>
                  </a:lnTo>
                  <a:lnTo>
                    <a:pt x="21361" y="41008"/>
                  </a:lnTo>
                  <a:lnTo>
                    <a:pt x="22161" y="40944"/>
                  </a:lnTo>
                  <a:lnTo>
                    <a:pt x="22161" y="25"/>
                  </a:lnTo>
                  <a:lnTo>
                    <a:pt x="21082" y="12"/>
                  </a:lnTo>
                  <a:lnTo>
                    <a:pt x="20358" y="0"/>
                  </a:lnTo>
                  <a:lnTo>
                    <a:pt x="20358" y="17767"/>
                  </a:lnTo>
                  <a:lnTo>
                    <a:pt x="19926" y="17780"/>
                  </a:lnTo>
                  <a:lnTo>
                    <a:pt x="20358" y="17767"/>
                  </a:lnTo>
                  <a:lnTo>
                    <a:pt x="20358" y="0"/>
                  </a:lnTo>
                  <a:lnTo>
                    <a:pt x="18186" y="0"/>
                  </a:lnTo>
                  <a:lnTo>
                    <a:pt x="17792" y="76"/>
                  </a:lnTo>
                  <a:lnTo>
                    <a:pt x="17792" y="21450"/>
                  </a:lnTo>
                  <a:lnTo>
                    <a:pt x="17678" y="20980"/>
                  </a:lnTo>
                  <a:lnTo>
                    <a:pt x="17678" y="19799"/>
                  </a:lnTo>
                  <a:lnTo>
                    <a:pt x="17792" y="21450"/>
                  </a:lnTo>
                  <a:lnTo>
                    <a:pt x="17792" y="76"/>
                  </a:lnTo>
                  <a:lnTo>
                    <a:pt x="16103" y="355"/>
                  </a:lnTo>
                  <a:lnTo>
                    <a:pt x="14058" y="1016"/>
                  </a:lnTo>
                  <a:lnTo>
                    <a:pt x="12725" y="1447"/>
                  </a:lnTo>
                  <a:lnTo>
                    <a:pt x="12331" y="1638"/>
                  </a:lnTo>
                  <a:lnTo>
                    <a:pt x="12204" y="1689"/>
                  </a:lnTo>
                  <a:lnTo>
                    <a:pt x="11963" y="1790"/>
                  </a:lnTo>
                  <a:lnTo>
                    <a:pt x="11607" y="1968"/>
                  </a:lnTo>
                  <a:lnTo>
                    <a:pt x="11442" y="2032"/>
                  </a:lnTo>
                  <a:lnTo>
                    <a:pt x="11315" y="2108"/>
                  </a:lnTo>
                  <a:lnTo>
                    <a:pt x="10985" y="2273"/>
                  </a:lnTo>
                  <a:lnTo>
                    <a:pt x="9867" y="2946"/>
                  </a:lnTo>
                  <a:lnTo>
                    <a:pt x="6426" y="5054"/>
                  </a:lnTo>
                  <a:lnTo>
                    <a:pt x="3683" y="8089"/>
                  </a:lnTo>
                  <a:lnTo>
                    <a:pt x="1968" y="11709"/>
                  </a:lnTo>
                  <a:lnTo>
                    <a:pt x="1765" y="12128"/>
                  </a:lnTo>
                  <a:lnTo>
                    <a:pt x="1003" y="13754"/>
                  </a:lnTo>
                  <a:lnTo>
                    <a:pt x="381" y="15951"/>
                  </a:lnTo>
                  <a:lnTo>
                    <a:pt x="127" y="18186"/>
                  </a:lnTo>
                  <a:lnTo>
                    <a:pt x="114" y="18338"/>
                  </a:lnTo>
                  <a:lnTo>
                    <a:pt x="0" y="22326"/>
                  </a:lnTo>
                  <a:lnTo>
                    <a:pt x="241" y="24104"/>
                  </a:lnTo>
                  <a:lnTo>
                    <a:pt x="1130" y="27495"/>
                  </a:lnTo>
                  <a:lnTo>
                    <a:pt x="1816" y="29159"/>
                  </a:lnTo>
                  <a:lnTo>
                    <a:pt x="2438" y="30264"/>
                  </a:lnTo>
                  <a:lnTo>
                    <a:pt x="2578" y="30492"/>
                  </a:lnTo>
                  <a:lnTo>
                    <a:pt x="2984" y="31178"/>
                  </a:lnTo>
                  <a:lnTo>
                    <a:pt x="16967" y="40716"/>
                  </a:lnTo>
                  <a:lnTo>
                    <a:pt x="17614" y="40805"/>
                  </a:lnTo>
                  <a:lnTo>
                    <a:pt x="17614" y="19342"/>
                  </a:lnTo>
                  <a:lnTo>
                    <a:pt x="17678" y="40817"/>
                  </a:lnTo>
                  <a:lnTo>
                    <a:pt x="17678" y="61823"/>
                  </a:lnTo>
                  <a:lnTo>
                    <a:pt x="17678" y="68122"/>
                  </a:lnTo>
                  <a:lnTo>
                    <a:pt x="17678" y="371944"/>
                  </a:lnTo>
                  <a:lnTo>
                    <a:pt x="18110" y="371906"/>
                  </a:lnTo>
                  <a:lnTo>
                    <a:pt x="18567" y="371868"/>
                  </a:lnTo>
                  <a:lnTo>
                    <a:pt x="19850" y="371779"/>
                  </a:lnTo>
                  <a:lnTo>
                    <a:pt x="20764" y="371792"/>
                  </a:lnTo>
                  <a:lnTo>
                    <a:pt x="21805" y="371817"/>
                  </a:lnTo>
                  <a:lnTo>
                    <a:pt x="22415" y="371868"/>
                  </a:lnTo>
                  <a:lnTo>
                    <a:pt x="23037" y="371944"/>
                  </a:lnTo>
                  <a:lnTo>
                    <a:pt x="23037" y="371779"/>
                  </a:lnTo>
                  <a:lnTo>
                    <a:pt x="23037" y="65062"/>
                  </a:lnTo>
                  <a:lnTo>
                    <a:pt x="23101" y="58712"/>
                  </a:lnTo>
                  <a:lnTo>
                    <a:pt x="23037" y="41008"/>
                  </a:lnTo>
                  <a:lnTo>
                    <a:pt x="23037" y="40830"/>
                  </a:lnTo>
                  <a:lnTo>
                    <a:pt x="22377" y="40919"/>
                  </a:lnTo>
                  <a:lnTo>
                    <a:pt x="22529" y="40894"/>
                  </a:lnTo>
                  <a:lnTo>
                    <a:pt x="23037" y="40830"/>
                  </a:lnTo>
                  <a:lnTo>
                    <a:pt x="23101" y="22085"/>
                  </a:lnTo>
                  <a:lnTo>
                    <a:pt x="23101" y="40805"/>
                  </a:lnTo>
                  <a:lnTo>
                    <a:pt x="24828" y="40589"/>
                  </a:lnTo>
                  <a:lnTo>
                    <a:pt x="26492" y="40144"/>
                  </a:lnTo>
                  <a:lnTo>
                    <a:pt x="28282" y="39408"/>
                  </a:lnTo>
                  <a:lnTo>
                    <a:pt x="28956" y="39116"/>
                  </a:lnTo>
                  <a:lnTo>
                    <a:pt x="29616" y="38798"/>
                  </a:lnTo>
                  <a:lnTo>
                    <a:pt x="30276" y="38442"/>
                  </a:lnTo>
                  <a:lnTo>
                    <a:pt x="29946" y="38608"/>
                  </a:lnTo>
                  <a:lnTo>
                    <a:pt x="34023" y="36309"/>
                  </a:lnTo>
                  <a:lnTo>
                    <a:pt x="36982" y="33147"/>
                  </a:lnTo>
                  <a:lnTo>
                    <a:pt x="38785" y="29337"/>
                  </a:lnTo>
                  <a:lnTo>
                    <a:pt x="39725" y="27355"/>
                  </a:lnTo>
                  <a:lnTo>
                    <a:pt x="39763" y="27203"/>
                  </a:lnTo>
                  <a:lnTo>
                    <a:pt x="39865" y="26873"/>
                  </a:lnTo>
                  <a:lnTo>
                    <a:pt x="40347" y="25260"/>
                  </a:lnTo>
                  <a:lnTo>
                    <a:pt x="40589" y="23342"/>
                  </a:lnTo>
                  <a:lnTo>
                    <a:pt x="40614" y="23126"/>
                  </a:lnTo>
                  <a:lnTo>
                    <a:pt x="40728" y="22237"/>
                  </a:lnTo>
                  <a:lnTo>
                    <a:pt x="4072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2" name="object 768"/>
            <p:cNvSpPr/>
            <p:nvPr/>
          </p:nvSpPr>
          <p:spPr>
            <a:xfrm>
              <a:off x="9336164" y="4927259"/>
              <a:ext cx="20320" cy="34925"/>
            </a:xfrm>
            <a:custGeom>
              <a:avLst/>
              <a:gdLst/>
              <a:ahLst/>
              <a:cxnLst/>
              <a:rect l="l" t="t" r="r" b="b"/>
              <a:pathLst>
                <a:path w="20320" h="34925">
                  <a:moveTo>
                    <a:pt x="1663" y="27863"/>
                  </a:moveTo>
                  <a:lnTo>
                    <a:pt x="787" y="25565"/>
                  </a:lnTo>
                  <a:lnTo>
                    <a:pt x="304" y="23088"/>
                  </a:lnTo>
                  <a:lnTo>
                    <a:pt x="406" y="18237"/>
                  </a:lnTo>
                  <a:lnTo>
                    <a:pt x="571" y="17170"/>
                  </a:lnTo>
                  <a:lnTo>
                    <a:pt x="0" y="20688"/>
                  </a:lnTo>
                  <a:lnTo>
                    <a:pt x="317" y="24371"/>
                  </a:lnTo>
                  <a:lnTo>
                    <a:pt x="1663" y="27863"/>
                  </a:lnTo>
                  <a:close/>
                </a:path>
                <a:path w="20320" h="34925">
                  <a:moveTo>
                    <a:pt x="5702" y="34531"/>
                  </a:moveTo>
                  <a:lnTo>
                    <a:pt x="4521" y="32981"/>
                  </a:lnTo>
                  <a:lnTo>
                    <a:pt x="5702" y="34531"/>
                  </a:lnTo>
                  <a:close/>
                </a:path>
                <a:path w="20320" h="34925">
                  <a:moveTo>
                    <a:pt x="16090" y="279"/>
                  </a:moveTo>
                  <a:lnTo>
                    <a:pt x="11569" y="622"/>
                  </a:lnTo>
                  <a:lnTo>
                    <a:pt x="5092" y="5410"/>
                  </a:lnTo>
                  <a:lnTo>
                    <a:pt x="3810" y="8280"/>
                  </a:lnTo>
                  <a:lnTo>
                    <a:pt x="6642" y="4978"/>
                  </a:lnTo>
                  <a:lnTo>
                    <a:pt x="13716" y="876"/>
                  </a:lnTo>
                  <a:lnTo>
                    <a:pt x="16090" y="279"/>
                  </a:lnTo>
                  <a:close/>
                </a:path>
                <a:path w="20320" h="34925">
                  <a:moveTo>
                    <a:pt x="20218" y="0"/>
                  </a:moveTo>
                  <a:lnTo>
                    <a:pt x="17208" y="0"/>
                  </a:lnTo>
                  <a:lnTo>
                    <a:pt x="16090" y="279"/>
                  </a:lnTo>
                  <a:lnTo>
                    <a:pt x="19723" y="12"/>
                  </a:lnTo>
                  <a:lnTo>
                    <a:pt x="20218" y="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pic>
          <p:nvPicPr>
            <p:cNvPr id="83" name="object 7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17821" y="4843335"/>
              <a:ext cx="194878" cy="124919"/>
            </a:xfrm>
            <a:prstGeom prst="rect">
              <a:avLst/>
            </a:prstGeom>
          </p:spPr>
        </p:pic>
        <p:sp>
          <p:nvSpPr>
            <p:cNvPr id="84" name="object 770"/>
            <p:cNvSpPr/>
            <p:nvPr/>
          </p:nvSpPr>
          <p:spPr>
            <a:xfrm>
              <a:off x="9977120" y="4741750"/>
              <a:ext cx="645160" cy="598170"/>
            </a:xfrm>
            <a:custGeom>
              <a:avLst/>
              <a:gdLst/>
              <a:ahLst/>
              <a:cxnLst/>
              <a:rect l="l" t="t" r="r" b="b"/>
              <a:pathLst>
                <a:path w="645159" h="598170">
                  <a:moveTo>
                    <a:pt x="165" y="202882"/>
                  </a:moveTo>
                  <a:lnTo>
                    <a:pt x="0" y="203974"/>
                  </a:lnTo>
                  <a:lnTo>
                    <a:pt x="0" y="204177"/>
                  </a:lnTo>
                  <a:lnTo>
                    <a:pt x="165" y="202882"/>
                  </a:lnTo>
                  <a:close/>
                </a:path>
                <a:path w="645159" h="598170">
                  <a:moveTo>
                    <a:pt x="596" y="211048"/>
                  </a:moveTo>
                  <a:lnTo>
                    <a:pt x="330" y="209727"/>
                  </a:lnTo>
                  <a:lnTo>
                    <a:pt x="114" y="207619"/>
                  </a:lnTo>
                  <a:lnTo>
                    <a:pt x="63" y="206476"/>
                  </a:lnTo>
                  <a:lnTo>
                    <a:pt x="101" y="208546"/>
                  </a:lnTo>
                  <a:lnTo>
                    <a:pt x="203" y="209384"/>
                  </a:lnTo>
                  <a:lnTo>
                    <a:pt x="342" y="209931"/>
                  </a:lnTo>
                  <a:lnTo>
                    <a:pt x="469" y="210642"/>
                  </a:lnTo>
                  <a:lnTo>
                    <a:pt x="596" y="211048"/>
                  </a:lnTo>
                  <a:close/>
                </a:path>
                <a:path w="645159" h="598170">
                  <a:moveTo>
                    <a:pt x="723" y="200533"/>
                  </a:moveTo>
                  <a:lnTo>
                    <a:pt x="393" y="201434"/>
                  </a:lnTo>
                  <a:lnTo>
                    <a:pt x="228" y="202526"/>
                  </a:lnTo>
                  <a:lnTo>
                    <a:pt x="723" y="200533"/>
                  </a:lnTo>
                  <a:close/>
                </a:path>
                <a:path w="645159" h="598170">
                  <a:moveTo>
                    <a:pt x="1524" y="585571"/>
                  </a:moveTo>
                  <a:lnTo>
                    <a:pt x="1028" y="584288"/>
                  </a:lnTo>
                  <a:lnTo>
                    <a:pt x="1193" y="584809"/>
                  </a:lnTo>
                  <a:lnTo>
                    <a:pt x="1524" y="585571"/>
                  </a:lnTo>
                  <a:close/>
                </a:path>
                <a:path w="645159" h="598170">
                  <a:moveTo>
                    <a:pt x="1524" y="198208"/>
                  </a:moveTo>
                  <a:lnTo>
                    <a:pt x="1016" y="199517"/>
                  </a:lnTo>
                  <a:lnTo>
                    <a:pt x="723" y="200533"/>
                  </a:lnTo>
                  <a:lnTo>
                    <a:pt x="1473" y="198462"/>
                  </a:lnTo>
                  <a:lnTo>
                    <a:pt x="1524" y="198208"/>
                  </a:lnTo>
                  <a:close/>
                </a:path>
                <a:path w="645159" h="598170">
                  <a:moveTo>
                    <a:pt x="1587" y="198208"/>
                  </a:moveTo>
                  <a:close/>
                </a:path>
                <a:path w="645159" h="598170">
                  <a:moveTo>
                    <a:pt x="1676" y="214172"/>
                  </a:moveTo>
                  <a:lnTo>
                    <a:pt x="660" y="211239"/>
                  </a:lnTo>
                  <a:lnTo>
                    <a:pt x="901" y="212191"/>
                  </a:lnTo>
                  <a:lnTo>
                    <a:pt x="1295" y="213347"/>
                  </a:lnTo>
                  <a:lnTo>
                    <a:pt x="1676" y="214172"/>
                  </a:lnTo>
                  <a:close/>
                </a:path>
                <a:path w="645159" h="598170">
                  <a:moveTo>
                    <a:pt x="2019" y="568845"/>
                  </a:moveTo>
                  <a:lnTo>
                    <a:pt x="1739" y="569379"/>
                  </a:lnTo>
                  <a:lnTo>
                    <a:pt x="1333" y="570382"/>
                  </a:lnTo>
                  <a:lnTo>
                    <a:pt x="1193" y="570801"/>
                  </a:lnTo>
                  <a:lnTo>
                    <a:pt x="1422" y="570217"/>
                  </a:lnTo>
                  <a:lnTo>
                    <a:pt x="2019" y="568845"/>
                  </a:lnTo>
                  <a:close/>
                </a:path>
                <a:path w="645159" h="598170">
                  <a:moveTo>
                    <a:pt x="8216" y="222453"/>
                  </a:moveTo>
                  <a:lnTo>
                    <a:pt x="7518" y="221881"/>
                  </a:lnTo>
                  <a:lnTo>
                    <a:pt x="5626" y="220179"/>
                  </a:lnTo>
                  <a:lnTo>
                    <a:pt x="4597" y="219024"/>
                  </a:lnTo>
                  <a:lnTo>
                    <a:pt x="3225" y="216979"/>
                  </a:lnTo>
                  <a:lnTo>
                    <a:pt x="2413" y="215722"/>
                  </a:lnTo>
                  <a:lnTo>
                    <a:pt x="1803" y="214452"/>
                  </a:lnTo>
                  <a:lnTo>
                    <a:pt x="2133" y="215176"/>
                  </a:lnTo>
                  <a:lnTo>
                    <a:pt x="2222" y="215366"/>
                  </a:lnTo>
                  <a:lnTo>
                    <a:pt x="2387" y="215722"/>
                  </a:lnTo>
                  <a:lnTo>
                    <a:pt x="2959" y="216712"/>
                  </a:lnTo>
                  <a:lnTo>
                    <a:pt x="3619" y="217690"/>
                  </a:lnTo>
                  <a:lnTo>
                    <a:pt x="4737" y="219303"/>
                  </a:lnTo>
                  <a:lnTo>
                    <a:pt x="4965" y="219557"/>
                  </a:lnTo>
                  <a:lnTo>
                    <a:pt x="5168" y="219837"/>
                  </a:lnTo>
                  <a:lnTo>
                    <a:pt x="5791" y="220459"/>
                  </a:lnTo>
                  <a:lnTo>
                    <a:pt x="6070" y="220751"/>
                  </a:lnTo>
                  <a:lnTo>
                    <a:pt x="6223" y="220865"/>
                  </a:lnTo>
                  <a:lnTo>
                    <a:pt x="6985" y="221602"/>
                  </a:lnTo>
                  <a:lnTo>
                    <a:pt x="7950" y="222288"/>
                  </a:lnTo>
                  <a:lnTo>
                    <a:pt x="8216" y="222453"/>
                  </a:lnTo>
                  <a:close/>
                </a:path>
                <a:path w="645159" h="598170">
                  <a:moveTo>
                    <a:pt x="12179" y="187261"/>
                  </a:moveTo>
                  <a:lnTo>
                    <a:pt x="9105" y="188569"/>
                  </a:lnTo>
                  <a:lnTo>
                    <a:pt x="6350" y="190741"/>
                  </a:lnTo>
                  <a:lnTo>
                    <a:pt x="4267" y="193459"/>
                  </a:lnTo>
                  <a:lnTo>
                    <a:pt x="6248" y="190944"/>
                  </a:lnTo>
                  <a:lnTo>
                    <a:pt x="8724" y="188963"/>
                  </a:lnTo>
                  <a:lnTo>
                    <a:pt x="12179" y="187261"/>
                  </a:lnTo>
                  <a:close/>
                </a:path>
                <a:path w="645159" h="598170">
                  <a:moveTo>
                    <a:pt x="12496" y="558876"/>
                  </a:moveTo>
                  <a:lnTo>
                    <a:pt x="11912" y="559117"/>
                  </a:lnTo>
                  <a:lnTo>
                    <a:pt x="11125" y="559511"/>
                  </a:lnTo>
                  <a:lnTo>
                    <a:pt x="12496" y="558876"/>
                  </a:lnTo>
                  <a:close/>
                </a:path>
                <a:path w="645159" h="598170">
                  <a:moveTo>
                    <a:pt x="12992" y="558673"/>
                  </a:moveTo>
                  <a:lnTo>
                    <a:pt x="12738" y="558761"/>
                  </a:lnTo>
                  <a:lnTo>
                    <a:pt x="12496" y="558876"/>
                  </a:lnTo>
                  <a:lnTo>
                    <a:pt x="12992" y="558673"/>
                  </a:lnTo>
                  <a:close/>
                </a:path>
                <a:path w="645159" h="598170">
                  <a:moveTo>
                    <a:pt x="13512" y="597128"/>
                  </a:moveTo>
                  <a:lnTo>
                    <a:pt x="12611" y="596760"/>
                  </a:lnTo>
                  <a:lnTo>
                    <a:pt x="11595" y="596290"/>
                  </a:lnTo>
                  <a:lnTo>
                    <a:pt x="10934" y="595960"/>
                  </a:lnTo>
                  <a:lnTo>
                    <a:pt x="11849" y="596455"/>
                  </a:lnTo>
                  <a:lnTo>
                    <a:pt x="13157" y="597014"/>
                  </a:lnTo>
                  <a:lnTo>
                    <a:pt x="13512" y="597128"/>
                  </a:lnTo>
                  <a:close/>
                </a:path>
                <a:path w="645159" h="598170">
                  <a:moveTo>
                    <a:pt x="14655" y="597471"/>
                  </a:moveTo>
                  <a:lnTo>
                    <a:pt x="14097" y="597306"/>
                  </a:lnTo>
                  <a:lnTo>
                    <a:pt x="14655" y="597471"/>
                  </a:lnTo>
                  <a:close/>
                </a:path>
                <a:path w="645159" h="598170">
                  <a:moveTo>
                    <a:pt x="14795" y="597496"/>
                  </a:moveTo>
                  <a:close/>
                </a:path>
                <a:path w="645159" h="598170">
                  <a:moveTo>
                    <a:pt x="15760" y="185966"/>
                  </a:moveTo>
                  <a:lnTo>
                    <a:pt x="14351" y="186296"/>
                  </a:lnTo>
                  <a:lnTo>
                    <a:pt x="14020" y="186448"/>
                  </a:lnTo>
                  <a:lnTo>
                    <a:pt x="15621" y="186004"/>
                  </a:lnTo>
                  <a:lnTo>
                    <a:pt x="15760" y="185966"/>
                  </a:lnTo>
                  <a:close/>
                </a:path>
                <a:path w="645159" h="598170">
                  <a:moveTo>
                    <a:pt x="16586" y="598017"/>
                  </a:moveTo>
                  <a:lnTo>
                    <a:pt x="14808" y="597509"/>
                  </a:lnTo>
                  <a:lnTo>
                    <a:pt x="16586" y="598030"/>
                  </a:lnTo>
                  <a:close/>
                </a:path>
                <a:path w="645159" h="598170">
                  <a:moveTo>
                    <a:pt x="17741" y="226339"/>
                  </a:moveTo>
                  <a:lnTo>
                    <a:pt x="15849" y="226085"/>
                  </a:lnTo>
                  <a:lnTo>
                    <a:pt x="14020" y="225577"/>
                  </a:lnTo>
                  <a:lnTo>
                    <a:pt x="12179" y="224777"/>
                  </a:lnTo>
                  <a:lnTo>
                    <a:pt x="11506" y="224472"/>
                  </a:lnTo>
                  <a:lnTo>
                    <a:pt x="10833" y="224142"/>
                  </a:lnTo>
                  <a:lnTo>
                    <a:pt x="9956" y="223634"/>
                  </a:lnTo>
                  <a:lnTo>
                    <a:pt x="7975" y="222288"/>
                  </a:lnTo>
                  <a:lnTo>
                    <a:pt x="8407" y="222618"/>
                  </a:lnTo>
                  <a:lnTo>
                    <a:pt x="9258" y="223215"/>
                  </a:lnTo>
                  <a:lnTo>
                    <a:pt x="9474" y="223354"/>
                  </a:lnTo>
                  <a:lnTo>
                    <a:pt x="9956" y="223672"/>
                  </a:lnTo>
                  <a:lnTo>
                    <a:pt x="9474" y="223354"/>
                  </a:lnTo>
                  <a:lnTo>
                    <a:pt x="11493" y="224726"/>
                  </a:lnTo>
                  <a:lnTo>
                    <a:pt x="14465" y="225894"/>
                  </a:lnTo>
                  <a:lnTo>
                    <a:pt x="17678" y="226339"/>
                  </a:lnTo>
                  <a:close/>
                </a:path>
                <a:path w="645159" h="598170">
                  <a:moveTo>
                    <a:pt x="18694" y="185585"/>
                  </a:moveTo>
                  <a:lnTo>
                    <a:pt x="18262" y="185623"/>
                  </a:lnTo>
                  <a:lnTo>
                    <a:pt x="18402" y="185597"/>
                  </a:lnTo>
                  <a:lnTo>
                    <a:pt x="16611" y="185737"/>
                  </a:lnTo>
                  <a:lnTo>
                    <a:pt x="15938" y="185915"/>
                  </a:lnTo>
                  <a:lnTo>
                    <a:pt x="15760" y="185966"/>
                  </a:lnTo>
                  <a:lnTo>
                    <a:pt x="17259" y="185762"/>
                  </a:lnTo>
                  <a:lnTo>
                    <a:pt x="18694" y="185585"/>
                  </a:lnTo>
                  <a:close/>
                </a:path>
                <a:path w="645159" h="598170">
                  <a:moveTo>
                    <a:pt x="19608" y="185521"/>
                  </a:moveTo>
                  <a:lnTo>
                    <a:pt x="19380" y="185521"/>
                  </a:lnTo>
                  <a:lnTo>
                    <a:pt x="18872" y="185559"/>
                  </a:lnTo>
                  <a:lnTo>
                    <a:pt x="19608" y="185521"/>
                  </a:lnTo>
                  <a:close/>
                </a:path>
                <a:path w="645159" h="598170">
                  <a:moveTo>
                    <a:pt x="33083" y="189865"/>
                  </a:moveTo>
                  <a:lnTo>
                    <a:pt x="32880" y="189661"/>
                  </a:lnTo>
                  <a:lnTo>
                    <a:pt x="31584" y="188747"/>
                  </a:lnTo>
                  <a:lnTo>
                    <a:pt x="30822" y="188353"/>
                  </a:lnTo>
                  <a:lnTo>
                    <a:pt x="32004" y="189064"/>
                  </a:lnTo>
                  <a:lnTo>
                    <a:pt x="33083" y="189865"/>
                  </a:lnTo>
                  <a:close/>
                </a:path>
                <a:path w="645159" h="598170">
                  <a:moveTo>
                    <a:pt x="37109" y="217932"/>
                  </a:moveTo>
                  <a:lnTo>
                    <a:pt x="36233" y="219062"/>
                  </a:lnTo>
                  <a:lnTo>
                    <a:pt x="35039" y="220345"/>
                  </a:lnTo>
                  <a:lnTo>
                    <a:pt x="33807" y="221500"/>
                  </a:lnTo>
                  <a:lnTo>
                    <a:pt x="35433" y="220091"/>
                  </a:lnTo>
                  <a:lnTo>
                    <a:pt x="36804" y="218440"/>
                  </a:lnTo>
                  <a:lnTo>
                    <a:pt x="37109" y="217932"/>
                  </a:lnTo>
                  <a:close/>
                </a:path>
                <a:path w="645159" h="598170">
                  <a:moveTo>
                    <a:pt x="40855" y="203784"/>
                  </a:moveTo>
                  <a:lnTo>
                    <a:pt x="40487" y="201460"/>
                  </a:lnTo>
                  <a:lnTo>
                    <a:pt x="40195" y="200672"/>
                  </a:lnTo>
                  <a:lnTo>
                    <a:pt x="40538" y="202158"/>
                  </a:lnTo>
                  <a:lnTo>
                    <a:pt x="40728" y="203784"/>
                  </a:lnTo>
                  <a:lnTo>
                    <a:pt x="40855" y="205257"/>
                  </a:lnTo>
                  <a:lnTo>
                    <a:pt x="40855" y="203784"/>
                  </a:lnTo>
                  <a:close/>
                </a:path>
                <a:path w="645159" h="598170">
                  <a:moveTo>
                    <a:pt x="321449" y="26847"/>
                  </a:moveTo>
                  <a:lnTo>
                    <a:pt x="321119" y="25806"/>
                  </a:lnTo>
                  <a:lnTo>
                    <a:pt x="320878" y="24828"/>
                  </a:lnTo>
                  <a:lnTo>
                    <a:pt x="320611" y="23685"/>
                  </a:lnTo>
                  <a:lnTo>
                    <a:pt x="320446" y="22504"/>
                  </a:lnTo>
                  <a:lnTo>
                    <a:pt x="320357" y="20904"/>
                  </a:lnTo>
                  <a:lnTo>
                    <a:pt x="320344" y="20510"/>
                  </a:lnTo>
                  <a:lnTo>
                    <a:pt x="320344" y="21691"/>
                  </a:lnTo>
                  <a:lnTo>
                    <a:pt x="320484" y="23063"/>
                  </a:lnTo>
                  <a:lnTo>
                    <a:pt x="320535" y="23685"/>
                  </a:lnTo>
                  <a:lnTo>
                    <a:pt x="321043" y="25857"/>
                  </a:lnTo>
                  <a:lnTo>
                    <a:pt x="321449" y="26847"/>
                  </a:lnTo>
                  <a:close/>
                </a:path>
                <a:path w="645159" h="598170">
                  <a:moveTo>
                    <a:pt x="324586" y="32639"/>
                  </a:moveTo>
                  <a:lnTo>
                    <a:pt x="323938" y="31762"/>
                  </a:lnTo>
                  <a:lnTo>
                    <a:pt x="323646" y="31318"/>
                  </a:lnTo>
                  <a:lnTo>
                    <a:pt x="323646" y="31457"/>
                  </a:lnTo>
                  <a:lnTo>
                    <a:pt x="323532" y="31267"/>
                  </a:lnTo>
                  <a:lnTo>
                    <a:pt x="323088" y="30518"/>
                  </a:lnTo>
                  <a:lnTo>
                    <a:pt x="322605" y="29692"/>
                  </a:lnTo>
                  <a:lnTo>
                    <a:pt x="323088" y="30505"/>
                  </a:lnTo>
                  <a:lnTo>
                    <a:pt x="323532" y="31267"/>
                  </a:lnTo>
                  <a:lnTo>
                    <a:pt x="323646" y="31457"/>
                  </a:lnTo>
                  <a:lnTo>
                    <a:pt x="323646" y="31318"/>
                  </a:lnTo>
                  <a:lnTo>
                    <a:pt x="323494" y="31076"/>
                  </a:lnTo>
                  <a:lnTo>
                    <a:pt x="323253" y="30695"/>
                  </a:lnTo>
                  <a:lnTo>
                    <a:pt x="323138" y="30518"/>
                  </a:lnTo>
                  <a:lnTo>
                    <a:pt x="322694" y="29705"/>
                  </a:lnTo>
                  <a:lnTo>
                    <a:pt x="322592" y="29527"/>
                  </a:lnTo>
                  <a:lnTo>
                    <a:pt x="322465" y="29260"/>
                  </a:lnTo>
                  <a:lnTo>
                    <a:pt x="322402" y="29133"/>
                  </a:lnTo>
                  <a:lnTo>
                    <a:pt x="322237" y="28803"/>
                  </a:lnTo>
                  <a:lnTo>
                    <a:pt x="322364" y="29121"/>
                  </a:lnTo>
                  <a:lnTo>
                    <a:pt x="322211" y="28778"/>
                  </a:lnTo>
                  <a:lnTo>
                    <a:pt x="321881" y="27914"/>
                  </a:lnTo>
                  <a:lnTo>
                    <a:pt x="87210" y="164109"/>
                  </a:lnTo>
                  <a:lnTo>
                    <a:pt x="81775" y="167246"/>
                  </a:lnTo>
                  <a:lnTo>
                    <a:pt x="36601" y="193471"/>
                  </a:lnTo>
                  <a:lnTo>
                    <a:pt x="37299" y="194373"/>
                  </a:lnTo>
                  <a:lnTo>
                    <a:pt x="37909" y="195351"/>
                  </a:lnTo>
                  <a:lnTo>
                    <a:pt x="38773" y="196951"/>
                  </a:lnTo>
                  <a:lnTo>
                    <a:pt x="39306" y="198183"/>
                  </a:lnTo>
                  <a:lnTo>
                    <a:pt x="81673" y="173634"/>
                  </a:lnTo>
                  <a:lnTo>
                    <a:pt x="87096" y="170472"/>
                  </a:lnTo>
                  <a:lnTo>
                    <a:pt x="324535" y="32677"/>
                  </a:lnTo>
                  <a:close/>
                </a:path>
                <a:path w="645159" h="598170">
                  <a:moveTo>
                    <a:pt x="329615" y="37325"/>
                  </a:moveTo>
                  <a:lnTo>
                    <a:pt x="329209" y="37033"/>
                  </a:lnTo>
                  <a:lnTo>
                    <a:pt x="327355" y="35725"/>
                  </a:lnTo>
                  <a:lnTo>
                    <a:pt x="326872" y="35280"/>
                  </a:lnTo>
                  <a:lnTo>
                    <a:pt x="325831" y="34264"/>
                  </a:lnTo>
                  <a:lnTo>
                    <a:pt x="324586" y="32639"/>
                  </a:lnTo>
                  <a:lnTo>
                    <a:pt x="325907" y="34378"/>
                  </a:lnTo>
                  <a:lnTo>
                    <a:pt x="326059" y="34556"/>
                  </a:lnTo>
                  <a:lnTo>
                    <a:pt x="327888" y="36245"/>
                  </a:lnTo>
                  <a:lnTo>
                    <a:pt x="329615" y="37325"/>
                  </a:lnTo>
                  <a:close/>
                </a:path>
                <a:path w="645159" h="598170">
                  <a:moveTo>
                    <a:pt x="335026" y="381"/>
                  </a:moveTo>
                  <a:lnTo>
                    <a:pt x="334810" y="444"/>
                  </a:lnTo>
                  <a:lnTo>
                    <a:pt x="333692" y="889"/>
                  </a:lnTo>
                  <a:lnTo>
                    <a:pt x="335026" y="381"/>
                  </a:lnTo>
                  <a:close/>
                </a:path>
                <a:path w="645159" h="598170">
                  <a:moveTo>
                    <a:pt x="335140" y="355"/>
                  </a:moveTo>
                  <a:lnTo>
                    <a:pt x="333692" y="889"/>
                  </a:lnTo>
                  <a:lnTo>
                    <a:pt x="335140" y="355"/>
                  </a:lnTo>
                  <a:close/>
                </a:path>
                <a:path w="645159" h="598170">
                  <a:moveTo>
                    <a:pt x="336575" y="0"/>
                  </a:moveTo>
                  <a:lnTo>
                    <a:pt x="335140" y="355"/>
                  </a:lnTo>
                  <a:lnTo>
                    <a:pt x="336575" y="0"/>
                  </a:lnTo>
                  <a:close/>
                </a:path>
                <a:path w="645159" h="598170">
                  <a:moveTo>
                    <a:pt x="340029" y="40601"/>
                  </a:moveTo>
                  <a:lnTo>
                    <a:pt x="338175" y="40538"/>
                  </a:lnTo>
                  <a:lnTo>
                    <a:pt x="336461" y="40259"/>
                  </a:lnTo>
                  <a:lnTo>
                    <a:pt x="334695" y="39700"/>
                  </a:lnTo>
                  <a:lnTo>
                    <a:pt x="333184" y="39217"/>
                  </a:lnTo>
                  <a:lnTo>
                    <a:pt x="331838" y="38633"/>
                  </a:lnTo>
                  <a:lnTo>
                    <a:pt x="330047" y="37579"/>
                  </a:lnTo>
                  <a:lnTo>
                    <a:pt x="329768" y="37414"/>
                  </a:lnTo>
                  <a:lnTo>
                    <a:pt x="329641" y="37338"/>
                  </a:lnTo>
                  <a:lnTo>
                    <a:pt x="332409" y="39230"/>
                  </a:lnTo>
                  <a:lnTo>
                    <a:pt x="336181" y="40474"/>
                  </a:lnTo>
                  <a:lnTo>
                    <a:pt x="340029" y="40601"/>
                  </a:lnTo>
                  <a:close/>
                </a:path>
                <a:path w="645159" h="598170">
                  <a:moveTo>
                    <a:pt x="344093" y="40398"/>
                  </a:moveTo>
                  <a:lnTo>
                    <a:pt x="342519" y="40538"/>
                  </a:lnTo>
                  <a:lnTo>
                    <a:pt x="344093" y="40398"/>
                  </a:lnTo>
                  <a:close/>
                </a:path>
                <a:path w="645159" h="598170">
                  <a:moveTo>
                    <a:pt x="347738" y="39370"/>
                  </a:moveTo>
                  <a:lnTo>
                    <a:pt x="347116" y="39573"/>
                  </a:lnTo>
                  <a:lnTo>
                    <a:pt x="345643" y="40068"/>
                  </a:lnTo>
                  <a:lnTo>
                    <a:pt x="347116" y="39598"/>
                  </a:lnTo>
                  <a:lnTo>
                    <a:pt x="347738" y="39370"/>
                  </a:lnTo>
                  <a:close/>
                </a:path>
                <a:path w="645159" h="598170">
                  <a:moveTo>
                    <a:pt x="349796" y="1727"/>
                  </a:moveTo>
                  <a:lnTo>
                    <a:pt x="348945" y="1333"/>
                  </a:lnTo>
                  <a:lnTo>
                    <a:pt x="349796" y="1727"/>
                  </a:lnTo>
                  <a:close/>
                </a:path>
                <a:path w="645159" h="598170">
                  <a:moveTo>
                    <a:pt x="350621" y="2197"/>
                  </a:moveTo>
                  <a:lnTo>
                    <a:pt x="349808" y="1727"/>
                  </a:lnTo>
                  <a:lnTo>
                    <a:pt x="350621" y="2197"/>
                  </a:lnTo>
                  <a:close/>
                </a:path>
                <a:path w="645159" h="598170">
                  <a:moveTo>
                    <a:pt x="350647" y="2197"/>
                  </a:moveTo>
                  <a:close/>
                </a:path>
                <a:path w="645159" h="598170">
                  <a:moveTo>
                    <a:pt x="351637" y="2781"/>
                  </a:moveTo>
                  <a:lnTo>
                    <a:pt x="351218" y="2527"/>
                  </a:lnTo>
                  <a:lnTo>
                    <a:pt x="350659" y="2209"/>
                  </a:lnTo>
                  <a:lnTo>
                    <a:pt x="351637" y="2781"/>
                  </a:lnTo>
                  <a:close/>
                </a:path>
                <a:path w="645159" h="598170">
                  <a:moveTo>
                    <a:pt x="356311" y="6832"/>
                  </a:moveTo>
                  <a:lnTo>
                    <a:pt x="355650" y="5956"/>
                  </a:lnTo>
                  <a:lnTo>
                    <a:pt x="354063" y="4445"/>
                  </a:lnTo>
                  <a:lnTo>
                    <a:pt x="353555" y="4102"/>
                  </a:lnTo>
                  <a:lnTo>
                    <a:pt x="352310" y="3175"/>
                  </a:lnTo>
                  <a:lnTo>
                    <a:pt x="351637" y="2781"/>
                  </a:lnTo>
                  <a:lnTo>
                    <a:pt x="353123" y="3810"/>
                  </a:lnTo>
                  <a:lnTo>
                    <a:pt x="353885" y="4432"/>
                  </a:lnTo>
                  <a:lnTo>
                    <a:pt x="354660" y="5143"/>
                  </a:lnTo>
                  <a:lnTo>
                    <a:pt x="355549" y="5981"/>
                  </a:lnTo>
                  <a:lnTo>
                    <a:pt x="356311" y="6832"/>
                  </a:lnTo>
                  <a:close/>
                </a:path>
                <a:path w="645159" h="598170">
                  <a:moveTo>
                    <a:pt x="361111" y="18961"/>
                  </a:moveTo>
                  <a:lnTo>
                    <a:pt x="361086" y="17703"/>
                  </a:lnTo>
                  <a:lnTo>
                    <a:pt x="360768" y="15836"/>
                  </a:lnTo>
                  <a:lnTo>
                    <a:pt x="360705" y="15163"/>
                  </a:lnTo>
                  <a:lnTo>
                    <a:pt x="359867" y="12484"/>
                  </a:lnTo>
                  <a:lnTo>
                    <a:pt x="359194" y="11290"/>
                  </a:lnTo>
                  <a:lnTo>
                    <a:pt x="359740" y="12547"/>
                  </a:lnTo>
                  <a:lnTo>
                    <a:pt x="360578" y="15176"/>
                  </a:lnTo>
                  <a:lnTo>
                    <a:pt x="360857" y="16535"/>
                  </a:lnTo>
                  <a:lnTo>
                    <a:pt x="361111" y="18961"/>
                  </a:lnTo>
                  <a:close/>
                </a:path>
                <a:path w="645159" h="598170">
                  <a:moveTo>
                    <a:pt x="644931" y="193484"/>
                  </a:moveTo>
                  <a:lnTo>
                    <a:pt x="359587" y="27952"/>
                  </a:lnTo>
                  <a:lnTo>
                    <a:pt x="359295" y="28663"/>
                  </a:lnTo>
                  <a:lnTo>
                    <a:pt x="359194" y="28867"/>
                  </a:lnTo>
                  <a:lnTo>
                    <a:pt x="358673" y="29857"/>
                  </a:lnTo>
                  <a:lnTo>
                    <a:pt x="358597" y="30010"/>
                  </a:lnTo>
                  <a:lnTo>
                    <a:pt x="358063" y="30962"/>
                  </a:lnTo>
                  <a:lnTo>
                    <a:pt x="357695" y="31534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670" y="197205"/>
                  </a:lnTo>
                  <a:lnTo>
                    <a:pt x="642912" y="196723"/>
                  </a:lnTo>
                  <a:lnTo>
                    <a:pt x="644931" y="19350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5" name="object 771"/>
            <p:cNvSpPr/>
            <p:nvPr/>
          </p:nvSpPr>
          <p:spPr>
            <a:xfrm>
              <a:off x="10297465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69" y="15786"/>
                  </a:moveTo>
                  <a:lnTo>
                    <a:pt x="355" y="16154"/>
                  </a:lnTo>
                  <a:lnTo>
                    <a:pt x="266" y="16687"/>
                  </a:lnTo>
                  <a:lnTo>
                    <a:pt x="215" y="16916"/>
                  </a:lnTo>
                  <a:lnTo>
                    <a:pt x="203" y="17081"/>
                  </a:lnTo>
                  <a:lnTo>
                    <a:pt x="25" y="18161"/>
                  </a:lnTo>
                  <a:lnTo>
                    <a:pt x="0" y="20142"/>
                  </a:lnTo>
                  <a:lnTo>
                    <a:pt x="190" y="17297"/>
                  </a:lnTo>
                  <a:lnTo>
                    <a:pt x="469" y="15786"/>
                  </a:lnTo>
                  <a:close/>
                </a:path>
                <a:path w="41275" h="41275">
                  <a:moveTo>
                    <a:pt x="1384" y="13081"/>
                  </a:moveTo>
                  <a:lnTo>
                    <a:pt x="660" y="14947"/>
                  </a:lnTo>
                  <a:lnTo>
                    <a:pt x="469" y="15786"/>
                  </a:lnTo>
                  <a:lnTo>
                    <a:pt x="977" y="14211"/>
                  </a:lnTo>
                  <a:lnTo>
                    <a:pt x="1384" y="13081"/>
                  </a:lnTo>
                  <a:close/>
                </a:path>
                <a:path w="41275" h="41275">
                  <a:moveTo>
                    <a:pt x="3327" y="31750"/>
                  </a:moveTo>
                  <a:lnTo>
                    <a:pt x="3048" y="31292"/>
                  </a:lnTo>
                  <a:lnTo>
                    <a:pt x="3327" y="31750"/>
                  </a:lnTo>
                  <a:close/>
                </a:path>
                <a:path w="41275" h="41275">
                  <a:moveTo>
                    <a:pt x="3606" y="32156"/>
                  </a:moveTo>
                  <a:lnTo>
                    <a:pt x="3352" y="31762"/>
                  </a:lnTo>
                  <a:lnTo>
                    <a:pt x="3441" y="31927"/>
                  </a:lnTo>
                  <a:lnTo>
                    <a:pt x="3606" y="32156"/>
                  </a:lnTo>
                  <a:close/>
                </a:path>
                <a:path w="41275" h="41275">
                  <a:moveTo>
                    <a:pt x="3721" y="32321"/>
                  </a:moveTo>
                  <a:lnTo>
                    <a:pt x="3606" y="32156"/>
                  </a:lnTo>
                  <a:lnTo>
                    <a:pt x="3721" y="32321"/>
                  </a:lnTo>
                  <a:close/>
                </a:path>
                <a:path w="41275" h="41275">
                  <a:moveTo>
                    <a:pt x="3784" y="8597"/>
                  </a:moveTo>
                  <a:lnTo>
                    <a:pt x="2806" y="9982"/>
                  </a:lnTo>
                  <a:lnTo>
                    <a:pt x="2006" y="11468"/>
                  </a:lnTo>
                  <a:lnTo>
                    <a:pt x="1803" y="11988"/>
                  </a:lnTo>
                  <a:lnTo>
                    <a:pt x="2286" y="10998"/>
                  </a:lnTo>
                  <a:lnTo>
                    <a:pt x="3365" y="9207"/>
                  </a:lnTo>
                  <a:lnTo>
                    <a:pt x="3784" y="8597"/>
                  </a:lnTo>
                  <a:close/>
                </a:path>
                <a:path w="41275" h="41275">
                  <a:moveTo>
                    <a:pt x="4483" y="7632"/>
                  </a:moveTo>
                  <a:lnTo>
                    <a:pt x="3784" y="8597"/>
                  </a:lnTo>
                  <a:lnTo>
                    <a:pt x="4419" y="7721"/>
                  </a:lnTo>
                  <a:close/>
                </a:path>
                <a:path w="41275" h="41275">
                  <a:moveTo>
                    <a:pt x="9563" y="3124"/>
                  </a:moveTo>
                  <a:lnTo>
                    <a:pt x="8902" y="3505"/>
                  </a:lnTo>
                  <a:lnTo>
                    <a:pt x="8597" y="3683"/>
                  </a:lnTo>
                  <a:lnTo>
                    <a:pt x="7531" y="4508"/>
                  </a:lnTo>
                  <a:lnTo>
                    <a:pt x="6972" y="4889"/>
                  </a:lnTo>
                  <a:lnTo>
                    <a:pt x="5257" y="6553"/>
                  </a:lnTo>
                  <a:lnTo>
                    <a:pt x="4660" y="7378"/>
                  </a:lnTo>
                  <a:lnTo>
                    <a:pt x="4483" y="7632"/>
                  </a:lnTo>
                  <a:lnTo>
                    <a:pt x="5118" y="6883"/>
                  </a:lnTo>
                  <a:lnTo>
                    <a:pt x="5943" y="6045"/>
                  </a:lnTo>
                  <a:lnTo>
                    <a:pt x="6337" y="5638"/>
                  </a:lnTo>
                  <a:lnTo>
                    <a:pt x="6870" y="5143"/>
                  </a:lnTo>
                  <a:lnTo>
                    <a:pt x="7366" y="4699"/>
                  </a:lnTo>
                  <a:lnTo>
                    <a:pt x="8102" y="4114"/>
                  </a:lnTo>
                  <a:lnTo>
                    <a:pt x="9563" y="3124"/>
                  </a:lnTo>
                  <a:close/>
                </a:path>
                <a:path w="41275" h="41275">
                  <a:moveTo>
                    <a:pt x="12001" y="1803"/>
                  </a:moveTo>
                  <a:lnTo>
                    <a:pt x="11544" y="1968"/>
                  </a:lnTo>
                  <a:lnTo>
                    <a:pt x="10198" y="2679"/>
                  </a:lnTo>
                  <a:lnTo>
                    <a:pt x="9563" y="3124"/>
                  </a:lnTo>
                  <a:lnTo>
                    <a:pt x="11087" y="2235"/>
                  </a:lnTo>
                  <a:lnTo>
                    <a:pt x="12001" y="1803"/>
                  </a:lnTo>
                  <a:close/>
                </a:path>
                <a:path w="41275" h="41275">
                  <a:moveTo>
                    <a:pt x="13271" y="1295"/>
                  </a:moveTo>
                  <a:lnTo>
                    <a:pt x="12928" y="1422"/>
                  </a:lnTo>
                  <a:lnTo>
                    <a:pt x="12217" y="1689"/>
                  </a:lnTo>
                  <a:lnTo>
                    <a:pt x="13271" y="1295"/>
                  </a:lnTo>
                  <a:close/>
                </a:path>
                <a:path w="41275" h="41275">
                  <a:moveTo>
                    <a:pt x="20980" y="25"/>
                  </a:moveTo>
                  <a:lnTo>
                    <a:pt x="20713" y="0"/>
                  </a:lnTo>
                  <a:lnTo>
                    <a:pt x="20396" y="0"/>
                  </a:lnTo>
                  <a:lnTo>
                    <a:pt x="20980" y="25"/>
                  </a:lnTo>
                  <a:close/>
                </a:path>
                <a:path w="41275" h="41275">
                  <a:moveTo>
                    <a:pt x="21221" y="12"/>
                  </a:moveTo>
                  <a:close/>
                </a:path>
                <a:path w="41275" h="41275">
                  <a:moveTo>
                    <a:pt x="23037" y="165"/>
                  </a:moveTo>
                  <a:lnTo>
                    <a:pt x="22225" y="76"/>
                  </a:lnTo>
                  <a:lnTo>
                    <a:pt x="21983" y="63"/>
                  </a:lnTo>
                  <a:lnTo>
                    <a:pt x="21856" y="50"/>
                  </a:lnTo>
                  <a:lnTo>
                    <a:pt x="21348" y="25"/>
                  </a:lnTo>
                  <a:lnTo>
                    <a:pt x="22136" y="88"/>
                  </a:lnTo>
                  <a:lnTo>
                    <a:pt x="22313" y="101"/>
                  </a:lnTo>
                  <a:lnTo>
                    <a:pt x="23037" y="165"/>
                  </a:lnTo>
                  <a:close/>
                </a:path>
                <a:path w="41275" h="41275">
                  <a:moveTo>
                    <a:pt x="23101" y="190"/>
                  </a:moveTo>
                  <a:close/>
                </a:path>
                <a:path w="41275" h="41275">
                  <a:moveTo>
                    <a:pt x="24625" y="419"/>
                  </a:moveTo>
                  <a:lnTo>
                    <a:pt x="23507" y="241"/>
                  </a:lnTo>
                  <a:lnTo>
                    <a:pt x="24625" y="419"/>
                  </a:lnTo>
                  <a:close/>
                </a:path>
                <a:path w="41275" h="41275">
                  <a:moveTo>
                    <a:pt x="26771" y="1041"/>
                  </a:moveTo>
                  <a:lnTo>
                    <a:pt x="25704" y="673"/>
                  </a:lnTo>
                  <a:lnTo>
                    <a:pt x="24625" y="419"/>
                  </a:lnTo>
                  <a:lnTo>
                    <a:pt x="25717" y="698"/>
                  </a:lnTo>
                  <a:lnTo>
                    <a:pt x="26771" y="1054"/>
                  </a:lnTo>
                  <a:close/>
                </a:path>
                <a:path w="41275" h="41275">
                  <a:moveTo>
                    <a:pt x="27508" y="1308"/>
                  </a:moveTo>
                  <a:lnTo>
                    <a:pt x="27000" y="1104"/>
                  </a:lnTo>
                  <a:lnTo>
                    <a:pt x="26771" y="1054"/>
                  </a:lnTo>
                  <a:lnTo>
                    <a:pt x="27508" y="1308"/>
                  </a:lnTo>
                  <a:close/>
                </a:path>
                <a:path w="41275" h="41275">
                  <a:moveTo>
                    <a:pt x="28524" y="1701"/>
                  </a:moveTo>
                  <a:lnTo>
                    <a:pt x="27990" y="1447"/>
                  </a:lnTo>
                  <a:lnTo>
                    <a:pt x="27800" y="1397"/>
                  </a:lnTo>
                  <a:lnTo>
                    <a:pt x="28524" y="1701"/>
                  </a:lnTo>
                  <a:close/>
                </a:path>
                <a:path w="41275" h="41275">
                  <a:moveTo>
                    <a:pt x="29121" y="1968"/>
                  </a:moveTo>
                  <a:lnTo>
                    <a:pt x="28562" y="1714"/>
                  </a:lnTo>
                  <a:lnTo>
                    <a:pt x="29121" y="1968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32626" y="30759"/>
                  </a:lnTo>
                  <a:lnTo>
                    <a:pt x="32626" y="36906"/>
                  </a:lnTo>
                  <a:lnTo>
                    <a:pt x="31496" y="37655"/>
                  </a:lnTo>
                  <a:lnTo>
                    <a:pt x="32626" y="36906"/>
                  </a:lnTo>
                  <a:lnTo>
                    <a:pt x="32626" y="30759"/>
                  </a:lnTo>
                  <a:lnTo>
                    <a:pt x="26771" y="27355"/>
                  </a:lnTo>
                  <a:lnTo>
                    <a:pt x="21348" y="24206"/>
                  </a:lnTo>
                  <a:lnTo>
                    <a:pt x="20396" y="23647"/>
                  </a:lnTo>
                  <a:lnTo>
                    <a:pt x="4241" y="33020"/>
                  </a:lnTo>
                  <a:lnTo>
                    <a:pt x="5486" y="34645"/>
                  </a:lnTo>
                  <a:lnTo>
                    <a:pt x="6946" y="36042"/>
                  </a:lnTo>
                  <a:lnTo>
                    <a:pt x="8547" y="37198"/>
                  </a:lnTo>
                  <a:lnTo>
                    <a:pt x="12014" y="39674"/>
                  </a:lnTo>
                  <a:lnTo>
                    <a:pt x="16179" y="40995"/>
                  </a:lnTo>
                  <a:lnTo>
                    <a:pt x="19913" y="40995"/>
                  </a:lnTo>
                  <a:lnTo>
                    <a:pt x="20408" y="40995"/>
                  </a:lnTo>
                  <a:lnTo>
                    <a:pt x="21285" y="40970"/>
                  </a:lnTo>
                  <a:lnTo>
                    <a:pt x="23241" y="40881"/>
                  </a:lnTo>
                  <a:lnTo>
                    <a:pt x="23698" y="40805"/>
                  </a:lnTo>
                  <a:lnTo>
                    <a:pt x="23837" y="40767"/>
                  </a:lnTo>
                  <a:lnTo>
                    <a:pt x="24053" y="40728"/>
                  </a:lnTo>
                  <a:lnTo>
                    <a:pt x="25057" y="40538"/>
                  </a:lnTo>
                  <a:lnTo>
                    <a:pt x="25565" y="40360"/>
                  </a:lnTo>
                  <a:lnTo>
                    <a:pt x="26771" y="39954"/>
                  </a:lnTo>
                  <a:lnTo>
                    <a:pt x="27152" y="39827"/>
                  </a:lnTo>
                  <a:lnTo>
                    <a:pt x="27393" y="39751"/>
                  </a:lnTo>
                  <a:lnTo>
                    <a:pt x="27673" y="39649"/>
                  </a:lnTo>
                  <a:lnTo>
                    <a:pt x="27863" y="39573"/>
                  </a:lnTo>
                  <a:lnTo>
                    <a:pt x="28117" y="39497"/>
                  </a:lnTo>
                  <a:lnTo>
                    <a:pt x="28384" y="39408"/>
                  </a:lnTo>
                  <a:lnTo>
                    <a:pt x="28536" y="39344"/>
                  </a:lnTo>
                  <a:lnTo>
                    <a:pt x="28663" y="39293"/>
                  </a:lnTo>
                  <a:lnTo>
                    <a:pt x="29095" y="39077"/>
                  </a:lnTo>
                  <a:lnTo>
                    <a:pt x="29578" y="38849"/>
                  </a:lnTo>
                  <a:lnTo>
                    <a:pt x="30048" y="38620"/>
                  </a:lnTo>
                  <a:lnTo>
                    <a:pt x="30403" y="38379"/>
                  </a:lnTo>
                  <a:lnTo>
                    <a:pt x="30975" y="38023"/>
                  </a:lnTo>
                  <a:lnTo>
                    <a:pt x="31610" y="37655"/>
                  </a:lnTo>
                  <a:lnTo>
                    <a:pt x="31991" y="37426"/>
                  </a:lnTo>
                  <a:lnTo>
                    <a:pt x="32359" y="37160"/>
                  </a:lnTo>
                  <a:lnTo>
                    <a:pt x="32550" y="37007"/>
                  </a:lnTo>
                  <a:lnTo>
                    <a:pt x="33223" y="36512"/>
                  </a:lnTo>
                  <a:lnTo>
                    <a:pt x="33401" y="36398"/>
                  </a:lnTo>
                  <a:lnTo>
                    <a:pt x="33705" y="36106"/>
                  </a:lnTo>
                  <a:lnTo>
                    <a:pt x="33896" y="35928"/>
                  </a:lnTo>
                  <a:lnTo>
                    <a:pt x="34188" y="35661"/>
                  </a:lnTo>
                  <a:lnTo>
                    <a:pt x="34353" y="35521"/>
                  </a:lnTo>
                  <a:lnTo>
                    <a:pt x="35077" y="34848"/>
                  </a:lnTo>
                  <a:lnTo>
                    <a:pt x="35433" y="34378"/>
                  </a:lnTo>
                  <a:lnTo>
                    <a:pt x="35737" y="34036"/>
                  </a:lnTo>
                  <a:lnTo>
                    <a:pt x="35890" y="33858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14" y="10541"/>
                  </a:moveTo>
                  <a:lnTo>
                    <a:pt x="37973" y="10121"/>
                  </a:lnTo>
                  <a:lnTo>
                    <a:pt x="37795" y="9804"/>
                  </a:lnTo>
                  <a:lnTo>
                    <a:pt x="37477" y="9321"/>
                  </a:lnTo>
                  <a:lnTo>
                    <a:pt x="37376" y="9194"/>
                  </a:lnTo>
                  <a:lnTo>
                    <a:pt x="37325" y="9067"/>
                  </a:lnTo>
                  <a:lnTo>
                    <a:pt x="36982" y="8597"/>
                  </a:lnTo>
                  <a:lnTo>
                    <a:pt x="37236" y="8940"/>
                  </a:lnTo>
                  <a:lnTo>
                    <a:pt x="36410" y="7721"/>
                  </a:lnTo>
                  <a:lnTo>
                    <a:pt x="35966" y="7213"/>
                  </a:lnTo>
                  <a:lnTo>
                    <a:pt x="35445" y="6591"/>
                  </a:lnTo>
                  <a:lnTo>
                    <a:pt x="35204" y="6375"/>
                  </a:lnTo>
                  <a:lnTo>
                    <a:pt x="33210" y="4483"/>
                  </a:lnTo>
                  <a:lnTo>
                    <a:pt x="31965" y="3556"/>
                  </a:lnTo>
                  <a:lnTo>
                    <a:pt x="31724" y="3416"/>
                  </a:lnTo>
                  <a:lnTo>
                    <a:pt x="30314" y="2590"/>
                  </a:lnTo>
                  <a:lnTo>
                    <a:pt x="29451" y="2108"/>
                  </a:lnTo>
                  <a:lnTo>
                    <a:pt x="29286" y="2044"/>
                  </a:lnTo>
                  <a:lnTo>
                    <a:pt x="29159" y="1968"/>
                  </a:lnTo>
                  <a:lnTo>
                    <a:pt x="30251" y="2590"/>
                  </a:lnTo>
                  <a:lnTo>
                    <a:pt x="31889" y="3556"/>
                  </a:lnTo>
                  <a:lnTo>
                    <a:pt x="33121" y="4483"/>
                  </a:lnTo>
                  <a:lnTo>
                    <a:pt x="34912" y="6159"/>
                  </a:lnTo>
                  <a:lnTo>
                    <a:pt x="35471" y="6680"/>
                  </a:lnTo>
                  <a:lnTo>
                    <a:pt x="36004" y="7327"/>
                  </a:lnTo>
                  <a:lnTo>
                    <a:pt x="35483" y="6692"/>
                  </a:lnTo>
                  <a:lnTo>
                    <a:pt x="36004" y="7327"/>
                  </a:lnTo>
                  <a:lnTo>
                    <a:pt x="36410" y="7810"/>
                  </a:lnTo>
                  <a:lnTo>
                    <a:pt x="36512" y="7937"/>
                  </a:lnTo>
                  <a:lnTo>
                    <a:pt x="37388" y="9283"/>
                  </a:lnTo>
                  <a:lnTo>
                    <a:pt x="38214" y="10541"/>
                  </a:lnTo>
                  <a:close/>
                </a:path>
                <a:path w="41275" h="41275">
                  <a:moveTo>
                    <a:pt x="39420" y="12687"/>
                  </a:moveTo>
                  <a:lnTo>
                    <a:pt x="39230" y="12115"/>
                  </a:lnTo>
                  <a:lnTo>
                    <a:pt x="38214" y="10541"/>
                  </a:lnTo>
                  <a:lnTo>
                    <a:pt x="39395" y="12674"/>
                  </a:lnTo>
                  <a:close/>
                </a:path>
                <a:path w="41275" h="41275">
                  <a:moveTo>
                    <a:pt x="39789" y="13716"/>
                  </a:moveTo>
                  <a:lnTo>
                    <a:pt x="39522" y="12865"/>
                  </a:lnTo>
                  <a:lnTo>
                    <a:pt x="39420" y="12700"/>
                  </a:lnTo>
                  <a:lnTo>
                    <a:pt x="39458" y="12827"/>
                  </a:lnTo>
                  <a:lnTo>
                    <a:pt x="39535" y="13017"/>
                  </a:lnTo>
                  <a:lnTo>
                    <a:pt x="39789" y="13716"/>
                  </a:lnTo>
                  <a:close/>
                </a:path>
                <a:path w="41275" h="41275">
                  <a:moveTo>
                    <a:pt x="40335" y="15252"/>
                  </a:moveTo>
                  <a:lnTo>
                    <a:pt x="39814" y="13817"/>
                  </a:lnTo>
                  <a:lnTo>
                    <a:pt x="39535" y="13017"/>
                  </a:lnTo>
                  <a:lnTo>
                    <a:pt x="39954" y="14262"/>
                  </a:lnTo>
                  <a:lnTo>
                    <a:pt x="40335" y="15494"/>
                  </a:lnTo>
                  <a:lnTo>
                    <a:pt x="40335" y="15354"/>
                  </a:lnTo>
                  <a:close/>
                </a:path>
                <a:path w="41275" h="41275">
                  <a:moveTo>
                    <a:pt x="40792" y="20497"/>
                  </a:moveTo>
                  <a:lnTo>
                    <a:pt x="40779" y="20294"/>
                  </a:lnTo>
                  <a:lnTo>
                    <a:pt x="40779" y="20027"/>
                  </a:lnTo>
                  <a:lnTo>
                    <a:pt x="40767" y="20167"/>
                  </a:lnTo>
                  <a:lnTo>
                    <a:pt x="40754" y="21234"/>
                  </a:lnTo>
                  <a:lnTo>
                    <a:pt x="40767" y="20993"/>
                  </a:lnTo>
                  <a:lnTo>
                    <a:pt x="40767" y="21209"/>
                  </a:lnTo>
                  <a:lnTo>
                    <a:pt x="40754" y="21577"/>
                  </a:lnTo>
                  <a:lnTo>
                    <a:pt x="40728" y="21844"/>
                  </a:lnTo>
                  <a:lnTo>
                    <a:pt x="40640" y="18732"/>
                  </a:lnTo>
                  <a:lnTo>
                    <a:pt x="40767" y="20167"/>
                  </a:lnTo>
                  <a:lnTo>
                    <a:pt x="40754" y="19037"/>
                  </a:lnTo>
                  <a:lnTo>
                    <a:pt x="40373" y="15697"/>
                  </a:lnTo>
                  <a:lnTo>
                    <a:pt x="40347" y="15532"/>
                  </a:lnTo>
                  <a:lnTo>
                    <a:pt x="40462" y="16814"/>
                  </a:lnTo>
                  <a:lnTo>
                    <a:pt x="40627" y="18719"/>
                  </a:lnTo>
                  <a:lnTo>
                    <a:pt x="40601" y="23101"/>
                  </a:lnTo>
                  <a:lnTo>
                    <a:pt x="40525" y="23736"/>
                  </a:lnTo>
                  <a:lnTo>
                    <a:pt x="40373" y="24371"/>
                  </a:lnTo>
                  <a:lnTo>
                    <a:pt x="40157" y="25273"/>
                  </a:lnTo>
                  <a:lnTo>
                    <a:pt x="39916" y="26289"/>
                  </a:lnTo>
                  <a:lnTo>
                    <a:pt x="39763" y="26758"/>
                  </a:lnTo>
                  <a:lnTo>
                    <a:pt x="39585" y="27305"/>
                  </a:lnTo>
                  <a:lnTo>
                    <a:pt x="39204" y="28270"/>
                  </a:lnTo>
                  <a:lnTo>
                    <a:pt x="40030" y="26390"/>
                  </a:lnTo>
                  <a:lnTo>
                    <a:pt x="40081" y="26250"/>
                  </a:lnTo>
                  <a:lnTo>
                    <a:pt x="40182" y="25781"/>
                  </a:lnTo>
                  <a:lnTo>
                    <a:pt x="40398" y="25234"/>
                  </a:lnTo>
                  <a:lnTo>
                    <a:pt x="40563" y="24193"/>
                  </a:lnTo>
                  <a:lnTo>
                    <a:pt x="40589" y="24066"/>
                  </a:lnTo>
                  <a:lnTo>
                    <a:pt x="40792" y="22860"/>
                  </a:lnTo>
                  <a:lnTo>
                    <a:pt x="40792" y="21450"/>
                  </a:lnTo>
                  <a:lnTo>
                    <a:pt x="40792" y="20650"/>
                  </a:lnTo>
                  <a:lnTo>
                    <a:pt x="40792" y="204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6" name="object 772"/>
            <p:cNvSpPr/>
            <p:nvPr/>
          </p:nvSpPr>
          <p:spPr>
            <a:xfrm>
              <a:off x="10297465" y="4741369"/>
              <a:ext cx="41275" cy="33020"/>
            </a:xfrm>
            <a:custGeom>
              <a:avLst/>
              <a:gdLst/>
              <a:ahLst/>
              <a:cxnLst/>
              <a:rect l="l" t="t" r="r" b="b"/>
              <a:pathLst>
                <a:path w="41275" h="33020">
                  <a:moveTo>
                    <a:pt x="17614" y="190"/>
                  </a:moveTo>
                  <a:lnTo>
                    <a:pt x="1397" y="13030"/>
                  </a:lnTo>
                  <a:lnTo>
                    <a:pt x="17526" y="3683"/>
                  </a:lnTo>
                  <a:lnTo>
                    <a:pt x="17614" y="190"/>
                  </a:lnTo>
                  <a:close/>
                </a:path>
                <a:path w="41275" h="33020">
                  <a:moveTo>
                    <a:pt x="17678" y="190"/>
                  </a:moveTo>
                  <a:lnTo>
                    <a:pt x="17614" y="3632"/>
                  </a:lnTo>
                  <a:lnTo>
                    <a:pt x="17678" y="190"/>
                  </a:lnTo>
                  <a:close/>
                </a:path>
                <a:path w="41275" h="33020">
                  <a:moveTo>
                    <a:pt x="40716" y="22136"/>
                  </a:moveTo>
                  <a:lnTo>
                    <a:pt x="30276" y="2616"/>
                  </a:lnTo>
                  <a:lnTo>
                    <a:pt x="29159" y="1968"/>
                  </a:lnTo>
                  <a:lnTo>
                    <a:pt x="27990" y="1447"/>
                  </a:lnTo>
                  <a:lnTo>
                    <a:pt x="26771" y="1054"/>
                  </a:lnTo>
                  <a:lnTo>
                    <a:pt x="25717" y="698"/>
                  </a:lnTo>
                  <a:lnTo>
                    <a:pt x="24625" y="419"/>
                  </a:lnTo>
                  <a:lnTo>
                    <a:pt x="23495" y="254"/>
                  </a:lnTo>
                  <a:lnTo>
                    <a:pt x="23101" y="190"/>
                  </a:lnTo>
                  <a:lnTo>
                    <a:pt x="23101" y="444"/>
                  </a:lnTo>
                  <a:lnTo>
                    <a:pt x="23101" y="6781"/>
                  </a:lnTo>
                  <a:lnTo>
                    <a:pt x="23101" y="18935"/>
                  </a:lnTo>
                  <a:lnTo>
                    <a:pt x="23025" y="21221"/>
                  </a:lnTo>
                  <a:lnTo>
                    <a:pt x="22898" y="21551"/>
                  </a:lnTo>
                  <a:lnTo>
                    <a:pt x="22707" y="21945"/>
                  </a:lnTo>
                  <a:lnTo>
                    <a:pt x="22606" y="22161"/>
                  </a:lnTo>
                  <a:lnTo>
                    <a:pt x="22237" y="22567"/>
                  </a:lnTo>
                  <a:lnTo>
                    <a:pt x="21704" y="22885"/>
                  </a:lnTo>
                  <a:lnTo>
                    <a:pt x="21348" y="23025"/>
                  </a:lnTo>
                  <a:lnTo>
                    <a:pt x="21043" y="23152"/>
                  </a:lnTo>
                  <a:lnTo>
                    <a:pt x="20726" y="23215"/>
                  </a:lnTo>
                  <a:lnTo>
                    <a:pt x="20358" y="23215"/>
                  </a:lnTo>
                  <a:lnTo>
                    <a:pt x="19977" y="23215"/>
                  </a:lnTo>
                  <a:lnTo>
                    <a:pt x="19646" y="23152"/>
                  </a:lnTo>
                  <a:lnTo>
                    <a:pt x="19354" y="23037"/>
                  </a:lnTo>
                  <a:lnTo>
                    <a:pt x="18503" y="22555"/>
                  </a:lnTo>
                  <a:lnTo>
                    <a:pt x="18237" y="22250"/>
                  </a:lnTo>
                  <a:lnTo>
                    <a:pt x="18122" y="22110"/>
                  </a:lnTo>
                  <a:lnTo>
                    <a:pt x="18072" y="22339"/>
                  </a:lnTo>
                  <a:lnTo>
                    <a:pt x="17970" y="22161"/>
                  </a:lnTo>
                  <a:lnTo>
                    <a:pt x="18072" y="22339"/>
                  </a:lnTo>
                  <a:lnTo>
                    <a:pt x="18072" y="21996"/>
                  </a:lnTo>
                  <a:lnTo>
                    <a:pt x="17894" y="21551"/>
                  </a:lnTo>
                  <a:lnTo>
                    <a:pt x="17741" y="21158"/>
                  </a:lnTo>
                  <a:lnTo>
                    <a:pt x="17729" y="19685"/>
                  </a:lnTo>
                  <a:lnTo>
                    <a:pt x="17678" y="20104"/>
                  </a:lnTo>
                  <a:lnTo>
                    <a:pt x="17678" y="19913"/>
                  </a:lnTo>
                  <a:lnTo>
                    <a:pt x="17653" y="20383"/>
                  </a:lnTo>
                  <a:lnTo>
                    <a:pt x="17614" y="20815"/>
                  </a:lnTo>
                  <a:lnTo>
                    <a:pt x="17614" y="21437"/>
                  </a:lnTo>
                  <a:lnTo>
                    <a:pt x="17614" y="18961"/>
                  </a:lnTo>
                  <a:lnTo>
                    <a:pt x="17614" y="9956"/>
                  </a:lnTo>
                  <a:lnTo>
                    <a:pt x="17678" y="18935"/>
                  </a:lnTo>
                  <a:lnTo>
                    <a:pt x="17614" y="20256"/>
                  </a:lnTo>
                  <a:lnTo>
                    <a:pt x="17640" y="20078"/>
                  </a:lnTo>
                  <a:lnTo>
                    <a:pt x="17678" y="19913"/>
                  </a:lnTo>
                  <a:lnTo>
                    <a:pt x="17729" y="19634"/>
                  </a:lnTo>
                  <a:lnTo>
                    <a:pt x="17830" y="19392"/>
                  </a:lnTo>
                  <a:lnTo>
                    <a:pt x="17729" y="19685"/>
                  </a:lnTo>
                  <a:lnTo>
                    <a:pt x="18046" y="19151"/>
                  </a:lnTo>
                  <a:lnTo>
                    <a:pt x="20370" y="17792"/>
                  </a:lnTo>
                  <a:lnTo>
                    <a:pt x="21348" y="18338"/>
                  </a:lnTo>
                  <a:lnTo>
                    <a:pt x="22745" y="19151"/>
                  </a:lnTo>
                  <a:lnTo>
                    <a:pt x="22885" y="19392"/>
                  </a:lnTo>
                  <a:lnTo>
                    <a:pt x="22974" y="19634"/>
                  </a:lnTo>
                  <a:lnTo>
                    <a:pt x="23037" y="19913"/>
                  </a:lnTo>
                  <a:lnTo>
                    <a:pt x="23037" y="18923"/>
                  </a:lnTo>
                  <a:lnTo>
                    <a:pt x="23037" y="6819"/>
                  </a:lnTo>
                  <a:lnTo>
                    <a:pt x="23101" y="444"/>
                  </a:lnTo>
                  <a:lnTo>
                    <a:pt x="23088" y="190"/>
                  </a:lnTo>
                  <a:lnTo>
                    <a:pt x="22758" y="152"/>
                  </a:lnTo>
                  <a:lnTo>
                    <a:pt x="22479" y="101"/>
                  </a:lnTo>
                  <a:lnTo>
                    <a:pt x="22021" y="76"/>
                  </a:lnTo>
                  <a:lnTo>
                    <a:pt x="21348" y="25"/>
                  </a:lnTo>
                  <a:lnTo>
                    <a:pt x="20713" y="0"/>
                  </a:lnTo>
                  <a:lnTo>
                    <a:pt x="20370" y="0"/>
                  </a:lnTo>
                  <a:lnTo>
                    <a:pt x="19469" y="0"/>
                  </a:lnTo>
                  <a:lnTo>
                    <a:pt x="18567" y="63"/>
                  </a:lnTo>
                  <a:lnTo>
                    <a:pt x="17678" y="190"/>
                  </a:lnTo>
                  <a:lnTo>
                    <a:pt x="17678" y="3594"/>
                  </a:lnTo>
                  <a:lnTo>
                    <a:pt x="0" y="20142"/>
                  </a:lnTo>
                  <a:lnTo>
                    <a:pt x="12" y="21285"/>
                  </a:lnTo>
                  <a:lnTo>
                    <a:pt x="165" y="23952"/>
                  </a:lnTo>
                  <a:lnTo>
                    <a:pt x="673" y="26187"/>
                  </a:lnTo>
                  <a:lnTo>
                    <a:pt x="1536" y="28295"/>
                  </a:lnTo>
                  <a:lnTo>
                    <a:pt x="1866" y="29108"/>
                  </a:lnTo>
                  <a:lnTo>
                    <a:pt x="2247" y="29908"/>
                  </a:lnTo>
                  <a:lnTo>
                    <a:pt x="3073" y="31356"/>
                  </a:lnTo>
                  <a:lnTo>
                    <a:pt x="3441" y="31927"/>
                  </a:lnTo>
                  <a:lnTo>
                    <a:pt x="4241" y="33020"/>
                  </a:lnTo>
                  <a:lnTo>
                    <a:pt x="20358" y="23660"/>
                  </a:lnTo>
                  <a:lnTo>
                    <a:pt x="19570" y="23215"/>
                  </a:lnTo>
                  <a:lnTo>
                    <a:pt x="20358" y="23660"/>
                  </a:lnTo>
                  <a:lnTo>
                    <a:pt x="21348" y="24206"/>
                  </a:lnTo>
                  <a:lnTo>
                    <a:pt x="26771" y="27355"/>
                  </a:lnTo>
                  <a:lnTo>
                    <a:pt x="36499" y="32994"/>
                  </a:lnTo>
                  <a:lnTo>
                    <a:pt x="36868" y="32588"/>
                  </a:lnTo>
                  <a:lnTo>
                    <a:pt x="37096" y="32258"/>
                  </a:lnTo>
                  <a:lnTo>
                    <a:pt x="37350" y="31915"/>
                  </a:lnTo>
                  <a:lnTo>
                    <a:pt x="37846" y="31229"/>
                  </a:lnTo>
                  <a:lnTo>
                    <a:pt x="38633" y="29806"/>
                  </a:lnTo>
                  <a:lnTo>
                    <a:pt x="38798" y="29400"/>
                  </a:lnTo>
                  <a:lnTo>
                    <a:pt x="38874" y="29197"/>
                  </a:lnTo>
                  <a:lnTo>
                    <a:pt x="38938" y="29057"/>
                  </a:lnTo>
                  <a:lnTo>
                    <a:pt x="39243" y="28321"/>
                  </a:lnTo>
                  <a:lnTo>
                    <a:pt x="39598" y="27279"/>
                  </a:lnTo>
                  <a:lnTo>
                    <a:pt x="39916" y="26289"/>
                  </a:lnTo>
                  <a:lnTo>
                    <a:pt x="40525" y="23749"/>
                  </a:lnTo>
                  <a:lnTo>
                    <a:pt x="40716" y="2213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7" name="object 773"/>
            <p:cNvSpPr/>
            <p:nvPr/>
          </p:nvSpPr>
          <p:spPr>
            <a:xfrm>
              <a:off x="9977463" y="4759149"/>
              <a:ext cx="681355" cy="579755"/>
            </a:xfrm>
            <a:custGeom>
              <a:avLst/>
              <a:gdLst/>
              <a:ahLst/>
              <a:cxnLst/>
              <a:rect l="l" t="t" r="r" b="b"/>
              <a:pathLst>
                <a:path w="681354" h="579754">
                  <a:moveTo>
                    <a:pt x="2590" y="199123"/>
                  </a:moveTo>
                  <a:lnTo>
                    <a:pt x="2451" y="198869"/>
                  </a:lnTo>
                  <a:lnTo>
                    <a:pt x="1790" y="197713"/>
                  </a:lnTo>
                  <a:lnTo>
                    <a:pt x="1257" y="196519"/>
                  </a:lnTo>
                  <a:lnTo>
                    <a:pt x="838" y="195326"/>
                  </a:lnTo>
                  <a:lnTo>
                    <a:pt x="330" y="193840"/>
                  </a:lnTo>
                  <a:lnTo>
                    <a:pt x="0" y="192379"/>
                  </a:lnTo>
                  <a:lnTo>
                    <a:pt x="152" y="193840"/>
                  </a:lnTo>
                  <a:lnTo>
                    <a:pt x="1168" y="196811"/>
                  </a:lnTo>
                  <a:lnTo>
                    <a:pt x="1981" y="198145"/>
                  </a:lnTo>
                  <a:lnTo>
                    <a:pt x="2590" y="199123"/>
                  </a:lnTo>
                  <a:close/>
                </a:path>
                <a:path w="681354" h="579754">
                  <a:moveTo>
                    <a:pt x="9182" y="205943"/>
                  </a:moveTo>
                  <a:lnTo>
                    <a:pt x="7912" y="205079"/>
                  </a:lnTo>
                  <a:lnTo>
                    <a:pt x="7175" y="204482"/>
                  </a:lnTo>
                  <a:lnTo>
                    <a:pt x="6489" y="203860"/>
                  </a:lnTo>
                  <a:lnTo>
                    <a:pt x="7518" y="204800"/>
                  </a:lnTo>
                  <a:lnTo>
                    <a:pt x="8661" y="205638"/>
                  </a:lnTo>
                  <a:lnTo>
                    <a:pt x="9182" y="205943"/>
                  </a:lnTo>
                  <a:close/>
                </a:path>
                <a:path w="681354" h="579754">
                  <a:moveTo>
                    <a:pt x="15595" y="168516"/>
                  </a:moveTo>
                  <a:lnTo>
                    <a:pt x="15379" y="168541"/>
                  </a:lnTo>
                  <a:lnTo>
                    <a:pt x="13169" y="169189"/>
                  </a:lnTo>
                  <a:lnTo>
                    <a:pt x="11125" y="170205"/>
                  </a:lnTo>
                  <a:lnTo>
                    <a:pt x="13652" y="169062"/>
                  </a:lnTo>
                  <a:lnTo>
                    <a:pt x="15595" y="168516"/>
                  </a:lnTo>
                  <a:close/>
                </a:path>
                <a:path w="681354" h="579754">
                  <a:moveTo>
                    <a:pt x="15659" y="208699"/>
                  </a:moveTo>
                  <a:lnTo>
                    <a:pt x="14058" y="208267"/>
                  </a:lnTo>
                  <a:lnTo>
                    <a:pt x="11150" y="207086"/>
                  </a:lnTo>
                  <a:lnTo>
                    <a:pt x="12484" y="207619"/>
                  </a:lnTo>
                  <a:lnTo>
                    <a:pt x="11607" y="207264"/>
                  </a:lnTo>
                  <a:lnTo>
                    <a:pt x="10744" y="206844"/>
                  </a:lnTo>
                  <a:lnTo>
                    <a:pt x="9182" y="205943"/>
                  </a:lnTo>
                  <a:lnTo>
                    <a:pt x="9880" y="206413"/>
                  </a:lnTo>
                  <a:lnTo>
                    <a:pt x="11226" y="207327"/>
                  </a:lnTo>
                  <a:lnTo>
                    <a:pt x="14160" y="208483"/>
                  </a:lnTo>
                  <a:lnTo>
                    <a:pt x="15659" y="208699"/>
                  </a:lnTo>
                  <a:close/>
                </a:path>
                <a:path w="681354" h="579754">
                  <a:moveTo>
                    <a:pt x="18542" y="209054"/>
                  </a:moveTo>
                  <a:close/>
                </a:path>
                <a:path w="681354" h="579754">
                  <a:moveTo>
                    <a:pt x="19138" y="209105"/>
                  </a:moveTo>
                  <a:lnTo>
                    <a:pt x="18872" y="209080"/>
                  </a:lnTo>
                  <a:lnTo>
                    <a:pt x="18669" y="209067"/>
                  </a:lnTo>
                  <a:lnTo>
                    <a:pt x="18542" y="209054"/>
                  </a:lnTo>
                  <a:lnTo>
                    <a:pt x="18262" y="209054"/>
                  </a:lnTo>
                  <a:lnTo>
                    <a:pt x="18770" y="209092"/>
                  </a:lnTo>
                  <a:lnTo>
                    <a:pt x="18999" y="209105"/>
                  </a:lnTo>
                  <a:lnTo>
                    <a:pt x="19138" y="209105"/>
                  </a:lnTo>
                  <a:close/>
                </a:path>
                <a:path w="681354" h="579754">
                  <a:moveTo>
                    <a:pt x="21412" y="209080"/>
                  </a:moveTo>
                  <a:lnTo>
                    <a:pt x="21234" y="209080"/>
                  </a:lnTo>
                  <a:lnTo>
                    <a:pt x="20129" y="209105"/>
                  </a:lnTo>
                  <a:lnTo>
                    <a:pt x="20751" y="209105"/>
                  </a:lnTo>
                  <a:lnTo>
                    <a:pt x="21005" y="209105"/>
                  </a:lnTo>
                  <a:lnTo>
                    <a:pt x="21412" y="209080"/>
                  </a:lnTo>
                  <a:close/>
                </a:path>
                <a:path w="681354" h="579754">
                  <a:moveTo>
                    <a:pt x="22758" y="539889"/>
                  </a:moveTo>
                  <a:lnTo>
                    <a:pt x="20980" y="539889"/>
                  </a:lnTo>
                  <a:lnTo>
                    <a:pt x="21856" y="539953"/>
                  </a:lnTo>
                  <a:lnTo>
                    <a:pt x="22733" y="540067"/>
                  </a:lnTo>
                  <a:lnTo>
                    <a:pt x="22758" y="539889"/>
                  </a:lnTo>
                  <a:close/>
                </a:path>
                <a:path w="681354" h="579754">
                  <a:moveTo>
                    <a:pt x="22758" y="209677"/>
                  </a:moveTo>
                  <a:lnTo>
                    <a:pt x="18262" y="209677"/>
                  </a:lnTo>
                  <a:lnTo>
                    <a:pt x="18262" y="209054"/>
                  </a:lnTo>
                  <a:lnTo>
                    <a:pt x="18262" y="208407"/>
                  </a:lnTo>
                  <a:lnTo>
                    <a:pt x="17399" y="208407"/>
                  </a:lnTo>
                  <a:lnTo>
                    <a:pt x="17399" y="208927"/>
                  </a:lnTo>
                  <a:lnTo>
                    <a:pt x="17399" y="209677"/>
                  </a:lnTo>
                  <a:lnTo>
                    <a:pt x="17399" y="539877"/>
                  </a:lnTo>
                  <a:lnTo>
                    <a:pt x="22758" y="539877"/>
                  </a:lnTo>
                  <a:lnTo>
                    <a:pt x="22758" y="209677"/>
                  </a:lnTo>
                  <a:close/>
                </a:path>
                <a:path w="681354" h="579754">
                  <a:moveTo>
                    <a:pt x="22758" y="208940"/>
                  </a:moveTo>
                  <a:lnTo>
                    <a:pt x="22034" y="209042"/>
                  </a:lnTo>
                  <a:lnTo>
                    <a:pt x="22758" y="208940"/>
                  </a:lnTo>
                  <a:lnTo>
                    <a:pt x="22313" y="208991"/>
                  </a:lnTo>
                  <a:lnTo>
                    <a:pt x="21501" y="209067"/>
                  </a:lnTo>
                  <a:lnTo>
                    <a:pt x="21882" y="209054"/>
                  </a:lnTo>
                  <a:lnTo>
                    <a:pt x="21005" y="209105"/>
                  </a:lnTo>
                  <a:lnTo>
                    <a:pt x="22758" y="209105"/>
                  </a:lnTo>
                  <a:lnTo>
                    <a:pt x="22758" y="208940"/>
                  </a:lnTo>
                  <a:close/>
                </a:path>
                <a:path w="681354" h="579754">
                  <a:moveTo>
                    <a:pt x="24930" y="208648"/>
                  </a:moveTo>
                  <a:lnTo>
                    <a:pt x="22821" y="208927"/>
                  </a:lnTo>
                  <a:lnTo>
                    <a:pt x="24930" y="208648"/>
                  </a:lnTo>
                  <a:close/>
                </a:path>
                <a:path w="681354" h="579754">
                  <a:moveTo>
                    <a:pt x="26568" y="540854"/>
                  </a:moveTo>
                  <a:lnTo>
                    <a:pt x="24993" y="540359"/>
                  </a:lnTo>
                  <a:lnTo>
                    <a:pt x="26568" y="540854"/>
                  </a:lnTo>
                  <a:close/>
                </a:path>
                <a:path w="681354" h="579754">
                  <a:moveTo>
                    <a:pt x="28651" y="169976"/>
                  </a:moveTo>
                  <a:lnTo>
                    <a:pt x="28028" y="169684"/>
                  </a:lnTo>
                  <a:lnTo>
                    <a:pt x="27076" y="169341"/>
                  </a:lnTo>
                  <a:lnTo>
                    <a:pt x="27978" y="169684"/>
                  </a:lnTo>
                  <a:lnTo>
                    <a:pt x="28651" y="169976"/>
                  </a:lnTo>
                  <a:close/>
                </a:path>
                <a:path w="681354" h="579754">
                  <a:moveTo>
                    <a:pt x="28854" y="578980"/>
                  </a:moveTo>
                  <a:lnTo>
                    <a:pt x="27381" y="579602"/>
                  </a:lnTo>
                  <a:lnTo>
                    <a:pt x="27724" y="579513"/>
                  </a:lnTo>
                  <a:lnTo>
                    <a:pt x="28854" y="578980"/>
                  </a:lnTo>
                  <a:close/>
                </a:path>
                <a:path w="681354" h="579754">
                  <a:moveTo>
                    <a:pt x="29845" y="170599"/>
                  </a:moveTo>
                  <a:lnTo>
                    <a:pt x="28968" y="170103"/>
                  </a:lnTo>
                  <a:lnTo>
                    <a:pt x="28651" y="169976"/>
                  </a:lnTo>
                  <a:lnTo>
                    <a:pt x="29845" y="170599"/>
                  </a:lnTo>
                  <a:close/>
                </a:path>
                <a:path w="681354" h="579754">
                  <a:moveTo>
                    <a:pt x="31165" y="577608"/>
                  </a:moveTo>
                  <a:lnTo>
                    <a:pt x="30302" y="578142"/>
                  </a:lnTo>
                  <a:lnTo>
                    <a:pt x="28854" y="578980"/>
                  </a:lnTo>
                  <a:lnTo>
                    <a:pt x="29527" y="578662"/>
                  </a:lnTo>
                  <a:lnTo>
                    <a:pt x="31165" y="577608"/>
                  </a:lnTo>
                  <a:close/>
                </a:path>
                <a:path w="681354" h="579754">
                  <a:moveTo>
                    <a:pt x="33464" y="204101"/>
                  </a:moveTo>
                  <a:lnTo>
                    <a:pt x="31991" y="205359"/>
                  </a:lnTo>
                  <a:lnTo>
                    <a:pt x="30518" y="206311"/>
                  </a:lnTo>
                  <a:lnTo>
                    <a:pt x="28956" y="207073"/>
                  </a:lnTo>
                  <a:lnTo>
                    <a:pt x="26974" y="208038"/>
                  </a:lnTo>
                  <a:lnTo>
                    <a:pt x="25133" y="208584"/>
                  </a:lnTo>
                  <a:lnTo>
                    <a:pt x="24955" y="208635"/>
                  </a:lnTo>
                  <a:lnTo>
                    <a:pt x="26860" y="208381"/>
                  </a:lnTo>
                  <a:lnTo>
                    <a:pt x="30530" y="206654"/>
                  </a:lnTo>
                  <a:lnTo>
                    <a:pt x="33464" y="204101"/>
                  </a:lnTo>
                  <a:close/>
                </a:path>
                <a:path w="681354" h="579754">
                  <a:moveTo>
                    <a:pt x="36639" y="200698"/>
                  </a:moveTo>
                  <a:lnTo>
                    <a:pt x="35890" y="201663"/>
                  </a:lnTo>
                  <a:lnTo>
                    <a:pt x="34886" y="202730"/>
                  </a:lnTo>
                  <a:lnTo>
                    <a:pt x="35979" y="201587"/>
                  </a:lnTo>
                  <a:lnTo>
                    <a:pt x="36639" y="200698"/>
                  </a:lnTo>
                  <a:close/>
                </a:path>
                <a:path w="681354" h="579754">
                  <a:moveTo>
                    <a:pt x="37553" y="199224"/>
                  </a:moveTo>
                  <a:lnTo>
                    <a:pt x="36804" y="200482"/>
                  </a:lnTo>
                  <a:lnTo>
                    <a:pt x="36944" y="200279"/>
                  </a:lnTo>
                  <a:lnTo>
                    <a:pt x="37553" y="199224"/>
                  </a:lnTo>
                  <a:close/>
                </a:path>
                <a:path w="681354" h="579754">
                  <a:moveTo>
                    <a:pt x="38049" y="198386"/>
                  </a:moveTo>
                  <a:lnTo>
                    <a:pt x="37553" y="199224"/>
                  </a:lnTo>
                  <a:lnTo>
                    <a:pt x="38036" y="198437"/>
                  </a:lnTo>
                  <a:close/>
                </a:path>
                <a:path w="681354" h="579754">
                  <a:moveTo>
                    <a:pt x="38404" y="551256"/>
                  </a:moveTo>
                  <a:lnTo>
                    <a:pt x="38252" y="550913"/>
                  </a:lnTo>
                  <a:lnTo>
                    <a:pt x="37503" y="549694"/>
                  </a:lnTo>
                  <a:lnTo>
                    <a:pt x="38404" y="551256"/>
                  </a:lnTo>
                  <a:close/>
                </a:path>
                <a:path w="681354" h="579754">
                  <a:moveTo>
                    <a:pt x="38912" y="552373"/>
                  </a:moveTo>
                  <a:lnTo>
                    <a:pt x="38862" y="552196"/>
                  </a:lnTo>
                  <a:lnTo>
                    <a:pt x="38404" y="551256"/>
                  </a:lnTo>
                  <a:lnTo>
                    <a:pt x="38912" y="552373"/>
                  </a:lnTo>
                  <a:close/>
                </a:path>
                <a:path w="681354" h="579754">
                  <a:moveTo>
                    <a:pt x="38963" y="180784"/>
                  </a:moveTo>
                  <a:lnTo>
                    <a:pt x="38671" y="180124"/>
                  </a:lnTo>
                  <a:lnTo>
                    <a:pt x="38620" y="179984"/>
                  </a:lnTo>
                  <a:lnTo>
                    <a:pt x="38430" y="179552"/>
                  </a:lnTo>
                  <a:lnTo>
                    <a:pt x="38100" y="178968"/>
                  </a:lnTo>
                  <a:lnTo>
                    <a:pt x="38595" y="179984"/>
                  </a:lnTo>
                  <a:lnTo>
                    <a:pt x="38963" y="180784"/>
                  </a:lnTo>
                  <a:close/>
                </a:path>
                <a:path w="681354" h="579754">
                  <a:moveTo>
                    <a:pt x="39636" y="194576"/>
                  </a:moveTo>
                  <a:lnTo>
                    <a:pt x="39395" y="195313"/>
                  </a:lnTo>
                  <a:lnTo>
                    <a:pt x="39065" y="196215"/>
                  </a:lnTo>
                  <a:lnTo>
                    <a:pt x="38392" y="197688"/>
                  </a:lnTo>
                  <a:lnTo>
                    <a:pt x="38341" y="197815"/>
                  </a:lnTo>
                  <a:lnTo>
                    <a:pt x="38138" y="198221"/>
                  </a:lnTo>
                  <a:lnTo>
                    <a:pt x="38430" y="197764"/>
                  </a:lnTo>
                  <a:lnTo>
                    <a:pt x="39128" y="196215"/>
                  </a:lnTo>
                  <a:lnTo>
                    <a:pt x="39636" y="194576"/>
                  </a:lnTo>
                  <a:close/>
                </a:path>
                <a:path w="681354" h="579754">
                  <a:moveTo>
                    <a:pt x="39852" y="183273"/>
                  </a:moveTo>
                  <a:lnTo>
                    <a:pt x="39687" y="182575"/>
                  </a:lnTo>
                  <a:lnTo>
                    <a:pt x="39103" y="181127"/>
                  </a:lnTo>
                  <a:lnTo>
                    <a:pt x="39852" y="183273"/>
                  </a:lnTo>
                  <a:close/>
                </a:path>
                <a:path w="681354" h="579754">
                  <a:moveTo>
                    <a:pt x="40106" y="564794"/>
                  </a:moveTo>
                  <a:lnTo>
                    <a:pt x="39624" y="566572"/>
                  </a:lnTo>
                  <a:lnTo>
                    <a:pt x="40106" y="564794"/>
                  </a:lnTo>
                  <a:close/>
                </a:path>
                <a:path w="681354" h="579754">
                  <a:moveTo>
                    <a:pt x="40195" y="184759"/>
                  </a:moveTo>
                  <a:lnTo>
                    <a:pt x="40157" y="184416"/>
                  </a:lnTo>
                  <a:lnTo>
                    <a:pt x="39852" y="183273"/>
                  </a:lnTo>
                  <a:lnTo>
                    <a:pt x="40195" y="184759"/>
                  </a:lnTo>
                  <a:close/>
                </a:path>
                <a:path w="681354" h="579754">
                  <a:moveTo>
                    <a:pt x="40347" y="562965"/>
                  </a:moveTo>
                  <a:lnTo>
                    <a:pt x="40106" y="564794"/>
                  </a:lnTo>
                  <a:lnTo>
                    <a:pt x="40347" y="562965"/>
                  </a:lnTo>
                  <a:close/>
                </a:path>
                <a:path w="681354" h="579754">
                  <a:moveTo>
                    <a:pt x="343039" y="2133"/>
                  </a:moveTo>
                  <a:lnTo>
                    <a:pt x="342976" y="1854"/>
                  </a:lnTo>
                  <a:lnTo>
                    <a:pt x="342887" y="1612"/>
                  </a:lnTo>
                  <a:lnTo>
                    <a:pt x="342747" y="1371"/>
                  </a:lnTo>
                  <a:lnTo>
                    <a:pt x="341350" y="558"/>
                  </a:lnTo>
                  <a:lnTo>
                    <a:pt x="340448" y="25"/>
                  </a:lnTo>
                  <a:lnTo>
                    <a:pt x="338048" y="1371"/>
                  </a:lnTo>
                  <a:lnTo>
                    <a:pt x="337616" y="2082"/>
                  </a:lnTo>
                  <a:lnTo>
                    <a:pt x="337578" y="2933"/>
                  </a:lnTo>
                  <a:lnTo>
                    <a:pt x="337896" y="3771"/>
                  </a:lnTo>
                  <a:lnTo>
                    <a:pt x="338302" y="4749"/>
                  </a:lnTo>
                  <a:lnTo>
                    <a:pt x="339242" y="5435"/>
                  </a:lnTo>
                  <a:lnTo>
                    <a:pt x="340766" y="5435"/>
                  </a:lnTo>
                  <a:lnTo>
                    <a:pt x="341045" y="5372"/>
                  </a:lnTo>
                  <a:lnTo>
                    <a:pt x="341350" y="5245"/>
                  </a:lnTo>
                  <a:lnTo>
                    <a:pt x="341998" y="5016"/>
                  </a:lnTo>
                  <a:lnTo>
                    <a:pt x="342341" y="4838"/>
                  </a:lnTo>
                  <a:lnTo>
                    <a:pt x="343039" y="3860"/>
                  </a:lnTo>
                  <a:lnTo>
                    <a:pt x="343039" y="3416"/>
                  </a:lnTo>
                  <a:lnTo>
                    <a:pt x="343039" y="2133"/>
                  </a:lnTo>
                  <a:close/>
                </a:path>
                <a:path w="681354" h="579754">
                  <a:moveTo>
                    <a:pt x="672122" y="171577"/>
                  </a:moveTo>
                  <a:lnTo>
                    <a:pt x="671842" y="171373"/>
                  </a:lnTo>
                  <a:lnTo>
                    <a:pt x="671347" y="171030"/>
                  </a:lnTo>
                  <a:lnTo>
                    <a:pt x="670483" y="170599"/>
                  </a:lnTo>
                  <a:lnTo>
                    <a:pt x="672122" y="171577"/>
                  </a:lnTo>
                  <a:close/>
                </a:path>
                <a:path w="681354" h="579754">
                  <a:moveTo>
                    <a:pt x="681164" y="191325"/>
                  </a:moveTo>
                  <a:lnTo>
                    <a:pt x="681126" y="185839"/>
                  </a:lnTo>
                  <a:lnTo>
                    <a:pt x="680834" y="184378"/>
                  </a:lnTo>
                  <a:lnTo>
                    <a:pt x="680834" y="192443"/>
                  </a:lnTo>
                  <a:lnTo>
                    <a:pt x="680580" y="193814"/>
                  </a:lnTo>
                  <a:lnTo>
                    <a:pt x="680834" y="192443"/>
                  </a:lnTo>
                  <a:lnTo>
                    <a:pt x="680834" y="184378"/>
                  </a:lnTo>
                  <a:lnTo>
                    <a:pt x="680783" y="184124"/>
                  </a:lnTo>
                  <a:lnTo>
                    <a:pt x="680783" y="184492"/>
                  </a:lnTo>
                  <a:lnTo>
                    <a:pt x="680554" y="183362"/>
                  </a:lnTo>
                  <a:lnTo>
                    <a:pt x="680783" y="184492"/>
                  </a:lnTo>
                  <a:lnTo>
                    <a:pt x="680783" y="184124"/>
                  </a:lnTo>
                  <a:lnTo>
                    <a:pt x="680605" y="183235"/>
                  </a:lnTo>
                  <a:lnTo>
                    <a:pt x="679615" y="180809"/>
                  </a:lnTo>
                  <a:lnTo>
                    <a:pt x="679577" y="196316"/>
                  </a:lnTo>
                  <a:lnTo>
                    <a:pt x="679208" y="197218"/>
                  </a:lnTo>
                  <a:lnTo>
                    <a:pt x="678815" y="198018"/>
                  </a:lnTo>
                  <a:lnTo>
                    <a:pt x="679577" y="196316"/>
                  </a:lnTo>
                  <a:lnTo>
                    <a:pt x="679577" y="180708"/>
                  </a:lnTo>
                  <a:lnTo>
                    <a:pt x="679551" y="180835"/>
                  </a:lnTo>
                  <a:lnTo>
                    <a:pt x="679551" y="180670"/>
                  </a:lnTo>
                  <a:lnTo>
                    <a:pt x="679183" y="179806"/>
                  </a:lnTo>
                  <a:lnTo>
                    <a:pt x="678827" y="179082"/>
                  </a:lnTo>
                  <a:lnTo>
                    <a:pt x="679183" y="179793"/>
                  </a:lnTo>
                  <a:lnTo>
                    <a:pt x="678827" y="178981"/>
                  </a:lnTo>
                  <a:lnTo>
                    <a:pt x="677964" y="177457"/>
                  </a:lnTo>
                  <a:lnTo>
                    <a:pt x="677430" y="176784"/>
                  </a:lnTo>
                  <a:lnTo>
                    <a:pt x="676897" y="176072"/>
                  </a:lnTo>
                  <a:lnTo>
                    <a:pt x="670331" y="179870"/>
                  </a:lnTo>
                  <a:lnTo>
                    <a:pt x="670331" y="206679"/>
                  </a:lnTo>
                  <a:lnTo>
                    <a:pt x="669912" y="206895"/>
                  </a:lnTo>
                  <a:lnTo>
                    <a:pt x="670191" y="206781"/>
                  </a:lnTo>
                  <a:lnTo>
                    <a:pt x="669112" y="207276"/>
                  </a:lnTo>
                  <a:lnTo>
                    <a:pt x="666470" y="208483"/>
                  </a:lnTo>
                  <a:lnTo>
                    <a:pt x="670331" y="206679"/>
                  </a:lnTo>
                  <a:lnTo>
                    <a:pt x="670331" y="179870"/>
                  </a:lnTo>
                  <a:lnTo>
                    <a:pt x="660717" y="185432"/>
                  </a:lnTo>
                  <a:lnTo>
                    <a:pt x="676821" y="176085"/>
                  </a:lnTo>
                  <a:lnTo>
                    <a:pt x="676300" y="175412"/>
                  </a:lnTo>
                  <a:lnTo>
                    <a:pt x="676097" y="175133"/>
                  </a:lnTo>
                  <a:lnTo>
                    <a:pt x="676833" y="176072"/>
                  </a:lnTo>
                  <a:lnTo>
                    <a:pt x="675919" y="174815"/>
                  </a:lnTo>
                  <a:lnTo>
                    <a:pt x="675487" y="174371"/>
                  </a:lnTo>
                  <a:lnTo>
                    <a:pt x="674789" y="173659"/>
                  </a:lnTo>
                  <a:lnTo>
                    <a:pt x="674255" y="173240"/>
                  </a:lnTo>
                  <a:lnTo>
                    <a:pt x="673569" y="172707"/>
                  </a:lnTo>
                  <a:lnTo>
                    <a:pt x="673265" y="172427"/>
                  </a:lnTo>
                  <a:lnTo>
                    <a:pt x="672896" y="172085"/>
                  </a:lnTo>
                  <a:lnTo>
                    <a:pt x="672693" y="171958"/>
                  </a:lnTo>
                  <a:lnTo>
                    <a:pt x="672122" y="171577"/>
                  </a:lnTo>
                  <a:lnTo>
                    <a:pt x="669683" y="170218"/>
                  </a:lnTo>
                  <a:lnTo>
                    <a:pt x="670483" y="170599"/>
                  </a:lnTo>
                  <a:lnTo>
                    <a:pt x="667397" y="168935"/>
                  </a:lnTo>
                  <a:lnTo>
                    <a:pt x="665429" y="168440"/>
                  </a:lnTo>
                  <a:lnTo>
                    <a:pt x="666407" y="168694"/>
                  </a:lnTo>
                  <a:lnTo>
                    <a:pt x="665226" y="168402"/>
                  </a:lnTo>
                  <a:lnTo>
                    <a:pt x="664095" y="168109"/>
                  </a:lnTo>
                  <a:lnTo>
                    <a:pt x="663829" y="168109"/>
                  </a:lnTo>
                  <a:lnTo>
                    <a:pt x="658698" y="168109"/>
                  </a:lnTo>
                  <a:lnTo>
                    <a:pt x="658698" y="190512"/>
                  </a:lnTo>
                  <a:lnTo>
                    <a:pt x="657644" y="188671"/>
                  </a:lnTo>
                  <a:lnTo>
                    <a:pt x="658393" y="189979"/>
                  </a:lnTo>
                  <a:lnTo>
                    <a:pt x="658698" y="190512"/>
                  </a:lnTo>
                  <a:lnTo>
                    <a:pt x="658698" y="168109"/>
                  </a:lnTo>
                  <a:lnTo>
                    <a:pt x="657377" y="168109"/>
                  </a:lnTo>
                  <a:lnTo>
                    <a:pt x="654088" y="168948"/>
                  </a:lnTo>
                  <a:lnTo>
                    <a:pt x="650557" y="170853"/>
                  </a:lnTo>
                  <a:lnTo>
                    <a:pt x="649135" y="171602"/>
                  </a:lnTo>
                  <a:lnTo>
                    <a:pt x="648728" y="171919"/>
                  </a:lnTo>
                  <a:lnTo>
                    <a:pt x="648576" y="172034"/>
                  </a:lnTo>
                  <a:lnTo>
                    <a:pt x="647280" y="173024"/>
                  </a:lnTo>
                  <a:lnTo>
                    <a:pt x="645706" y="174764"/>
                  </a:lnTo>
                  <a:lnTo>
                    <a:pt x="647077" y="173266"/>
                  </a:lnTo>
                  <a:lnTo>
                    <a:pt x="644931" y="175666"/>
                  </a:lnTo>
                  <a:lnTo>
                    <a:pt x="644601" y="176085"/>
                  </a:lnTo>
                  <a:lnTo>
                    <a:pt x="644042" y="176822"/>
                  </a:lnTo>
                  <a:lnTo>
                    <a:pt x="643547" y="177558"/>
                  </a:lnTo>
                  <a:lnTo>
                    <a:pt x="642327" y="179806"/>
                  </a:lnTo>
                  <a:lnTo>
                    <a:pt x="641883" y="180809"/>
                  </a:lnTo>
                  <a:lnTo>
                    <a:pt x="640842" y="183375"/>
                  </a:lnTo>
                  <a:lnTo>
                    <a:pt x="640511" y="185115"/>
                  </a:lnTo>
                  <a:lnTo>
                    <a:pt x="640346" y="185940"/>
                  </a:lnTo>
                  <a:lnTo>
                    <a:pt x="640346" y="192290"/>
                  </a:lnTo>
                  <a:lnTo>
                    <a:pt x="641350" y="195922"/>
                  </a:lnTo>
                  <a:lnTo>
                    <a:pt x="660438" y="209105"/>
                  </a:lnTo>
                  <a:lnTo>
                    <a:pt x="660692" y="209105"/>
                  </a:lnTo>
                  <a:lnTo>
                    <a:pt x="663549" y="209105"/>
                  </a:lnTo>
                  <a:lnTo>
                    <a:pt x="663689" y="209105"/>
                  </a:lnTo>
                  <a:lnTo>
                    <a:pt x="665289" y="208749"/>
                  </a:lnTo>
                  <a:lnTo>
                    <a:pt x="666407" y="208508"/>
                  </a:lnTo>
                  <a:lnTo>
                    <a:pt x="666623" y="208457"/>
                  </a:lnTo>
                  <a:lnTo>
                    <a:pt x="669302" y="207213"/>
                  </a:lnTo>
                  <a:lnTo>
                    <a:pt x="669848" y="206959"/>
                  </a:lnTo>
                  <a:lnTo>
                    <a:pt x="671131" y="206375"/>
                  </a:lnTo>
                  <a:lnTo>
                    <a:pt x="672858" y="205232"/>
                  </a:lnTo>
                  <a:lnTo>
                    <a:pt x="674103" y="204101"/>
                  </a:lnTo>
                  <a:lnTo>
                    <a:pt x="674382" y="203847"/>
                  </a:lnTo>
                  <a:lnTo>
                    <a:pt x="675982" y="202399"/>
                  </a:lnTo>
                  <a:lnTo>
                    <a:pt x="676592" y="201841"/>
                  </a:lnTo>
                  <a:lnTo>
                    <a:pt x="678421" y="199199"/>
                  </a:lnTo>
                  <a:lnTo>
                    <a:pt x="678954" y="197853"/>
                  </a:lnTo>
                  <a:lnTo>
                    <a:pt x="679145" y="197472"/>
                  </a:lnTo>
                  <a:lnTo>
                    <a:pt x="680580" y="194157"/>
                  </a:lnTo>
                  <a:lnTo>
                    <a:pt x="680948" y="192366"/>
                  </a:lnTo>
                  <a:lnTo>
                    <a:pt x="681037" y="191909"/>
                  </a:lnTo>
                  <a:lnTo>
                    <a:pt x="681164" y="19132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8" name="object 774"/>
            <p:cNvSpPr/>
            <p:nvPr/>
          </p:nvSpPr>
          <p:spPr>
            <a:xfrm>
              <a:off x="9336469" y="4741750"/>
              <a:ext cx="681990" cy="782320"/>
            </a:xfrm>
            <a:custGeom>
              <a:avLst/>
              <a:gdLst/>
              <a:ahLst/>
              <a:cxnLst/>
              <a:rect l="l" t="t" r="r" b="b"/>
              <a:pathLst>
                <a:path w="681990" h="782320">
                  <a:moveTo>
                    <a:pt x="203" y="203136"/>
                  </a:moveTo>
                  <a:lnTo>
                    <a:pt x="101" y="203746"/>
                  </a:lnTo>
                  <a:lnTo>
                    <a:pt x="0" y="206578"/>
                  </a:lnTo>
                  <a:lnTo>
                    <a:pt x="88" y="204863"/>
                  </a:lnTo>
                  <a:lnTo>
                    <a:pt x="203" y="203136"/>
                  </a:lnTo>
                  <a:close/>
                </a:path>
                <a:path w="681990" h="782320">
                  <a:moveTo>
                    <a:pt x="1104" y="584555"/>
                  </a:moveTo>
                  <a:lnTo>
                    <a:pt x="762" y="583463"/>
                  </a:lnTo>
                  <a:lnTo>
                    <a:pt x="1104" y="584555"/>
                  </a:lnTo>
                  <a:close/>
                </a:path>
                <a:path w="681990" h="782320">
                  <a:moveTo>
                    <a:pt x="2057" y="568782"/>
                  </a:moveTo>
                  <a:lnTo>
                    <a:pt x="1574" y="569671"/>
                  </a:lnTo>
                  <a:lnTo>
                    <a:pt x="952" y="571322"/>
                  </a:lnTo>
                  <a:lnTo>
                    <a:pt x="787" y="572008"/>
                  </a:lnTo>
                  <a:lnTo>
                    <a:pt x="1104" y="571055"/>
                  </a:lnTo>
                  <a:lnTo>
                    <a:pt x="1752" y="569442"/>
                  </a:lnTo>
                  <a:lnTo>
                    <a:pt x="2057" y="568782"/>
                  </a:lnTo>
                  <a:close/>
                </a:path>
                <a:path w="681990" h="782320">
                  <a:moveTo>
                    <a:pt x="2311" y="196469"/>
                  </a:moveTo>
                  <a:lnTo>
                    <a:pt x="1460" y="197777"/>
                  </a:lnTo>
                  <a:lnTo>
                    <a:pt x="304" y="201180"/>
                  </a:lnTo>
                  <a:lnTo>
                    <a:pt x="203" y="203136"/>
                  </a:lnTo>
                  <a:lnTo>
                    <a:pt x="558" y="200926"/>
                  </a:lnTo>
                  <a:lnTo>
                    <a:pt x="698" y="200456"/>
                  </a:lnTo>
                  <a:lnTo>
                    <a:pt x="850" y="199936"/>
                  </a:lnTo>
                  <a:lnTo>
                    <a:pt x="1066" y="199237"/>
                  </a:lnTo>
                  <a:lnTo>
                    <a:pt x="2311" y="196469"/>
                  </a:lnTo>
                  <a:close/>
                </a:path>
                <a:path w="681990" h="782320">
                  <a:moveTo>
                    <a:pt x="3911" y="218097"/>
                  </a:moveTo>
                  <a:lnTo>
                    <a:pt x="3644" y="217728"/>
                  </a:lnTo>
                  <a:lnTo>
                    <a:pt x="3886" y="218059"/>
                  </a:lnTo>
                  <a:lnTo>
                    <a:pt x="76" y="208381"/>
                  </a:lnTo>
                  <a:lnTo>
                    <a:pt x="88" y="204863"/>
                  </a:lnTo>
                  <a:lnTo>
                    <a:pt x="63" y="208356"/>
                  </a:lnTo>
                  <a:lnTo>
                    <a:pt x="0" y="207873"/>
                  </a:lnTo>
                  <a:lnTo>
                    <a:pt x="0" y="208597"/>
                  </a:lnTo>
                  <a:lnTo>
                    <a:pt x="292" y="210108"/>
                  </a:lnTo>
                  <a:lnTo>
                    <a:pt x="3009" y="216890"/>
                  </a:lnTo>
                  <a:lnTo>
                    <a:pt x="3911" y="218097"/>
                  </a:lnTo>
                  <a:close/>
                </a:path>
                <a:path w="681990" h="782320">
                  <a:moveTo>
                    <a:pt x="3911" y="218084"/>
                  </a:moveTo>
                  <a:close/>
                </a:path>
                <a:path w="681990" h="782320">
                  <a:moveTo>
                    <a:pt x="3962" y="218186"/>
                  </a:moveTo>
                  <a:close/>
                </a:path>
                <a:path w="681990" h="782320">
                  <a:moveTo>
                    <a:pt x="7569" y="221983"/>
                  </a:moveTo>
                  <a:lnTo>
                    <a:pt x="6731" y="221335"/>
                  </a:lnTo>
                  <a:lnTo>
                    <a:pt x="5384" y="220014"/>
                  </a:lnTo>
                  <a:lnTo>
                    <a:pt x="4165" y="218427"/>
                  </a:lnTo>
                  <a:lnTo>
                    <a:pt x="3962" y="218186"/>
                  </a:lnTo>
                  <a:lnTo>
                    <a:pt x="4648" y="219290"/>
                  </a:lnTo>
                  <a:lnTo>
                    <a:pt x="5892" y="220586"/>
                  </a:lnTo>
                  <a:lnTo>
                    <a:pt x="6604" y="221310"/>
                  </a:lnTo>
                  <a:lnTo>
                    <a:pt x="7569" y="221983"/>
                  </a:lnTo>
                  <a:close/>
                </a:path>
                <a:path w="681990" h="782320">
                  <a:moveTo>
                    <a:pt x="13131" y="558609"/>
                  </a:moveTo>
                  <a:lnTo>
                    <a:pt x="12776" y="558736"/>
                  </a:lnTo>
                  <a:lnTo>
                    <a:pt x="11696" y="559206"/>
                  </a:lnTo>
                  <a:lnTo>
                    <a:pt x="11099" y="559536"/>
                  </a:lnTo>
                  <a:lnTo>
                    <a:pt x="12522" y="558863"/>
                  </a:lnTo>
                  <a:lnTo>
                    <a:pt x="13131" y="558609"/>
                  </a:lnTo>
                  <a:close/>
                </a:path>
                <a:path w="681990" h="782320">
                  <a:moveTo>
                    <a:pt x="13322" y="597039"/>
                  </a:moveTo>
                  <a:lnTo>
                    <a:pt x="12712" y="596798"/>
                  </a:lnTo>
                  <a:lnTo>
                    <a:pt x="12560" y="596734"/>
                  </a:lnTo>
                  <a:lnTo>
                    <a:pt x="10693" y="595820"/>
                  </a:lnTo>
                  <a:lnTo>
                    <a:pt x="11811" y="596430"/>
                  </a:lnTo>
                  <a:lnTo>
                    <a:pt x="12992" y="596938"/>
                  </a:lnTo>
                  <a:lnTo>
                    <a:pt x="13322" y="597039"/>
                  </a:lnTo>
                  <a:close/>
                </a:path>
                <a:path w="681990" h="782320">
                  <a:moveTo>
                    <a:pt x="13436" y="597077"/>
                  </a:moveTo>
                  <a:close/>
                </a:path>
                <a:path w="681990" h="782320">
                  <a:moveTo>
                    <a:pt x="14338" y="597357"/>
                  </a:moveTo>
                  <a:close/>
                </a:path>
                <a:path w="681990" h="782320">
                  <a:moveTo>
                    <a:pt x="16383" y="597992"/>
                  </a:moveTo>
                  <a:lnTo>
                    <a:pt x="14351" y="597357"/>
                  </a:lnTo>
                  <a:lnTo>
                    <a:pt x="16383" y="597992"/>
                  </a:lnTo>
                  <a:close/>
                </a:path>
                <a:path w="681990" h="782320">
                  <a:moveTo>
                    <a:pt x="17741" y="226339"/>
                  </a:moveTo>
                  <a:lnTo>
                    <a:pt x="14439" y="225882"/>
                  </a:lnTo>
                  <a:lnTo>
                    <a:pt x="11480" y="224688"/>
                  </a:lnTo>
                  <a:lnTo>
                    <a:pt x="8915" y="222910"/>
                  </a:lnTo>
                  <a:lnTo>
                    <a:pt x="7924" y="222237"/>
                  </a:lnTo>
                  <a:lnTo>
                    <a:pt x="10985" y="224523"/>
                  </a:lnTo>
                  <a:lnTo>
                    <a:pt x="13030" y="225374"/>
                  </a:lnTo>
                  <a:lnTo>
                    <a:pt x="14198" y="225856"/>
                  </a:lnTo>
                  <a:lnTo>
                    <a:pt x="15443" y="226034"/>
                  </a:lnTo>
                  <a:lnTo>
                    <a:pt x="17678" y="226339"/>
                  </a:lnTo>
                  <a:close/>
                </a:path>
                <a:path w="681990" h="782320">
                  <a:moveTo>
                    <a:pt x="22199" y="185572"/>
                  </a:moveTo>
                  <a:lnTo>
                    <a:pt x="21272" y="185521"/>
                  </a:lnTo>
                  <a:lnTo>
                    <a:pt x="20980" y="185508"/>
                  </a:lnTo>
                  <a:lnTo>
                    <a:pt x="20434" y="185508"/>
                  </a:lnTo>
                  <a:lnTo>
                    <a:pt x="19900" y="185508"/>
                  </a:lnTo>
                  <a:lnTo>
                    <a:pt x="17741" y="185508"/>
                  </a:lnTo>
                  <a:lnTo>
                    <a:pt x="16700" y="185724"/>
                  </a:lnTo>
                  <a:lnTo>
                    <a:pt x="11264" y="186131"/>
                  </a:lnTo>
                  <a:lnTo>
                    <a:pt x="4787" y="190919"/>
                  </a:lnTo>
                  <a:lnTo>
                    <a:pt x="2311" y="196469"/>
                  </a:lnTo>
                  <a:lnTo>
                    <a:pt x="5054" y="192214"/>
                  </a:lnTo>
                  <a:lnTo>
                    <a:pt x="6159" y="191122"/>
                  </a:lnTo>
                  <a:lnTo>
                    <a:pt x="6375" y="190919"/>
                  </a:lnTo>
                  <a:lnTo>
                    <a:pt x="7480" y="189865"/>
                  </a:lnTo>
                  <a:lnTo>
                    <a:pt x="9702" y="188582"/>
                  </a:lnTo>
                  <a:lnTo>
                    <a:pt x="10477" y="188137"/>
                  </a:lnTo>
                  <a:lnTo>
                    <a:pt x="19227" y="185547"/>
                  </a:lnTo>
                  <a:lnTo>
                    <a:pt x="19418" y="185521"/>
                  </a:lnTo>
                  <a:lnTo>
                    <a:pt x="20066" y="185521"/>
                  </a:lnTo>
                  <a:lnTo>
                    <a:pt x="20408" y="185521"/>
                  </a:lnTo>
                  <a:lnTo>
                    <a:pt x="20624" y="185521"/>
                  </a:lnTo>
                  <a:lnTo>
                    <a:pt x="20764" y="185521"/>
                  </a:lnTo>
                  <a:lnTo>
                    <a:pt x="22199" y="185572"/>
                  </a:lnTo>
                  <a:close/>
                </a:path>
                <a:path w="681990" h="782320">
                  <a:moveTo>
                    <a:pt x="34861" y="191223"/>
                  </a:moveTo>
                  <a:lnTo>
                    <a:pt x="33045" y="189661"/>
                  </a:lnTo>
                  <a:lnTo>
                    <a:pt x="34861" y="191223"/>
                  </a:lnTo>
                  <a:close/>
                </a:path>
                <a:path w="681990" h="782320">
                  <a:moveTo>
                    <a:pt x="36182" y="219176"/>
                  </a:moveTo>
                  <a:lnTo>
                    <a:pt x="35496" y="219976"/>
                  </a:lnTo>
                  <a:lnTo>
                    <a:pt x="36182" y="219176"/>
                  </a:lnTo>
                  <a:close/>
                </a:path>
                <a:path w="681990" h="782320">
                  <a:moveTo>
                    <a:pt x="36601" y="193459"/>
                  </a:moveTo>
                  <a:close/>
                </a:path>
                <a:path w="681990" h="782320">
                  <a:moveTo>
                    <a:pt x="37604" y="217106"/>
                  </a:moveTo>
                  <a:lnTo>
                    <a:pt x="36639" y="218617"/>
                  </a:lnTo>
                  <a:lnTo>
                    <a:pt x="37604" y="217106"/>
                  </a:lnTo>
                  <a:close/>
                </a:path>
                <a:path w="681990" h="782320">
                  <a:moveTo>
                    <a:pt x="40881" y="206616"/>
                  </a:moveTo>
                  <a:lnTo>
                    <a:pt x="40817" y="203428"/>
                  </a:lnTo>
                  <a:lnTo>
                    <a:pt x="40665" y="202780"/>
                  </a:lnTo>
                  <a:lnTo>
                    <a:pt x="40767" y="207810"/>
                  </a:lnTo>
                  <a:lnTo>
                    <a:pt x="40881" y="206616"/>
                  </a:lnTo>
                  <a:close/>
                </a:path>
                <a:path w="681990" h="782320">
                  <a:moveTo>
                    <a:pt x="321513" y="27012"/>
                  </a:moveTo>
                  <a:lnTo>
                    <a:pt x="321221" y="26085"/>
                  </a:lnTo>
                  <a:lnTo>
                    <a:pt x="320763" y="24371"/>
                  </a:lnTo>
                  <a:lnTo>
                    <a:pt x="320662" y="23863"/>
                  </a:lnTo>
                  <a:lnTo>
                    <a:pt x="320573" y="23329"/>
                  </a:lnTo>
                  <a:lnTo>
                    <a:pt x="320370" y="21183"/>
                  </a:lnTo>
                  <a:lnTo>
                    <a:pt x="320395" y="22199"/>
                  </a:lnTo>
                  <a:lnTo>
                    <a:pt x="320624" y="23825"/>
                  </a:lnTo>
                  <a:lnTo>
                    <a:pt x="320662" y="24155"/>
                  </a:lnTo>
                  <a:lnTo>
                    <a:pt x="321144" y="26085"/>
                  </a:lnTo>
                  <a:lnTo>
                    <a:pt x="321513" y="27012"/>
                  </a:lnTo>
                  <a:close/>
                </a:path>
                <a:path w="681990" h="782320">
                  <a:moveTo>
                    <a:pt x="324599" y="32639"/>
                  </a:moveTo>
                  <a:lnTo>
                    <a:pt x="324396" y="32385"/>
                  </a:lnTo>
                  <a:lnTo>
                    <a:pt x="324129" y="32029"/>
                  </a:lnTo>
                  <a:lnTo>
                    <a:pt x="324027" y="31864"/>
                  </a:lnTo>
                  <a:lnTo>
                    <a:pt x="323938" y="31724"/>
                  </a:lnTo>
                  <a:lnTo>
                    <a:pt x="322999" y="30226"/>
                  </a:lnTo>
                  <a:lnTo>
                    <a:pt x="322910" y="30073"/>
                  </a:lnTo>
                  <a:lnTo>
                    <a:pt x="322656" y="29616"/>
                  </a:lnTo>
                  <a:lnTo>
                    <a:pt x="322516" y="29337"/>
                  </a:lnTo>
                  <a:lnTo>
                    <a:pt x="322364" y="29019"/>
                  </a:lnTo>
                  <a:lnTo>
                    <a:pt x="322516" y="29298"/>
                  </a:lnTo>
                  <a:lnTo>
                    <a:pt x="322084" y="28384"/>
                  </a:lnTo>
                  <a:lnTo>
                    <a:pt x="321881" y="27914"/>
                  </a:lnTo>
                  <a:lnTo>
                    <a:pt x="36614" y="193484"/>
                  </a:lnTo>
                  <a:lnTo>
                    <a:pt x="38773" y="196862"/>
                  </a:lnTo>
                  <a:lnTo>
                    <a:pt x="39319" y="198183"/>
                  </a:lnTo>
                  <a:lnTo>
                    <a:pt x="324548" y="32677"/>
                  </a:lnTo>
                  <a:close/>
                </a:path>
                <a:path w="681990" h="782320">
                  <a:moveTo>
                    <a:pt x="328587" y="36588"/>
                  </a:moveTo>
                  <a:lnTo>
                    <a:pt x="328371" y="36410"/>
                  </a:lnTo>
                  <a:lnTo>
                    <a:pt x="327494" y="35725"/>
                  </a:lnTo>
                  <a:lnTo>
                    <a:pt x="326872" y="35179"/>
                  </a:lnTo>
                  <a:lnTo>
                    <a:pt x="326288" y="34582"/>
                  </a:lnTo>
                  <a:lnTo>
                    <a:pt x="325196" y="33401"/>
                  </a:lnTo>
                  <a:lnTo>
                    <a:pt x="324713" y="32791"/>
                  </a:lnTo>
                  <a:lnTo>
                    <a:pt x="325894" y="34340"/>
                  </a:lnTo>
                  <a:lnTo>
                    <a:pt x="327431" y="35788"/>
                  </a:lnTo>
                  <a:lnTo>
                    <a:pt x="328587" y="36588"/>
                  </a:lnTo>
                  <a:close/>
                </a:path>
                <a:path w="681990" h="782320">
                  <a:moveTo>
                    <a:pt x="329780" y="37439"/>
                  </a:moveTo>
                  <a:lnTo>
                    <a:pt x="329095" y="36944"/>
                  </a:lnTo>
                  <a:lnTo>
                    <a:pt x="328726" y="36677"/>
                  </a:lnTo>
                  <a:lnTo>
                    <a:pt x="329057" y="36944"/>
                  </a:lnTo>
                  <a:lnTo>
                    <a:pt x="329780" y="37439"/>
                  </a:lnTo>
                  <a:close/>
                </a:path>
                <a:path w="681990" h="782320">
                  <a:moveTo>
                    <a:pt x="333476" y="39268"/>
                  </a:moveTo>
                  <a:close/>
                </a:path>
                <a:path w="681990" h="782320">
                  <a:moveTo>
                    <a:pt x="334010" y="774"/>
                  </a:moveTo>
                  <a:lnTo>
                    <a:pt x="333857" y="825"/>
                  </a:lnTo>
                  <a:lnTo>
                    <a:pt x="333603" y="927"/>
                  </a:lnTo>
                  <a:lnTo>
                    <a:pt x="334010" y="774"/>
                  </a:lnTo>
                  <a:close/>
                </a:path>
                <a:path w="681990" h="782320">
                  <a:moveTo>
                    <a:pt x="335140" y="355"/>
                  </a:moveTo>
                  <a:lnTo>
                    <a:pt x="334416" y="635"/>
                  </a:lnTo>
                  <a:lnTo>
                    <a:pt x="335140" y="355"/>
                  </a:lnTo>
                  <a:close/>
                </a:path>
                <a:path w="681990" h="782320">
                  <a:moveTo>
                    <a:pt x="336118" y="114"/>
                  </a:moveTo>
                  <a:lnTo>
                    <a:pt x="335241" y="330"/>
                  </a:lnTo>
                  <a:lnTo>
                    <a:pt x="336118" y="114"/>
                  </a:lnTo>
                  <a:close/>
                </a:path>
                <a:path w="681990" h="782320">
                  <a:moveTo>
                    <a:pt x="336550" y="12"/>
                  </a:moveTo>
                  <a:lnTo>
                    <a:pt x="336219" y="88"/>
                  </a:lnTo>
                  <a:lnTo>
                    <a:pt x="336550" y="12"/>
                  </a:lnTo>
                  <a:close/>
                </a:path>
                <a:path w="681990" h="782320">
                  <a:moveTo>
                    <a:pt x="336575" y="0"/>
                  </a:moveTo>
                  <a:close/>
                </a:path>
                <a:path w="681990" h="782320">
                  <a:moveTo>
                    <a:pt x="337908" y="40525"/>
                  </a:moveTo>
                  <a:lnTo>
                    <a:pt x="337146" y="40398"/>
                  </a:lnTo>
                  <a:lnTo>
                    <a:pt x="336677" y="40309"/>
                  </a:lnTo>
                  <a:lnTo>
                    <a:pt x="335699" y="40106"/>
                  </a:lnTo>
                  <a:lnTo>
                    <a:pt x="333629" y="39344"/>
                  </a:lnTo>
                  <a:lnTo>
                    <a:pt x="333489" y="39293"/>
                  </a:lnTo>
                  <a:lnTo>
                    <a:pt x="332536" y="38912"/>
                  </a:lnTo>
                  <a:lnTo>
                    <a:pt x="331774" y="38557"/>
                  </a:lnTo>
                  <a:lnTo>
                    <a:pt x="330517" y="37858"/>
                  </a:lnTo>
                  <a:lnTo>
                    <a:pt x="330098" y="37617"/>
                  </a:lnTo>
                  <a:lnTo>
                    <a:pt x="332790" y="39344"/>
                  </a:lnTo>
                  <a:lnTo>
                    <a:pt x="336334" y="40462"/>
                  </a:lnTo>
                  <a:lnTo>
                    <a:pt x="337705" y="40513"/>
                  </a:lnTo>
                  <a:lnTo>
                    <a:pt x="337908" y="40525"/>
                  </a:lnTo>
                  <a:close/>
                </a:path>
                <a:path w="681990" h="782320">
                  <a:moveTo>
                    <a:pt x="340093" y="40601"/>
                  </a:moveTo>
                  <a:lnTo>
                    <a:pt x="339966" y="40601"/>
                  </a:lnTo>
                  <a:lnTo>
                    <a:pt x="337908" y="40525"/>
                  </a:lnTo>
                  <a:lnTo>
                    <a:pt x="340093" y="40614"/>
                  </a:lnTo>
                  <a:close/>
                </a:path>
                <a:path w="681990" h="782320">
                  <a:moveTo>
                    <a:pt x="348081" y="39243"/>
                  </a:moveTo>
                  <a:lnTo>
                    <a:pt x="346278" y="39941"/>
                  </a:lnTo>
                  <a:lnTo>
                    <a:pt x="344385" y="40373"/>
                  </a:lnTo>
                  <a:lnTo>
                    <a:pt x="346240" y="39966"/>
                  </a:lnTo>
                  <a:lnTo>
                    <a:pt x="348081" y="39243"/>
                  </a:lnTo>
                  <a:close/>
                </a:path>
                <a:path w="681990" h="782320">
                  <a:moveTo>
                    <a:pt x="351612" y="2768"/>
                  </a:moveTo>
                  <a:lnTo>
                    <a:pt x="350723" y="2171"/>
                  </a:lnTo>
                  <a:lnTo>
                    <a:pt x="349351" y="1473"/>
                  </a:lnTo>
                  <a:lnTo>
                    <a:pt x="348957" y="1333"/>
                  </a:lnTo>
                  <a:lnTo>
                    <a:pt x="349961" y="1803"/>
                  </a:lnTo>
                  <a:lnTo>
                    <a:pt x="351612" y="2768"/>
                  </a:lnTo>
                  <a:close/>
                </a:path>
                <a:path w="681990" h="782320">
                  <a:moveTo>
                    <a:pt x="351891" y="780999"/>
                  </a:moveTo>
                  <a:lnTo>
                    <a:pt x="350329" y="781786"/>
                  </a:lnTo>
                  <a:lnTo>
                    <a:pt x="351891" y="780999"/>
                  </a:lnTo>
                  <a:close/>
                </a:path>
                <a:path w="681990" h="782320">
                  <a:moveTo>
                    <a:pt x="353021" y="3708"/>
                  </a:moveTo>
                  <a:lnTo>
                    <a:pt x="352374" y="3213"/>
                  </a:lnTo>
                  <a:lnTo>
                    <a:pt x="351612" y="2768"/>
                  </a:lnTo>
                  <a:lnTo>
                    <a:pt x="353021" y="3708"/>
                  </a:lnTo>
                  <a:close/>
                </a:path>
                <a:path w="681990" h="782320">
                  <a:moveTo>
                    <a:pt x="355447" y="777887"/>
                  </a:moveTo>
                  <a:lnTo>
                    <a:pt x="353758" y="779640"/>
                  </a:lnTo>
                  <a:lnTo>
                    <a:pt x="351891" y="780999"/>
                  </a:lnTo>
                  <a:lnTo>
                    <a:pt x="353783" y="779640"/>
                  </a:lnTo>
                  <a:lnTo>
                    <a:pt x="355447" y="777887"/>
                  </a:lnTo>
                  <a:close/>
                </a:path>
                <a:path w="681990" h="782320">
                  <a:moveTo>
                    <a:pt x="356717" y="776427"/>
                  </a:moveTo>
                  <a:lnTo>
                    <a:pt x="355523" y="777811"/>
                  </a:lnTo>
                  <a:lnTo>
                    <a:pt x="356514" y="776693"/>
                  </a:lnTo>
                  <a:lnTo>
                    <a:pt x="356717" y="776427"/>
                  </a:lnTo>
                  <a:close/>
                </a:path>
                <a:path w="681990" h="782320">
                  <a:moveTo>
                    <a:pt x="356781" y="776338"/>
                  </a:moveTo>
                  <a:close/>
                </a:path>
                <a:path w="681990" h="782320">
                  <a:moveTo>
                    <a:pt x="358101" y="9334"/>
                  </a:moveTo>
                  <a:lnTo>
                    <a:pt x="356692" y="6934"/>
                  </a:lnTo>
                  <a:lnTo>
                    <a:pt x="354520" y="4686"/>
                  </a:lnTo>
                  <a:lnTo>
                    <a:pt x="353060" y="3746"/>
                  </a:lnTo>
                  <a:lnTo>
                    <a:pt x="353961" y="4470"/>
                  </a:lnTo>
                  <a:lnTo>
                    <a:pt x="356019" y="6426"/>
                  </a:lnTo>
                  <a:lnTo>
                    <a:pt x="357035" y="7683"/>
                  </a:lnTo>
                  <a:lnTo>
                    <a:pt x="358101" y="9334"/>
                  </a:lnTo>
                  <a:close/>
                </a:path>
                <a:path w="681990" h="782320">
                  <a:moveTo>
                    <a:pt x="359308" y="28651"/>
                  </a:moveTo>
                  <a:lnTo>
                    <a:pt x="358965" y="29349"/>
                  </a:lnTo>
                  <a:lnTo>
                    <a:pt x="359308" y="28651"/>
                  </a:lnTo>
                  <a:close/>
                </a:path>
                <a:path w="681990" h="782320">
                  <a:moveTo>
                    <a:pt x="360629" y="14808"/>
                  </a:moveTo>
                  <a:lnTo>
                    <a:pt x="360603" y="14541"/>
                  </a:lnTo>
                  <a:lnTo>
                    <a:pt x="359765" y="12217"/>
                  </a:lnTo>
                  <a:lnTo>
                    <a:pt x="359524" y="11544"/>
                  </a:lnTo>
                  <a:lnTo>
                    <a:pt x="358101" y="9334"/>
                  </a:lnTo>
                  <a:lnTo>
                    <a:pt x="358813" y="10553"/>
                  </a:lnTo>
                  <a:lnTo>
                    <a:pt x="359283" y="11544"/>
                  </a:lnTo>
                  <a:lnTo>
                    <a:pt x="360540" y="14452"/>
                  </a:lnTo>
                  <a:lnTo>
                    <a:pt x="360629" y="14808"/>
                  </a:lnTo>
                  <a:close/>
                </a:path>
                <a:path w="681990" h="782320">
                  <a:moveTo>
                    <a:pt x="361149" y="17386"/>
                  </a:moveTo>
                  <a:lnTo>
                    <a:pt x="360654" y="14922"/>
                  </a:lnTo>
                  <a:lnTo>
                    <a:pt x="360794" y="16129"/>
                  </a:lnTo>
                  <a:lnTo>
                    <a:pt x="360984" y="17576"/>
                  </a:lnTo>
                  <a:lnTo>
                    <a:pt x="361099" y="18415"/>
                  </a:lnTo>
                  <a:lnTo>
                    <a:pt x="361137" y="20116"/>
                  </a:lnTo>
                  <a:lnTo>
                    <a:pt x="361149" y="17386"/>
                  </a:lnTo>
                  <a:close/>
                </a:path>
                <a:path w="681990" h="782320">
                  <a:moveTo>
                    <a:pt x="642861" y="196786"/>
                  </a:moveTo>
                  <a:lnTo>
                    <a:pt x="642696" y="197154"/>
                  </a:lnTo>
                  <a:lnTo>
                    <a:pt x="642861" y="196799"/>
                  </a:lnTo>
                  <a:close/>
                </a:path>
                <a:path w="681990" h="782320">
                  <a:moveTo>
                    <a:pt x="644944" y="193484"/>
                  </a:moveTo>
                  <a:lnTo>
                    <a:pt x="644499" y="193979"/>
                  </a:lnTo>
                  <a:lnTo>
                    <a:pt x="644880" y="193471"/>
                  </a:lnTo>
                  <a:lnTo>
                    <a:pt x="359600" y="27952"/>
                  </a:lnTo>
                  <a:lnTo>
                    <a:pt x="359308" y="28651"/>
                  </a:lnTo>
                  <a:lnTo>
                    <a:pt x="358978" y="29337"/>
                  </a:lnTo>
                  <a:lnTo>
                    <a:pt x="358813" y="29654"/>
                  </a:lnTo>
                  <a:lnTo>
                    <a:pt x="358965" y="29349"/>
                  </a:lnTo>
                  <a:lnTo>
                    <a:pt x="358749" y="29756"/>
                  </a:lnTo>
                  <a:lnTo>
                    <a:pt x="358152" y="30822"/>
                  </a:lnTo>
                  <a:lnTo>
                    <a:pt x="357263" y="32143"/>
                  </a:lnTo>
                  <a:lnTo>
                    <a:pt x="356895" y="32639"/>
                  </a:lnTo>
                  <a:lnTo>
                    <a:pt x="642175" y="198183"/>
                  </a:lnTo>
                  <a:lnTo>
                    <a:pt x="642340" y="197789"/>
                  </a:lnTo>
                  <a:lnTo>
                    <a:pt x="642188" y="198183"/>
                  </a:lnTo>
                  <a:lnTo>
                    <a:pt x="642696" y="197154"/>
                  </a:lnTo>
                  <a:lnTo>
                    <a:pt x="642607" y="197319"/>
                  </a:lnTo>
                  <a:lnTo>
                    <a:pt x="642861" y="196786"/>
                  </a:lnTo>
                  <a:lnTo>
                    <a:pt x="643369" y="195884"/>
                  </a:lnTo>
                  <a:lnTo>
                    <a:pt x="643432" y="195745"/>
                  </a:lnTo>
                  <a:lnTo>
                    <a:pt x="643890" y="194957"/>
                  </a:lnTo>
                  <a:lnTo>
                    <a:pt x="644398" y="194221"/>
                  </a:lnTo>
                  <a:lnTo>
                    <a:pt x="644931" y="193509"/>
                  </a:lnTo>
                  <a:close/>
                </a:path>
                <a:path w="681990" h="782320">
                  <a:moveTo>
                    <a:pt x="662025" y="557301"/>
                  </a:moveTo>
                  <a:lnTo>
                    <a:pt x="661555" y="557288"/>
                  </a:lnTo>
                  <a:lnTo>
                    <a:pt x="661085" y="557288"/>
                  </a:lnTo>
                  <a:lnTo>
                    <a:pt x="661555" y="557301"/>
                  </a:lnTo>
                  <a:lnTo>
                    <a:pt x="662025" y="557301"/>
                  </a:lnTo>
                  <a:close/>
                </a:path>
                <a:path w="681990" h="782320">
                  <a:moveTo>
                    <a:pt x="663752" y="557466"/>
                  </a:moveTo>
                  <a:lnTo>
                    <a:pt x="663333" y="557415"/>
                  </a:lnTo>
                  <a:lnTo>
                    <a:pt x="663155" y="557403"/>
                  </a:lnTo>
                  <a:lnTo>
                    <a:pt x="662927" y="557377"/>
                  </a:lnTo>
                  <a:lnTo>
                    <a:pt x="662038" y="557301"/>
                  </a:lnTo>
                  <a:lnTo>
                    <a:pt x="662495" y="557352"/>
                  </a:lnTo>
                  <a:lnTo>
                    <a:pt x="663752" y="557466"/>
                  </a:lnTo>
                  <a:close/>
                </a:path>
                <a:path w="681990" h="782320">
                  <a:moveTo>
                    <a:pt x="663816" y="557466"/>
                  </a:moveTo>
                  <a:close/>
                </a:path>
                <a:path w="681990" h="782320">
                  <a:moveTo>
                    <a:pt x="666102" y="597674"/>
                  </a:moveTo>
                  <a:lnTo>
                    <a:pt x="665251" y="597903"/>
                  </a:lnTo>
                  <a:lnTo>
                    <a:pt x="663765" y="598157"/>
                  </a:lnTo>
                  <a:lnTo>
                    <a:pt x="661466" y="598284"/>
                  </a:lnTo>
                  <a:lnTo>
                    <a:pt x="662965" y="598284"/>
                  </a:lnTo>
                  <a:lnTo>
                    <a:pt x="664845" y="598030"/>
                  </a:lnTo>
                  <a:lnTo>
                    <a:pt x="665327" y="597903"/>
                  </a:lnTo>
                  <a:lnTo>
                    <a:pt x="665480" y="597865"/>
                  </a:lnTo>
                  <a:lnTo>
                    <a:pt x="666102" y="597674"/>
                  </a:lnTo>
                  <a:close/>
                </a:path>
                <a:path w="681990" h="782320">
                  <a:moveTo>
                    <a:pt x="671080" y="595655"/>
                  </a:moveTo>
                  <a:lnTo>
                    <a:pt x="670039" y="596176"/>
                  </a:lnTo>
                  <a:lnTo>
                    <a:pt x="668502" y="596874"/>
                  </a:lnTo>
                  <a:lnTo>
                    <a:pt x="667943" y="597090"/>
                  </a:lnTo>
                  <a:lnTo>
                    <a:pt x="666381" y="597585"/>
                  </a:lnTo>
                  <a:lnTo>
                    <a:pt x="666673" y="597509"/>
                  </a:lnTo>
                  <a:lnTo>
                    <a:pt x="668350" y="597014"/>
                  </a:lnTo>
                  <a:lnTo>
                    <a:pt x="669848" y="596379"/>
                  </a:lnTo>
                  <a:lnTo>
                    <a:pt x="671080" y="595655"/>
                  </a:lnTo>
                  <a:close/>
                </a:path>
                <a:path w="681990" h="782320">
                  <a:moveTo>
                    <a:pt x="673874" y="593890"/>
                  </a:moveTo>
                  <a:lnTo>
                    <a:pt x="671880" y="595198"/>
                  </a:lnTo>
                  <a:lnTo>
                    <a:pt x="671080" y="595655"/>
                  </a:lnTo>
                  <a:lnTo>
                    <a:pt x="672401" y="595007"/>
                  </a:lnTo>
                  <a:lnTo>
                    <a:pt x="673874" y="593890"/>
                  </a:lnTo>
                  <a:close/>
                </a:path>
                <a:path w="681990" h="782320">
                  <a:moveTo>
                    <a:pt x="674700" y="593191"/>
                  </a:moveTo>
                  <a:lnTo>
                    <a:pt x="674243" y="593610"/>
                  </a:lnTo>
                  <a:lnTo>
                    <a:pt x="673874" y="593890"/>
                  </a:lnTo>
                  <a:lnTo>
                    <a:pt x="674103" y="593737"/>
                  </a:lnTo>
                  <a:lnTo>
                    <a:pt x="674344" y="593534"/>
                  </a:lnTo>
                  <a:lnTo>
                    <a:pt x="674509" y="593407"/>
                  </a:lnTo>
                  <a:lnTo>
                    <a:pt x="674649" y="593255"/>
                  </a:lnTo>
                  <a:close/>
                </a:path>
                <a:path w="681990" h="782320">
                  <a:moveTo>
                    <a:pt x="676427" y="563714"/>
                  </a:moveTo>
                  <a:lnTo>
                    <a:pt x="676351" y="563587"/>
                  </a:lnTo>
                  <a:lnTo>
                    <a:pt x="674725" y="562165"/>
                  </a:lnTo>
                  <a:lnTo>
                    <a:pt x="676427" y="563714"/>
                  </a:lnTo>
                  <a:close/>
                </a:path>
                <a:path w="681990" h="782320">
                  <a:moveTo>
                    <a:pt x="677227" y="590334"/>
                  </a:moveTo>
                  <a:lnTo>
                    <a:pt x="676897" y="590689"/>
                  </a:lnTo>
                  <a:lnTo>
                    <a:pt x="674700" y="593191"/>
                  </a:lnTo>
                  <a:lnTo>
                    <a:pt x="675043" y="592874"/>
                  </a:lnTo>
                  <a:lnTo>
                    <a:pt x="675347" y="592594"/>
                  </a:lnTo>
                  <a:lnTo>
                    <a:pt x="675817" y="592175"/>
                  </a:lnTo>
                  <a:lnTo>
                    <a:pt x="677227" y="590334"/>
                  </a:lnTo>
                  <a:close/>
                </a:path>
                <a:path w="681990" h="782320">
                  <a:moveTo>
                    <a:pt x="677506" y="565480"/>
                  </a:moveTo>
                  <a:lnTo>
                    <a:pt x="676427" y="563714"/>
                  </a:lnTo>
                  <a:lnTo>
                    <a:pt x="674700" y="562152"/>
                  </a:lnTo>
                  <a:lnTo>
                    <a:pt x="673468" y="561022"/>
                  </a:lnTo>
                  <a:lnTo>
                    <a:pt x="669607" y="559181"/>
                  </a:lnTo>
                  <a:lnTo>
                    <a:pt x="669429" y="559079"/>
                  </a:lnTo>
                  <a:lnTo>
                    <a:pt x="668020" y="558380"/>
                  </a:lnTo>
                  <a:lnTo>
                    <a:pt x="665949" y="557758"/>
                  </a:lnTo>
                  <a:lnTo>
                    <a:pt x="665035" y="557644"/>
                  </a:lnTo>
                  <a:lnTo>
                    <a:pt x="665365" y="557733"/>
                  </a:lnTo>
                  <a:lnTo>
                    <a:pt x="666242" y="557936"/>
                  </a:lnTo>
                  <a:lnTo>
                    <a:pt x="668235" y="558609"/>
                  </a:lnTo>
                  <a:lnTo>
                    <a:pt x="668528" y="558736"/>
                  </a:lnTo>
                  <a:lnTo>
                    <a:pt x="669277" y="559054"/>
                  </a:lnTo>
                  <a:lnTo>
                    <a:pt x="670331" y="559549"/>
                  </a:lnTo>
                  <a:lnTo>
                    <a:pt x="671766" y="560273"/>
                  </a:lnTo>
                  <a:lnTo>
                    <a:pt x="673125" y="561200"/>
                  </a:lnTo>
                  <a:lnTo>
                    <a:pt x="676516" y="564159"/>
                  </a:lnTo>
                  <a:lnTo>
                    <a:pt x="677506" y="565480"/>
                  </a:lnTo>
                  <a:close/>
                </a:path>
                <a:path w="681990" h="782320">
                  <a:moveTo>
                    <a:pt x="678675" y="567385"/>
                  </a:moveTo>
                  <a:lnTo>
                    <a:pt x="678154" y="566331"/>
                  </a:lnTo>
                  <a:lnTo>
                    <a:pt x="677506" y="565480"/>
                  </a:lnTo>
                  <a:lnTo>
                    <a:pt x="678675" y="567385"/>
                  </a:lnTo>
                  <a:close/>
                </a:path>
                <a:path w="681990" h="782320">
                  <a:moveTo>
                    <a:pt x="681189" y="581469"/>
                  </a:moveTo>
                  <a:lnTo>
                    <a:pt x="679894" y="585571"/>
                  </a:lnTo>
                  <a:lnTo>
                    <a:pt x="680643" y="583920"/>
                  </a:lnTo>
                  <a:lnTo>
                    <a:pt x="681101" y="582168"/>
                  </a:lnTo>
                  <a:lnTo>
                    <a:pt x="681189" y="581469"/>
                  </a:lnTo>
                  <a:close/>
                </a:path>
                <a:path w="681990" h="782320">
                  <a:moveTo>
                    <a:pt x="681431" y="579628"/>
                  </a:moveTo>
                  <a:lnTo>
                    <a:pt x="681189" y="581469"/>
                  </a:lnTo>
                  <a:lnTo>
                    <a:pt x="681431" y="579958"/>
                  </a:lnTo>
                  <a:lnTo>
                    <a:pt x="681431" y="579628"/>
                  </a:lnTo>
                  <a:close/>
                </a:path>
                <a:path w="681990" h="782320">
                  <a:moveTo>
                    <a:pt x="681723" y="577265"/>
                  </a:moveTo>
                  <a:lnTo>
                    <a:pt x="681431" y="574078"/>
                  </a:lnTo>
                  <a:lnTo>
                    <a:pt x="681088" y="573138"/>
                  </a:lnTo>
                  <a:lnTo>
                    <a:pt x="679907" y="569747"/>
                  </a:lnTo>
                  <a:lnTo>
                    <a:pt x="679399" y="568655"/>
                  </a:lnTo>
                  <a:lnTo>
                    <a:pt x="678675" y="567385"/>
                  </a:lnTo>
                  <a:lnTo>
                    <a:pt x="679310" y="568693"/>
                  </a:lnTo>
                  <a:lnTo>
                    <a:pt x="680097" y="570458"/>
                  </a:lnTo>
                  <a:lnTo>
                    <a:pt x="679818" y="569722"/>
                  </a:lnTo>
                  <a:lnTo>
                    <a:pt x="680097" y="570458"/>
                  </a:lnTo>
                  <a:lnTo>
                    <a:pt x="680364" y="571195"/>
                  </a:lnTo>
                  <a:lnTo>
                    <a:pt x="681113" y="573722"/>
                  </a:lnTo>
                  <a:lnTo>
                    <a:pt x="681367" y="575424"/>
                  </a:lnTo>
                  <a:lnTo>
                    <a:pt x="681431" y="579628"/>
                  </a:lnTo>
                  <a:lnTo>
                    <a:pt x="681494" y="575424"/>
                  </a:lnTo>
                  <a:lnTo>
                    <a:pt x="681443" y="579513"/>
                  </a:lnTo>
                  <a:lnTo>
                    <a:pt x="681723" y="5772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89" name="object 775"/>
            <p:cNvSpPr/>
            <p:nvPr/>
          </p:nvSpPr>
          <p:spPr>
            <a:xfrm>
              <a:off x="9656813" y="47413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40995" y="21285"/>
                  </a:moveTo>
                  <a:lnTo>
                    <a:pt x="40792" y="19672"/>
                  </a:lnTo>
                  <a:lnTo>
                    <a:pt x="40741" y="18783"/>
                  </a:lnTo>
                  <a:lnTo>
                    <a:pt x="40259" y="14922"/>
                  </a:lnTo>
                  <a:lnTo>
                    <a:pt x="39217" y="12039"/>
                  </a:lnTo>
                  <a:lnTo>
                    <a:pt x="39217" y="28270"/>
                  </a:lnTo>
                  <a:lnTo>
                    <a:pt x="36512" y="26720"/>
                  </a:lnTo>
                  <a:lnTo>
                    <a:pt x="36512" y="32994"/>
                  </a:lnTo>
                  <a:lnTo>
                    <a:pt x="36512" y="26720"/>
                  </a:lnTo>
                  <a:lnTo>
                    <a:pt x="23114" y="18935"/>
                  </a:lnTo>
                  <a:lnTo>
                    <a:pt x="23012" y="21247"/>
                  </a:lnTo>
                  <a:lnTo>
                    <a:pt x="22821" y="21907"/>
                  </a:lnTo>
                  <a:lnTo>
                    <a:pt x="22390" y="22491"/>
                  </a:lnTo>
                  <a:lnTo>
                    <a:pt x="20396" y="23647"/>
                  </a:lnTo>
                  <a:lnTo>
                    <a:pt x="19367" y="23050"/>
                  </a:lnTo>
                  <a:lnTo>
                    <a:pt x="18630" y="22618"/>
                  </a:lnTo>
                  <a:lnTo>
                    <a:pt x="18313" y="22288"/>
                  </a:lnTo>
                  <a:lnTo>
                    <a:pt x="17830" y="21501"/>
                  </a:lnTo>
                  <a:lnTo>
                    <a:pt x="17716" y="21094"/>
                  </a:lnTo>
                  <a:lnTo>
                    <a:pt x="17716" y="19710"/>
                  </a:lnTo>
                  <a:lnTo>
                    <a:pt x="17843" y="19367"/>
                  </a:lnTo>
                  <a:lnTo>
                    <a:pt x="17729" y="19697"/>
                  </a:lnTo>
                  <a:lnTo>
                    <a:pt x="18046" y="19151"/>
                  </a:lnTo>
                  <a:lnTo>
                    <a:pt x="20370" y="17805"/>
                  </a:lnTo>
                  <a:lnTo>
                    <a:pt x="21767" y="18135"/>
                  </a:lnTo>
                  <a:lnTo>
                    <a:pt x="23050" y="18884"/>
                  </a:lnTo>
                  <a:lnTo>
                    <a:pt x="23050" y="190"/>
                  </a:lnTo>
                  <a:lnTo>
                    <a:pt x="23050" y="18884"/>
                  </a:lnTo>
                  <a:lnTo>
                    <a:pt x="39217" y="28270"/>
                  </a:lnTo>
                  <a:lnTo>
                    <a:pt x="39217" y="12039"/>
                  </a:lnTo>
                  <a:lnTo>
                    <a:pt x="39116" y="11874"/>
                  </a:lnTo>
                  <a:lnTo>
                    <a:pt x="38315" y="10718"/>
                  </a:lnTo>
                  <a:lnTo>
                    <a:pt x="39103" y="11925"/>
                  </a:lnTo>
                  <a:lnTo>
                    <a:pt x="36690" y="8064"/>
                  </a:lnTo>
                  <a:lnTo>
                    <a:pt x="36156" y="7416"/>
                  </a:lnTo>
                  <a:lnTo>
                    <a:pt x="35991" y="7213"/>
                  </a:lnTo>
                  <a:lnTo>
                    <a:pt x="35814" y="6997"/>
                  </a:lnTo>
                  <a:lnTo>
                    <a:pt x="35572" y="6807"/>
                  </a:lnTo>
                  <a:lnTo>
                    <a:pt x="35814" y="7099"/>
                  </a:lnTo>
                  <a:lnTo>
                    <a:pt x="35661" y="6794"/>
                  </a:lnTo>
                  <a:lnTo>
                    <a:pt x="35064" y="6248"/>
                  </a:lnTo>
                  <a:lnTo>
                    <a:pt x="34912" y="6108"/>
                  </a:lnTo>
                  <a:lnTo>
                    <a:pt x="33274" y="4584"/>
                  </a:lnTo>
                  <a:lnTo>
                    <a:pt x="34417" y="5676"/>
                  </a:lnTo>
                  <a:lnTo>
                    <a:pt x="34912" y="6172"/>
                  </a:lnTo>
                  <a:lnTo>
                    <a:pt x="33337" y="4584"/>
                  </a:lnTo>
                  <a:lnTo>
                    <a:pt x="33083" y="4406"/>
                  </a:lnTo>
                  <a:lnTo>
                    <a:pt x="31394" y="2768"/>
                  </a:lnTo>
                  <a:lnTo>
                    <a:pt x="27470" y="787"/>
                  </a:lnTo>
                  <a:lnTo>
                    <a:pt x="25666" y="546"/>
                  </a:lnTo>
                  <a:lnTo>
                    <a:pt x="24688" y="419"/>
                  </a:lnTo>
                  <a:lnTo>
                    <a:pt x="24561" y="393"/>
                  </a:lnTo>
                  <a:lnTo>
                    <a:pt x="23114" y="190"/>
                  </a:lnTo>
                  <a:lnTo>
                    <a:pt x="22872" y="165"/>
                  </a:lnTo>
                  <a:lnTo>
                    <a:pt x="22745" y="152"/>
                  </a:lnTo>
                  <a:lnTo>
                    <a:pt x="22555" y="127"/>
                  </a:lnTo>
                  <a:lnTo>
                    <a:pt x="22428" y="88"/>
                  </a:lnTo>
                  <a:lnTo>
                    <a:pt x="22161" y="63"/>
                  </a:lnTo>
                  <a:lnTo>
                    <a:pt x="21907" y="50"/>
                  </a:lnTo>
                  <a:lnTo>
                    <a:pt x="21666" y="38"/>
                  </a:lnTo>
                  <a:lnTo>
                    <a:pt x="21526" y="25"/>
                  </a:lnTo>
                  <a:lnTo>
                    <a:pt x="21272" y="0"/>
                  </a:lnTo>
                  <a:lnTo>
                    <a:pt x="20967" y="0"/>
                  </a:lnTo>
                  <a:lnTo>
                    <a:pt x="20688" y="0"/>
                  </a:lnTo>
                  <a:lnTo>
                    <a:pt x="19481" y="0"/>
                  </a:lnTo>
                  <a:lnTo>
                    <a:pt x="18580" y="63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81"/>
                  </a:lnTo>
                  <a:lnTo>
                    <a:pt x="17614" y="21145"/>
                  </a:lnTo>
                  <a:lnTo>
                    <a:pt x="17614" y="21450"/>
                  </a:lnTo>
                  <a:lnTo>
                    <a:pt x="17589" y="21107"/>
                  </a:lnTo>
                  <a:lnTo>
                    <a:pt x="17614" y="20281"/>
                  </a:lnTo>
                  <a:lnTo>
                    <a:pt x="17589" y="20942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6217" y="381"/>
                  </a:lnTo>
                  <a:lnTo>
                    <a:pt x="14833" y="736"/>
                  </a:lnTo>
                  <a:lnTo>
                    <a:pt x="12344" y="1638"/>
                  </a:lnTo>
                  <a:lnTo>
                    <a:pt x="12014" y="1790"/>
                  </a:lnTo>
                  <a:lnTo>
                    <a:pt x="12217" y="1689"/>
                  </a:lnTo>
                  <a:lnTo>
                    <a:pt x="11899" y="1803"/>
                  </a:lnTo>
                  <a:lnTo>
                    <a:pt x="11252" y="2133"/>
                  </a:lnTo>
                  <a:lnTo>
                    <a:pt x="10604" y="2463"/>
                  </a:lnTo>
                  <a:lnTo>
                    <a:pt x="9753" y="3009"/>
                  </a:lnTo>
                  <a:lnTo>
                    <a:pt x="8801" y="3568"/>
                  </a:lnTo>
                  <a:lnTo>
                    <a:pt x="8267" y="3975"/>
                  </a:lnTo>
                  <a:lnTo>
                    <a:pt x="8089" y="4102"/>
                  </a:lnTo>
                  <a:lnTo>
                    <a:pt x="7302" y="4610"/>
                  </a:lnTo>
                  <a:lnTo>
                    <a:pt x="7302" y="4737"/>
                  </a:lnTo>
                  <a:lnTo>
                    <a:pt x="5207" y="6743"/>
                  </a:lnTo>
                  <a:lnTo>
                    <a:pt x="6184" y="5791"/>
                  </a:lnTo>
                  <a:lnTo>
                    <a:pt x="6400" y="5588"/>
                  </a:lnTo>
                  <a:lnTo>
                    <a:pt x="7302" y="4737"/>
                  </a:lnTo>
                  <a:lnTo>
                    <a:pt x="7302" y="4610"/>
                  </a:lnTo>
                  <a:lnTo>
                    <a:pt x="6680" y="5003"/>
                  </a:lnTo>
                  <a:lnTo>
                    <a:pt x="4406" y="7353"/>
                  </a:lnTo>
                  <a:lnTo>
                    <a:pt x="2997" y="9791"/>
                  </a:lnTo>
                  <a:lnTo>
                    <a:pt x="1612" y="11976"/>
                  </a:lnTo>
                  <a:lnTo>
                    <a:pt x="1524" y="12103"/>
                  </a:lnTo>
                  <a:lnTo>
                    <a:pt x="1282" y="12814"/>
                  </a:lnTo>
                  <a:lnTo>
                    <a:pt x="889" y="13487"/>
                  </a:lnTo>
                  <a:lnTo>
                    <a:pt x="546" y="14859"/>
                  </a:lnTo>
                  <a:lnTo>
                    <a:pt x="469" y="15163"/>
                  </a:lnTo>
                  <a:lnTo>
                    <a:pt x="0" y="17018"/>
                  </a:lnTo>
                  <a:lnTo>
                    <a:pt x="12" y="20497"/>
                  </a:lnTo>
                  <a:lnTo>
                    <a:pt x="50" y="19227"/>
                  </a:lnTo>
                  <a:lnTo>
                    <a:pt x="50" y="21894"/>
                  </a:lnTo>
                  <a:lnTo>
                    <a:pt x="3327" y="31724"/>
                  </a:lnTo>
                  <a:lnTo>
                    <a:pt x="3454" y="31927"/>
                  </a:lnTo>
                  <a:lnTo>
                    <a:pt x="3543" y="32067"/>
                  </a:lnTo>
                  <a:lnTo>
                    <a:pt x="3873" y="32512"/>
                  </a:lnTo>
                  <a:lnTo>
                    <a:pt x="4254" y="33020"/>
                  </a:lnTo>
                  <a:lnTo>
                    <a:pt x="4470" y="33312"/>
                  </a:lnTo>
                  <a:lnTo>
                    <a:pt x="16268" y="40995"/>
                  </a:lnTo>
                  <a:lnTo>
                    <a:pt x="19875" y="40995"/>
                  </a:lnTo>
                  <a:lnTo>
                    <a:pt x="20421" y="40995"/>
                  </a:lnTo>
                  <a:lnTo>
                    <a:pt x="21869" y="40944"/>
                  </a:lnTo>
                  <a:lnTo>
                    <a:pt x="21145" y="40982"/>
                  </a:lnTo>
                  <a:lnTo>
                    <a:pt x="22860" y="40919"/>
                  </a:lnTo>
                  <a:lnTo>
                    <a:pt x="24892" y="40843"/>
                  </a:lnTo>
                  <a:lnTo>
                    <a:pt x="27279" y="40055"/>
                  </a:lnTo>
                  <a:lnTo>
                    <a:pt x="27444" y="39992"/>
                  </a:lnTo>
                  <a:lnTo>
                    <a:pt x="28295" y="39725"/>
                  </a:lnTo>
                  <a:lnTo>
                    <a:pt x="29476" y="38963"/>
                  </a:lnTo>
                  <a:lnTo>
                    <a:pt x="29972" y="38646"/>
                  </a:lnTo>
                  <a:lnTo>
                    <a:pt x="30264" y="38493"/>
                  </a:lnTo>
                  <a:lnTo>
                    <a:pt x="31216" y="37896"/>
                  </a:lnTo>
                  <a:lnTo>
                    <a:pt x="31788" y="37566"/>
                  </a:lnTo>
                  <a:lnTo>
                    <a:pt x="32321" y="37172"/>
                  </a:lnTo>
                  <a:lnTo>
                    <a:pt x="32753" y="36868"/>
                  </a:lnTo>
                  <a:lnTo>
                    <a:pt x="32880" y="36766"/>
                  </a:lnTo>
                  <a:lnTo>
                    <a:pt x="33324" y="36474"/>
                  </a:lnTo>
                  <a:lnTo>
                    <a:pt x="33845" y="36004"/>
                  </a:lnTo>
                  <a:lnTo>
                    <a:pt x="33985" y="35877"/>
                  </a:lnTo>
                  <a:lnTo>
                    <a:pt x="34124" y="35737"/>
                  </a:lnTo>
                  <a:lnTo>
                    <a:pt x="35052" y="34899"/>
                  </a:lnTo>
                  <a:lnTo>
                    <a:pt x="35369" y="34480"/>
                  </a:lnTo>
                  <a:lnTo>
                    <a:pt x="35699" y="34124"/>
                  </a:lnTo>
                  <a:lnTo>
                    <a:pt x="36537" y="33058"/>
                  </a:lnTo>
                  <a:lnTo>
                    <a:pt x="36423" y="33185"/>
                  </a:lnTo>
                  <a:lnTo>
                    <a:pt x="36525" y="33058"/>
                  </a:lnTo>
                  <a:lnTo>
                    <a:pt x="36855" y="32626"/>
                  </a:lnTo>
                  <a:lnTo>
                    <a:pt x="37426" y="31800"/>
                  </a:lnTo>
                  <a:lnTo>
                    <a:pt x="37553" y="31623"/>
                  </a:lnTo>
                  <a:lnTo>
                    <a:pt x="37655" y="31445"/>
                  </a:lnTo>
                  <a:lnTo>
                    <a:pt x="38138" y="30683"/>
                  </a:lnTo>
                  <a:lnTo>
                    <a:pt x="38328" y="30314"/>
                  </a:lnTo>
                  <a:lnTo>
                    <a:pt x="38417" y="30149"/>
                  </a:lnTo>
                  <a:lnTo>
                    <a:pt x="38760" y="29527"/>
                  </a:lnTo>
                  <a:lnTo>
                    <a:pt x="38811" y="29387"/>
                  </a:lnTo>
                  <a:lnTo>
                    <a:pt x="38925" y="29095"/>
                  </a:lnTo>
                  <a:lnTo>
                    <a:pt x="39243" y="28333"/>
                  </a:lnTo>
                  <a:lnTo>
                    <a:pt x="39547" y="27597"/>
                  </a:lnTo>
                  <a:lnTo>
                    <a:pt x="39598" y="27444"/>
                  </a:lnTo>
                  <a:lnTo>
                    <a:pt x="39827" y="26720"/>
                  </a:lnTo>
                  <a:lnTo>
                    <a:pt x="39789" y="26885"/>
                  </a:lnTo>
                  <a:lnTo>
                    <a:pt x="39598" y="27444"/>
                  </a:lnTo>
                  <a:lnTo>
                    <a:pt x="40043" y="26327"/>
                  </a:lnTo>
                  <a:lnTo>
                    <a:pt x="40335" y="25577"/>
                  </a:lnTo>
                  <a:lnTo>
                    <a:pt x="40373" y="25298"/>
                  </a:lnTo>
                  <a:lnTo>
                    <a:pt x="40601" y="24739"/>
                  </a:lnTo>
                  <a:lnTo>
                    <a:pt x="40779" y="23075"/>
                  </a:lnTo>
                  <a:lnTo>
                    <a:pt x="40919" y="21907"/>
                  </a:lnTo>
                  <a:lnTo>
                    <a:pt x="40995" y="2128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0" name="object 776"/>
            <p:cNvSpPr/>
            <p:nvPr/>
          </p:nvSpPr>
          <p:spPr>
            <a:xfrm>
              <a:off x="9674352" y="475914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5575" y="1155"/>
                  </a:moveTo>
                  <a:lnTo>
                    <a:pt x="4229" y="355"/>
                  </a:lnTo>
                  <a:lnTo>
                    <a:pt x="2857" y="0"/>
                  </a:lnTo>
                  <a:lnTo>
                    <a:pt x="508" y="1371"/>
                  </a:lnTo>
                  <a:lnTo>
                    <a:pt x="0" y="2247"/>
                  </a:lnTo>
                  <a:lnTo>
                    <a:pt x="50" y="3314"/>
                  </a:lnTo>
                  <a:lnTo>
                    <a:pt x="546" y="4140"/>
                  </a:lnTo>
                  <a:lnTo>
                    <a:pt x="635" y="4292"/>
                  </a:lnTo>
                  <a:lnTo>
                    <a:pt x="1016" y="4914"/>
                  </a:lnTo>
                  <a:lnTo>
                    <a:pt x="1866" y="5435"/>
                  </a:lnTo>
                  <a:lnTo>
                    <a:pt x="2108" y="5435"/>
                  </a:lnTo>
                  <a:lnTo>
                    <a:pt x="2857" y="5867"/>
                  </a:lnTo>
                  <a:lnTo>
                    <a:pt x="3594" y="5435"/>
                  </a:lnTo>
                  <a:lnTo>
                    <a:pt x="4102" y="5435"/>
                  </a:lnTo>
                  <a:lnTo>
                    <a:pt x="4305" y="5435"/>
                  </a:lnTo>
                  <a:lnTo>
                    <a:pt x="4978" y="4749"/>
                  </a:lnTo>
                  <a:lnTo>
                    <a:pt x="5156" y="4610"/>
                  </a:lnTo>
                  <a:lnTo>
                    <a:pt x="5511" y="4203"/>
                  </a:lnTo>
                  <a:lnTo>
                    <a:pt x="5511" y="3263"/>
                  </a:lnTo>
                  <a:lnTo>
                    <a:pt x="5511" y="2082"/>
                  </a:lnTo>
                  <a:lnTo>
                    <a:pt x="5511" y="1143"/>
                  </a:lnTo>
                  <a:close/>
                </a:path>
                <a:path w="344170" h="209550">
                  <a:moveTo>
                    <a:pt x="304977" y="179400"/>
                  </a:moveTo>
                  <a:lnTo>
                    <a:pt x="304787" y="179781"/>
                  </a:lnTo>
                  <a:lnTo>
                    <a:pt x="304685" y="180035"/>
                  </a:lnTo>
                  <a:lnTo>
                    <a:pt x="304977" y="179400"/>
                  </a:lnTo>
                  <a:close/>
                </a:path>
                <a:path w="344170" h="209550">
                  <a:moveTo>
                    <a:pt x="306235" y="177228"/>
                  </a:moveTo>
                  <a:lnTo>
                    <a:pt x="306006" y="177558"/>
                  </a:lnTo>
                  <a:lnTo>
                    <a:pt x="305879" y="177800"/>
                  </a:lnTo>
                  <a:lnTo>
                    <a:pt x="305295" y="178765"/>
                  </a:lnTo>
                  <a:lnTo>
                    <a:pt x="304977" y="179400"/>
                  </a:lnTo>
                  <a:lnTo>
                    <a:pt x="305358" y="178727"/>
                  </a:lnTo>
                  <a:lnTo>
                    <a:pt x="306171" y="177342"/>
                  </a:lnTo>
                  <a:close/>
                </a:path>
                <a:path w="344170" h="209550">
                  <a:moveTo>
                    <a:pt x="307060" y="176110"/>
                  </a:moveTo>
                  <a:lnTo>
                    <a:pt x="306628" y="176657"/>
                  </a:lnTo>
                  <a:lnTo>
                    <a:pt x="306247" y="177215"/>
                  </a:lnTo>
                  <a:lnTo>
                    <a:pt x="306641" y="176657"/>
                  </a:lnTo>
                  <a:lnTo>
                    <a:pt x="307060" y="176110"/>
                  </a:lnTo>
                  <a:close/>
                </a:path>
                <a:path w="344170" h="209550">
                  <a:moveTo>
                    <a:pt x="337997" y="202730"/>
                  </a:moveTo>
                  <a:close/>
                </a:path>
                <a:path w="344170" h="209550">
                  <a:moveTo>
                    <a:pt x="343611" y="188683"/>
                  </a:moveTo>
                  <a:lnTo>
                    <a:pt x="343547" y="189763"/>
                  </a:lnTo>
                  <a:lnTo>
                    <a:pt x="343547" y="188607"/>
                  </a:lnTo>
                  <a:lnTo>
                    <a:pt x="343547" y="186905"/>
                  </a:lnTo>
                  <a:lnTo>
                    <a:pt x="343547" y="185991"/>
                  </a:lnTo>
                  <a:lnTo>
                    <a:pt x="343547" y="185864"/>
                  </a:lnTo>
                  <a:lnTo>
                    <a:pt x="343344" y="184950"/>
                  </a:lnTo>
                  <a:lnTo>
                    <a:pt x="343306" y="184734"/>
                  </a:lnTo>
                  <a:lnTo>
                    <a:pt x="343166" y="184073"/>
                  </a:lnTo>
                  <a:lnTo>
                    <a:pt x="343103" y="183718"/>
                  </a:lnTo>
                  <a:lnTo>
                    <a:pt x="343052" y="183362"/>
                  </a:lnTo>
                  <a:lnTo>
                    <a:pt x="343014" y="183235"/>
                  </a:lnTo>
                  <a:lnTo>
                    <a:pt x="342938" y="183095"/>
                  </a:lnTo>
                  <a:lnTo>
                    <a:pt x="342887" y="182968"/>
                  </a:lnTo>
                  <a:lnTo>
                    <a:pt x="342798" y="182575"/>
                  </a:lnTo>
                  <a:lnTo>
                    <a:pt x="342087" y="180809"/>
                  </a:lnTo>
                  <a:lnTo>
                    <a:pt x="341731" y="179984"/>
                  </a:lnTo>
                  <a:lnTo>
                    <a:pt x="341490" y="179501"/>
                  </a:lnTo>
                  <a:lnTo>
                    <a:pt x="341604" y="179806"/>
                  </a:lnTo>
                  <a:lnTo>
                    <a:pt x="341528" y="179616"/>
                  </a:lnTo>
                  <a:lnTo>
                    <a:pt x="341350" y="179349"/>
                  </a:lnTo>
                  <a:lnTo>
                    <a:pt x="341528" y="179705"/>
                  </a:lnTo>
                  <a:lnTo>
                    <a:pt x="341439" y="179387"/>
                  </a:lnTo>
                  <a:lnTo>
                    <a:pt x="341325" y="179184"/>
                  </a:lnTo>
                  <a:lnTo>
                    <a:pt x="341109" y="178765"/>
                  </a:lnTo>
                  <a:lnTo>
                    <a:pt x="340995" y="178536"/>
                  </a:lnTo>
                  <a:lnTo>
                    <a:pt x="340906" y="178409"/>
                  </a:lnTo>
                  <a:lnTo>
                    <a:pt x="340677" y="177952"/>
                  </a:lnTo>
                  <a:lnTo>
                    <a:pt x="340512" y="177812"/>
                  </a:lnTo>
                  <a:lnTo>
                    <a:pt x="340614" y="177939"/>
                  </a:lnTo>
                  <a:lnTo>
                    <a:pt x="340067" y="176974"/>
                  </a:lnTo>
                  <a:lnTo>
                    <a:pt x="339775" y="176618"/>
                  </a:lnTo>
                  <a:lnTo>
                    <a:pt x="339356" y="176085"/>
                  </a:lnTo>
                  <a:lnTo>
                    <a:pt x="339090" y="175831"/>
                  </a:lnTo>
                  <a:lnTo>
                    <a:pt x="339293" y="176072"/>
                  </a:lnTo>
                  <a:lnTo>
                    <a:pt x="338607" y="175120"/>
                  </a:lnTo>
                  <a:lnTo>
                    <a:pt x="338505" y="174980"/>
                  </a:lnTo>
                  <a:lnTo>
                    <a:pt x="337769" y="174028"/>
                  </a:lnTo>
                  <a:lnTo>
                    <a:pt x="335813" y="172275"/>
                  </a:lnTo>
                  <a:lnTo>
                    <a:pt x="335305" y="171996"/>
                  </a:lnTo>
                  <a:lnTo>
                    <a:pt x="334772" y="171665"/>
                  </a:lnTo>
                  <a:lnTo>
                    <a:pt x="333959" y="171196"/>
                  </a:lnTo>
                  <a:lnTo>
                    <a:pt x="333121" y="170675"/>
                  </a:lnTo>
                  <a:lnTo>
                    <a:pt x="332905" y="170586"/>
                  </a:lnTo>
                  <a:lnTo>
                    <a:pt x="331838" y="170065"/>
                  </a:lnTo>
                  <a:lnTo>
                    <a:pt x="332397" y="170319"/>
                  </a:lnTo>
                  <a:lnTo>
                    <a:pt x="332752" y="170510"/>
                  </a:lnTo>
                  <a:lnTo>
                    <a:pt x="331939" y="170014"/>
                  </a:lnTo>
                  <a:lnTo>
                    <a:pt x="331482" y="169824"/>
                  </a:lnTo>
                  <a:lnTo>
                    <a:pt x="330631" y="169519"/>
                  </a:lnTo>
                  <a:lnTo>
                    <a:pt x="331482" y="169900"/>
                  </a:lnTo>
                  <a:lnTo>
                    <a:pt x="331368" y="169773"/>
                  </a:lnTo>
                  <a:lnTo>
                    <a:pt x="331228" y="169722"/>
                  </a:lnTo>
                  <a:lnTo>
                    <a:pt x="330301" y="169214"/>
                  </a:lnTo>
                  <a:lnTo>
                    <a:pt x="327875" y="168490"/>
                  </a:lnTo>
                  <a:lnTo>
                    <a:pt x="327723" y="168478"/>
                  </a:lnTo>
                  <a:lnTo>
                    <a:pt x="327583" y="168478"/>
                  </a:lnTo>
                  <a:lnTo>
                    <a:pt x="327456" y="168452"/>
                  </a:lnTo>
                  <a:lnTo>
                    <a:pt x="325526" y="168109"/>
                  </a:lnTo>
                  <a:lnTo>
                    <a:pt x="325158" y="168109"/>
                  </a:lnTo>
                  <a:lnTo>
                    <a:pt x="324993" y="168109"/>
                  </a:lnTo>
                  <a:lnTo>
                    <a:pt x="324840" y="168186"/>
                  </a:lnTo>
                  <a:lnTo>
                    <a:pt x="324675" y="168160"/>
                  </a:lnTo>
                  <a:lnTo>
                    <a:pt x="324993" y="168186"/>
                  </a:lnTo>
                  <a:lnTo>
                    <a:pt x="323951" y="168109"/>
                  </a:lnTo>
                  <a:lnTo>
                    <a:pt x="323875" y="168109"/>
                  </a:lnTo>
                  <a:lnTo>
                    <a:pt x="322364" y="168109"/>
                  </a:lnTo>
                  <a:lnTo>
                    <a:pt x="321792" y="168148"/>
                  </a:lnTo>
                  <a:lnTo>
                    <a:pt x="321551" y="168160"/>
                  </a:lnTo>
                  <a:lnTo>
                    <a:pt x="318490" y="168541"/>
                  </a:lnTo>
                  <a:lnTo>
                    <a:pt x="316280" y="169189"/>
                  </a:lnTo>
                  <a:lnTo>
                    <a:pt x="314223" y="170205"/>
                  </a:lnTo>
                  <a:lnTo>
                    <a:pt x="313715" y="170459"/>
                  </a:lnTo>
                  <a:lnTo>
                    <a:pt x="311492" y="171564"/>
                  </a:lnTo>
                  <a:lnTo>
                    <a:pt x="311124" y="171856"/>
                  </a:lnTo>
                  <a:lnTo>
                    <a:pt x="310642" y="172237"/>
                  </a:lnTo>
                  <a:lnTo>
                    <a:pt x="309016" y="173545"/>
                  </a:lnTo>
                  <a:lnTo>
                    <a:pt x="308711" y="173964"/>
                  </a:lnTo>
                  <a:lnTo>
                    <a:pt x="307073" y="176085"/>
                  </a:lnTo>
                  <a:lnTo>
                    <a:pt x="323151" y="185445"/>
                  </a:lnTo>
                  <a:lnTo>
                    <a:pt x="325932" y="188887"/>
                  </a:lnTo>
                  <a:lnTo>
                    <a:pt x="325882" y="187909"/>
                  </a:lnTo>
                  <a:lnTo>
                    <a:pt x="325932" y="188887"/>
                  </a:lnTo>
                  <a:lnTo>
                    <a:pt x="325932" y="190144"/>
                  </a:lnTo>
                  <a:lnTo>
                    <a:pt x="342011" y="180809"/>
                  </a:lnTo>
                  <a:lnTo>
                    <a:pt x="325932" y="190144"/>
                  </a:lnTo>
                  <a:lnTo>
                    <a:pt x="325869" y="189204"/>
                  </a:lnTo>
                  <a:lnTo>
                    <a:pt x="325805" y="189471"/>
                  </a:lnTo>
                  <a:lnTo>
                    <a:pt x="325704" y="189725"/>
                  </a:lnTo>
                  <a:lnTo>
                    <a:pt x="325564" y="189979"/>
                  </a:lnTo>
                  <a:lnTo>
                    <a:pt x="325386" y="190284"/>
                  </a:lnTo>
                  <a:lnTo>
                    <a:pt x="325158" y="190538"/>
                  </a:lnTo>
                  <a:lnTo>
                    <a:pt x="324891" y="190741"/>
                  </a:lnTo>
                  <a:lnTo>
                    <a:pt x="324726" y="190881"/>
                  </a:lnTo>
                  <a:lnTo>
                    <a:pt x="324154" y="191211"/>
                  </a:lnTo>
                  <a:lnTo>
                    <a:pt x="323684" y="191338"/>
                  </a:lnTo>
                  <a:lnTo>
                    <a:pt x="323189" y="191338"/>
                  </a:lnTo>
                  <a:lnTo>
                    <a:pt x="322732" y="191325"/>
                  </a:lnTo>
                  <a:lnTo>
                    <a:pt x="322275" y="191211"/>
                  </a:lnTo>
                  <a:lnTo>
                    <a:pt x="321487" y="190766"/>
                  </a:lnTo>
                  <a:lnTo>
                    <a:pt x="320509" y="190195"/>
                  </a:lnTo>
                  <a:lnTo>
                    <a:pt x="304355" y="180822"/>
                  </a:lnTo>
                  <a:lnTo>
                    <a:pt x="304279" y="181000"/>
                  </a:lnTo>
                  <a:lnTo>
                    <a:pt x="303530" y="182867"/>
                  </a:lnTo>
                  <a:lnTo>
                    <a:pt x="303415" y="183324"/>
                  </a:lnTo>
                  <a:lnTo>
                    <a:pt x="303161" y="184035"/>
                  </a:lnTo>
                  <a:lnTo>
                    <a:pt x="302768" y="186575"/>
                  </a:lnTo>
                  <a:lnTo>
                    <a:pt x="302806" y="188442"/>
                  </a:lnTo>
                  <a:lnTo>
                    <a:pt x="302983" y="185496"/>
                  </a:lnTo>
                  <a:lnTo>
                    <a:pt x="302831" y="188125"/>
                  </a:lnTo>
                  <a:lnTo>
                    <a:pt x="315595" y="207619"/>
                  </a:lnTo>
                  <a:lnTo>
                    <a:pt x="317169" y="208267"/>
                  </a:lnTo>
                  <a:lnTo>
                    <a:pt x="318795" y="208699"/>
                  </a:lnTo>
                  <a:lnTo>
                    <a:pt x="320446" y="208927"/>
                  </a:lnTo>
                  <a:lnTo>
                    <a:pt x="321297" y="209029"/>
                  </a:lnTo>
                  <a:lnTo>
                    <a:pt x="322097" y="209105"/>
                  </a:lnTo>
                  <a:lnTo>
                    <a:pt x="323164" y="209105"/>
                  </a:lnTo>
                  <a:lnTo>
                    <a:pt x="324065" y="209105"/>
                  </a:lnTo>
                  <a:lnTo>
                    <a:pt x="324967" y="209042"/>
                  </a:lnTo>
                  <a:lnTo>
                    <a:pt x="325399" y="208991"/>
                  </a:lnTo>
                  <a:lnTo>
                    <a:pt x="325869" y="208940"/>
                  </a:lnTo>
                  <a:lnTo>
                    <a:pt x="328066" y="208635"/>
                  </a:lnTo>
                  <a:lnTo>
                    <a:pt x="330136" y="208000"/>
                  </a:lnTo>
                  <a:lnTo>
                    <a:pt x="332181" y="207022"/>
                  </a:lnTo>
                  <a:lnTo>
                    <a:pt x="333641" y="206387"/>
                  </a:lnTo>
                  <a:lnTo>
                    <a:pt x="335838" y="204876"/>
                  </a:lnTo>
                  <a:lnTo>
                    <a:pt x="336448" y="204254"/>
                  </a:lnTo>
                  <a:lnTo>
                    <a:pt x="336804" y="203885"/>
                  </a:lnTo>
                  <a:lnTo>
                    <a:pt x="337185" y="203555"/>
                  </a:lnTo>
                  <a:lnTo>
                    <a:pt x="337807" y="202946"/>
                  </a:lnTo>
                  <a:lnTo>
                    <a:pt x="337413" y="203314"/>
                  </a:lnTo>
                  <a:lnTo>
                    <a:pt x="339090" y="201587"/>
                  </a:lnTo>
                  <a:lnTo>
                    <a:pt x="339229" y="201422"/>
                  </a:lnTo>
                  <a:lnTo>
                    <a:pt x="339534" y="200977"/>
                  </a:lnTo>
                  <a:lnTo>
                    <a:pt x="340055" y="200279"/>
                  </a:lnTo>
                  <a:lnTo>
                    <a:pt x="340194" y="200050"/>
                  </a:lnTo>
                  <a:lnTo>
                    <a:pt x="340461" y="199656"/>
                  </a:lnTo>
                  <a:lnTo>
                    <a:pt x="340715" y="199136"/>
                  </a:lnTo>
                  <a:lnTo>
                    <a:pt x="341274" y="198183"/>
                  </a:lnTo>
                  <a:lnTo>
                    <a:pt x="341617" y="197485"/>
                  </a:lnTo>
                  <a:lnTo>
                    <a:pt x="342138" y="196278"/>
                  </a:lnTo>
                  <a:lnTo>
                    <a:pt x="342811" y="194919"/>
                  </a:lnTo>
                  <a:lnTo>
                    <a:pt x="343395" y="192417"/>
                  </a:lnTo>
                  <a:lnTo>
                    <a:pt x="343547" y="191782"/>
                  </a:lnTo>
                  <a:lnTo>
                    <a:pt x="343547" y="191096"/>
                  </a:lnTo>
                  <a:lnTo>
                    <a:pt x="343611" y="190652"/>
                  </a:lnTo>
                  <a:lnTo>
                    <a:pt x="343611" y="18868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1" name="object 777"/>
            <p:cNvSpPr/>
            <p:nvPr/>
          </p:nvSpPr>
          <p:spPr>
            <a:xfrm>
              <a:off x="9055443" y="4927259"/>
              <a:ext cx="945515" cy="570865"/>
            </a:xfrm>
            <a:custGeom>
              <a:avLst/>
              <a:gdLst/>
              <a:ahLst/>
              <a:cxnLst/>
              <a:rect l="l" t="t" r="r" b="b"/>
              <a:pathLst>
                <a:path w="945515" h="570864">
                  <a:moveTo>
                    <a:pt x="285292" y="404837"/>
                  </a:moveTo>
                  <a:lnTo>
                    <a:pt x="254025" y="422922"/>
                  </a:lnTo>
                  <a:lnTo>
                    <a:pt x="248615" y="426085"/>
                  </a:lnTo>
                  <a:lnTo>
                    <a:pt x="0" y="570369"/>
                  </a:lnTo>
                  <a:lnTo>
                    <a:pt x="248640" y="426097"/>
                  </a:lnTo>
                  <a:lnTo>
                    <a:pt x="254050" y="422948"/>
                  </a:lnTo>
                  <a:lnTo>
                    <a:pt x="285292" y="404837"/>
                  </a:lnTo>
                  <a:close/>
                </a:path>
                <a:path w="945515" h="570864">
                  <a:moveTo>
                    <a:pt x="304126" y="371779"/>
                  </a:moveTo>
                  <a:lnTo>
                    <a:pt x="302348" y="371779"/>
                  </a:lnTo>
                  <a:lnTo>
                    <a:pt x="301942" y="371779"/>
                  </a:lnTo>
                  <a:lnTo>
                    <a:pt x="301472" y="371779"/>
                  </a:lnTo>
                  <a:lnTo>
                    <a:pt x="302437" y="371792"/>
                  </a:lnTo>
                  <a:lnTo>
                    <a:pt x="302920" y="371843"/>
                  </a:lnTo>
                  <a:lnTo>
                    <a:pt x="304088" y="371944"/>
                  </a:lnTo>
                  <a:lnTo>
                    <a:pt x="304126" y="371779"/>
                  </a:lnTo>
                  <a:close/>
                </a:path>
                <a:path w="945515" h="570864">
                  <a:moveTo>
                    <a:pt x="309549" y="373456"/>
                  </a:moveTo>
                  <a:lnTo>
                    <a:pt x="308394" y="372872"/>
                  </a:lnTo>
                  <a:lnTo>
                    <a:pt x="308127" y="372795"/>
                  </a:lnTo>
                  <a:lnTo>
                    <a:pt x="307632" y="372643"/>
                  </a:lnTo>
                  <a:lnTo>
                    <a:pt x="306374" y="372249"/>
                  </a:lnTo>
                  <a:lnTo>
                    <a:pt x="304203" y="371957"/>
                  </a:lnTo>
                  <a:lnTo>
                    <a:pt x="305727" y="372186"/>
                  </a:lnTo>
                  <a:lnTo>
                    <a:pt x="307251" y="372567"/>
                  </a:lnTo>
                  <a:lnTo>
                    <a:pt x="309549" y="373456"/>
                  </a:lnTo>
                  <a:close/>
                </a:path>
                <a:path w="945515" h="570864">
                  <a:moveTo>
                    <a:pt x="313143" y="409117"/>
                  </a:moveTo>
                  <a:lnTo>
                    <a:pt x="304228" y="412648"/>
                  </a:lnTo>
                  <a:lnTo>
                    <a:pt x="304076" y="412661"/>
                  </a:lnTo>
                  <a:lnTo>
                    <a:pt x="301853" y="412775"/>
                  </a:lnTo>
                  <a:lnTo>
                    <a:pt x="303415" y="412775"/>
                  </a:lnTo>
                  <a:lnTo>
                    <a:pt x="305358" y="412508"/>
                  </a:lnTo>
                  <a:lnTo>
                    <a:pt x="305739" y="412394"/>
                  </a:lnTo>
                  <a:lnTo>
                    <a:pt x="307340" y="411924"/>
                  </a:lnTo>
                  <a:lnTo>
                    <a:pt x="309118" y="411391"/>
                  </a:lnTo>
                  <a:lnTo>
                    <a:pt x="310286" y="410845"/>
                  </a:lnTo>
                  <a:lnTo>
                    <a:pt x="310781" y="410616"/>
                  </a:lnTo>
                  <a:lnTo>
                    <a:pt x="312051" y="409816"/>
                  </a:lnTo>
                  <a:lnTo>
                    <a:pt x="312470" y="409587"/>
                  </a:lnTo>
                  <a:lnTo>
                    <a:pt x="313143" y="409117"/>
                  </a:lnTo>
                  <a:close/>
                </a:path>
                <a:path w="945515" h="570864">
                  <a:moveTo>
                    <a:pt x="317131" y="378510"/>
                  </a:moveTo>
                  <a:lnTo>
                    <a:pt x="317030" y="378320"/>
                  </a:lnTo>
                  <a:lnTo>
                    <a:pt x="315506" y="376961"/>
                  </a:lnTo>
                  <a:lnTo>
                    <a:pt x="317131" y="378510"/>
                  </a:lnTo>
                  <a:close/>
                </a:path>
                <a:path w="945515" h="570864">
                  <a:moveTo>
                    <a:pt x="317627" y="404837"/>
                  </a:moveTo>
                  <a:lnTo>
                    <a:pt x="316865" y="405714"/>
                  </a:lnTo>
                  <a:lnTo>
                    <a:pt x="316103" y="406565"/>
                  </a:lnTo>
                  <a:lnTo>
                    <a:pt x="313931" y="408584"/>
                  </a:lnTo>
                  <a:lnTo>
                    <a:pt x="313143" y="409117"/>
                  </a:lnTo>
                  <a:lnTo>
                    <a:pt x="314350" y="408355"/>
                  </a:lnTo>
                  <a:lnTo>
                    <a:pt x="315353" y="407454"/>
                  </a:lnTo>
                  <a:lnTo>
                    <a:pt x="315836" y="406996"/>
                  </a:lnTo>
                  <a:lnTo>
                    <a:pt x="316141" y="406730"/>
                  </a:lnTo>
                  <a:lnTo>
                    <a:pt x="317627" y="404837"/>
                  </a:lnTo>
                  <a:close/>
                </a:path>
                <a:path w="945515" h="570864">
                  <a:moveTo>
                    <a:pt x="319214" y="382155"/>
                  </a:moveTo>
                  <a:lnTo>
                    <a:pt x="318554" y="380758"/>
                  </a:lnTo>
                  <a:lnTo>
                    <a:pt x="318135" y="380238"/>
                  </a:lnTo>
                  <a:lnTo>
                    <a:pt x="317246" y="378625"/>
                  </a:lnTo>
                  <a:lnTo>
                    <a:pt x="315468" y="376948"/>
                  </a:lnTo>
                  <a:lnTo>
                    <a:pt x="314121" y="375640"/>
                  </a:lnTo>
                  <a:lnTo>
                    <a:pt x="313931" y="375551"/>
                  </a:lnTo>
                  <a:lnTo>
                    <a:pt x="310197" y="373761"/>
                  </a:lnTo>
                  <a:lnTo>
                    <a:pt x="319214" y="382181"/>
                  </a:lnTo>
                  <a:lnTo>
                    <a:pt x="318782" y="381393"/>
                  </a:lnTo>
                  <a:lnTo>
                    <a:pt x="319214" y="382155"/>
                  </a:lnTo>
                  <a:close/>
                </a:path>
                <a:path w="945515" h="570864">
                  <a:moveTo>
                    <a:pt x="319849" y="383311"/>
                  </a:moveTo>
                  <a:lnTo>
                    <a:pt x="319341" y="382371"/>
                  </a:lnTo>
                  <a:lnTo>
                    <a:pt x="319849" y="383311"/>
                  </a:lnTo>
                  <a:close/>
                </a:path>
                <a:path w="945515" h="570864">
                  <a:moveTo>
                    <a:pt x="321754" y="394601"/>
                  </a:moveTo>
                  <a:lnTo>
                    <a:pt x="321525" y="396481"/>
                  </a:lnTo>
                  <a:lnTo>
                    <a:pt x="321754" y="394601"/>
                  </a:lnTo>
                  <a:close/>
                </a:path>
                <a:path w="945515" h="570864">
                  <a:moveTo>
                    <a:pt x="321843" y="21704"/>
                  </a:moveTo>
                  <a:lnTo>
                    <a:pt x="321818" y="18402"/>
                  </a:lnTo>
                  <a:lnTo>
                    <a:pt x="321818" y="17754"/>
                  </a:lnTo>
                  <a:lnTo>
                    <a:pt x="321729" y="17348"/>
                  </a:lnTo>
                  <a:lnTo>
                    <a:pt x="321716" y="17221"/>
                  </a:lnTo>
                  <a:lnTo>
                    <a:pt x="321716" y="21043"/>
                  </a:lnTo>
                  <a:lnTo>
                    <a:pt x="321297" y="23342"/>
                  </a:lnTo>
                  <a:lnTo>
                    <a:pt x="321716" y="21043"/>
                  </a:lnTo>
                  <a:lnTo>
                    <a:pt x="321716" y="17221"/>
                  </a:lnTo>
                  <a:lnTo>
                    <a:pt x="321284" y="15125"/>
                  </a:lnTo>
                  <a:lnTo>
                    <a:pt x="320992" y="14452"/>
                  </a:lnTo>
                  <a:lnTo>
                    <a:pt x="320929" y="14287"/>
                  </a:lnTo>
                  <a:lnTo>
                    <a:pt x="320890" y="14122"/>
                  </a:lnTo>
                  <a:lnTo>
                    <a:pt x="320763" y="13703"/>
                  </a:lnTo>
                  <a:lnTo>
                    <a:pt x="320344" y="12700"/>
                  </a:lnTo>
                  <a:lnTo>
                    <a:pt x="320281" y="12534"/>
                  </a:lnTo>
                  <a:lnTo>
                    <a:pt x="320281" y="12700"/>
                  </a:lnTo>
                  <a:lnTo>
                    <a:pt x="311150" y="18008"/>
                  </a:lnTo>
                  <a:lnTo>
                    <a:pt x="311150" y="38531"/>
                  </a:lnTo>
                  <a:lnTo>
                    <a:pt x="311150" y="18008"/>
                  </a:lnTo>
                  <a:lnTo>
                    <a:pt x="304203" y="22034"/>
                  </a:lnTo>
                  <a:lnTo>
                    <a:pt x="320281" y="12700"/>
                  </a:lnTo>
                  <a:lnTo>
                    <a:pt x="320281" y="12534"/>
                  </a:lnTo>
                  <a:lnTo>
                    <a:pt x="319989" y="11849"/>
                  </a:lnTo>
                  <a:lnTo>
                    <a:pt x="319798" y="11353"/>
                  </a:lnTo>
                  <a:lnTo>
                    <a:pt x="319151" y="10147"/>
                  </a:lnTo>
                  <a:lnTo>
                    <a:pt x="318909" y="9842"/>
                  </a:lnTo>
                  <a:lnTo>
                    <a:pt x="318782" y="9626"/>
                  </a:lnTo>
                  <a:lnTo>
                    <a:pt x="318681" y="9423"/>
                  </a:lnTo>
                  <a:lnTo>
                    <a:pt x="318490" y="9182"/>
                  </a:lnTo>
                  <a:lnTo>
                    <a:pt x="317881" y="8280"/>
                  </a:lnTo>
                  <a:lnTo>
                    <a:pt x="317627" y="7975"/>
                  </a:lnTo>
                  <a:lnTo>
                    <a:pt x="315620" y="5600"/>
                  </a:lnTo>
                  <a:lnTo>
                    <a:pt x="317080" y="7366"/>
                  </a:lnTo>
                  <a:lnTo>
                    <a:pt x="317271" y="7581"/>
                  </a:lnTo>
                  <a:lnTo>
                    <a:pt x="317576" y="7975"/>
                  </a:lnTo>
                  <a:lnTo>
                    <a:pt x="315887" y="5715"/>
                  </a:lnTo>
                  <a:lnTo>
                    <a:pt x="313715" y="3848"/>
                  </a:lnTo>
                  <a:lnTo>
                    <a:pt x="310972" y="2349"/>
                  </a:lnTo>
                  <a:lnTo>
                    <a:pt x="313829" y="4076"/>
                  </a:lnTo>
                  <a:lnTo>
                    <a:pt x="310832" y="2286"/>
                  </a:lnTo>
                  <a:lnTo>
                    <a:pt x="310972" y="2349"/>
                  </a:lnTo>
                  <a:lnTo>
                    <a:pt x="309422" y="1409"/>
                  </a:lnTo>
                  <a:lnTo>
                    <a:pt x="308978" y="1257"/>
                  </a:lnTo>
                  <a:lnTo>
                    <a:pt x="308267" y="1028"/>
                  </a:lnTo>
                  <a:lnTo>
                    <a:pt x="307784" y="863"/>
                  </a:lnTo>
                  <a:lnTo>
                    <a:pt x="306590" y="431"/>
                  </a:lnTo>
                  <a:lnTo>
                    <a:pt x="306387" y="431"/>
                  </a:lnTo>
                  <a:lnTo>
                    <a:pt x="304812" y="254"/>
                  </a:lnTo>
                  <a:lnTo>
                    <a:pt x="304520" y="215"/>
                  </a:lnTo>
                  <a:lnTo>
                    <a:pt x="303568" y="114"/>
                  </a:lnTo>
                  <a:lnTo>
                    <a:pt x="302882" y="38"/>
                  </a:lnTo>
                  <a:lnTo>
                    <a:pt x="302171" y="0"/>
                  </a:lnTo>
                  <a:lnTo>
                    <a:pt x="302031" y="0"/>
                  </a:lnTo>
                  <a:lnTo>
                    <a:pt x="301459" y="0"/>
                  </a:lnTo>
                  <a:lnTo>
                    <a:pt x="301459" y="17767"/>
                  </a:lnTo>
                  <a:lnTo>
                    <a:pt x="301040" y="17780"/>
                  </a:lnTo>
                  <a:lnTo>
                    <a:pt x="301459" y="17767"/>
                  </a:lnTo>
                  <a:lnTo>
                    <a:pt x="301459" y="0"/>
                  </a:lnTo>
                  <a:lnTo>
                    <a:pt x="298894" y="0"/>
                  </a:lnTo>
                  <a:lnTo>
                    <a:pt x="298894" y="19494"/>
                  </a:lnTo>
                  <a:lnTo>
                    <a:pt x="298894" y="0"/>
                  </a:lnTo>
                  <a:lnTo>
                    <a:pt x="298767" y="0"/>
                  </a:lnTo>
                  <a:lnTo>
                    <a:pt x="298767" y="21221"/>
                  </a:lnTo>
                  <a:lnTo>
                    <a:pt x="298767" y="40297"/>
                  </a:lnTo>
                  <a:lnTo>
                    <a:pt x="298767" y="40817"/>
                  </a:lnTo>
                  <a:lnTo>
                    <a:pt x="298729" y="30543"/>
                  </a:lnTo>
                  <a:lnTo>
                    <a:pt x="298754" y="21221"/>
                  </a:lnTo>
                  <a:lnTo>
                    <a:pt x="298767" y="0"/>
                  </a:lnTo>
                  <a:lnTo>
                    <a:pt x="296214" y="533"/>
                  </a:lnTo>
                  <a:lnTo>
                    <a:pt x="293484" y="1651"/>
                  </a:lnTo>
                  <a:lnTo>
                    <a:pt x="293014" y="1841"/>
                  </a:lnTo>
                  <a:lnTo>
                    <a:pt x="292836" y="1930"/>
                  </a:lnTo>
                  <a:lnTo>
                    <a:pt x="292569" y="2057"/>
                  </a:lnTo>
                  <a:lnTo>
                    <a:pt x="292303" y="2171"/>
                  </a:lnTo>
                  <a:lnTo>
                    <a:pt x="291630" y="2552"/>
                  </a:lnTo>
                  <a:lnTo>
                    <a:pt x="288620" y="4254"/>
                  </a:lnTo>
                  <a:lnTo>
                    <a:pt x="286169" y="6565"/>
                  </a:lnTo>
                  <a:lnTo>
                    <a:pt x="284353" y="9372"/>
                  </a:lnTo>
                  <a:lnTo>
                    <a:pt x="282486" y="12268"/>
                  </a:lnTo>
                  <a:lnTo>
                    <a:pt x="282282" y="12865"/>
                  </a:lnTo>
                  <a:lnTo>
                    <a:pt x="281330" y="15671"/>
                  </a:lnTo>
                  <a:lnTo>
                    <a:pt x="281127" y="19329"/>
                  </a:lnTo>
                  <a:lnTo>
                    <a:pt x="281330" y="15811"/>
                  </a:lnTo>
                  <a:lnTo>
                    <a:pt x="281190" y="18453"/>
                  </a:lnTo>
                  <a:lnTo>
                    <a:pt x="281101" y="22872"/>
                  </a:lnTo>
                  <a:lnTo>
                    <a:pt x="281495" y="25146"/>
                  </a:lnTo>
                  <a:lnTo>
                    <a:pt x="282663" y="28498"/>
                  </a:lnTo>
                  <a:lnTo>
                    <a:pt x="283184" y="29641"/>
                  </a:lnTo>
                  <a:lnTo>
                    <a:pt x="283349" y="29984"/>
                  </a:lnTo>
                  <a:lnTo>
                    <a:pt x="283768" y="30657"/>
                  </a:lnTo>
                  <a:lnTo>
                    <a:pt x="284137" y="31280"/>
                  </a:lnTo>
                  <a:lnTo>
                    <a:pt x="298704" y="40817"/>
                  </a:lnTo>
                  <a:lnTo>
                    <a:pt x="298716" y="34899"/>
                  </a:lnTo>
                  <a:lnTo>
                    <a:pt x="298729" y="40817"/>
                  </a:lnTo>
                  <a:lnTo>
                    <a:pt x="298767" y="41567"/>
                  </a:lnTo>
                  <a:lnTo>
                    <a:pt x="298767" y="371767"/>
                  </a:lnTo>
                  <a:lnTo>
                    <a:pt x="304126" y="371767"/>
                  </a:lnTo>
                  <a:lnTo>
                    <a:pt x="304126" y="41567"/>
                  </a:lnTo>
                  <a:lnTo>
                    <a:pt x="299643" y="41567"/>
                  </a:lnTo>
                  <a:lnTo>
                    <a:pt x="299643" y="40944"/>
                  </a:lnTo>
                  <a:lnTo>
                    <a:pt x="300291" y="40982"/>
                  </a:lnTo>
                  <a:lnTo>
                    <a:pt x="300469" y="40995"/>
                  </a:lnTo>
                  <a:lnTo>
                    <a:pt x="300520" y="40995"/>
                  </a:lnTo>
                  <a:lnTo>
                    <a:pt x="304126" y="40995"/>
                  </a:lnTo>
                  <a:lnTo>
                    <a:pt x="304126" y="40830"/>
                  </a:lnTo>
                  <a:lnTo>
                    <a:pt x="303276" y="40944"/>
                  </a:lnTo>
                  <a:lnTo>
                    <a:pt x="302691" y="40982"/>
                  </a:lnTo>
                  <a:lnTo>
                    <a:pt x="303276" y="40944"/>
                  </a:lnTo>
                  <a:lnTo>
                    <a:pt x="303415" y="40919"/>
                  </a:lnTo>
                  <a:lnTo>
                    <a:pt x="303542" y="40906"/>
                  </a:lnTo>
                  <a:lnTo>
                    <a:pt x="304126" y="40830"/>
                  </a:lnTo>
                  <a:lnTo>
                    <a:pt x="308419" y="40259"/>
                  </a:lnTo>
                  <a:lnTo>
                    <a:pt x="312229" y="38404"/>
                  </a:lnTo>
                  <a:lnTo>
                    <a:pt x="315226" y="35661"/>
                  </a:lnTo>
                  <a:lnTo>
                    <a:pt x="314159" y="36614"/>
                  </a:lnTo>
                  <a:lnTo>
                    <a:pt x="316522" y="34467"/>
                  </a:lnTo>
                  <a:lnTo>
                    <a:pt x="317677" y="33108"/>
                  </a:lnTo>
                  <a:lnTo>
                    <a:pt x="320382" y="28879"/>
                  </a:lnTo>
                  <a:lnTo>
                    <a:pt x="320827" y="27609"/>
                  </a:lnTo>
                  <a:lnTo>
                    <a:pt x="321500" y="25717"/>
                  </a:lnTo>
                  <a:lnTo>
                    <a:pt x="321500" y="25590"/>
                  </a:lnTo>
                  <a:lnTo>
                    <a:pt x="321843" y="21704"/>
                  </a:lnTo>
                  <a:close/>
                </a:path>
                <a:path w="945515" h="570864">
                  <a:moveTo>
                    <a:pt x="322097" y="391541"/>
                  </a:moveTo>
                  <a:lnTo>
                    <a:pt x="321767" y="388378"/>
                  </a:lnTo>
                  <a:lnTo>
                    <a:pt x="321475" y="387553"/>
                  </a:lnTo>
                  <a:lnTo>
                    <a:pt x="321881" y="389851"/>
                  </a:lnTo>
                  <a:lnTo>
                    <a:pt x="321462" y="387527"/>
                  </a:lnTo>
                  <a:lnTo>
                    <a:pt x="320281" y="384251"/>
                  </a:lnTo>
                  <a:lnTo>
                    <a:pt x="319849" y="383311"/>
                  </a:lnTo>
                  <a:lnTo>
                    <a:pt x="319290" y="382295"/>
                  </a:lnTo>
                  <a:lnTo>
                    <a:pt x="320294" y="384454"/>
                  </a:lnTo>
                  <a:lnTo>
                    <a:pt x="320687" y="385470"/>
                  </a:lnTo>
                  <a:lnTo>
                    <a:pt x="321551" y="388404"/>
                  </a:lnTo>
                  <a:lnTo>
                    <a:pt x="321741" y="389851"/>
                  </a:lnTo>
                  <a:lnTo>
                    <a:pt x="321792" y="393128"/>
                  </a:lnTo>
                  <a:lnTo>
                    <a:pt x="321754" y="394220"/>
                  </a:lnTo>
                  <a:lnTo>
                    <a:pt x="321652" y="395249"/>
                  </a:lnTo>
                  <a:lnTo>
                    <a:pt x="321081" y="397852"/>
                  </a:lnTo>
                  <a:lnTo>
                    <a:pt x="320725" y="398983"/>
                  </a:lnTo>
                  <a:lnTo>
                    <a:pt x="320281" y="400062"/>
                  </a:lnTo>
                  <a:lnTo>
                    <a:pt x="321068" y="398335"/>
                  </a:lnTo>
                  <a:lnTo>
                    <a:pt x="321513" y="396544"/>
                  </a:lnTo>
                  <a:lnTo>
                    <a:pt x="321398" y="396938"/>
                  </a:lnTo>
                  <a:lnTo>
                    <a:pt x="321525" y="396481"/>
                  </a:lnTo>
                  <a:lnTo>
                    <a:pt x="321754" y="394576"/>
                  </a:lnTo>
                  <a:lnTo>
                    <a:pt x="321779" y="394284"/>
                  </a:lnTo>
                  <a:lnTo>
                    <a:pt x="321843" y="393839"/>
                  </a:lnTo>
                  <a:lnTo>
                    <a:pt x="322097" y="391541"/>
                  </a:lnTo>
                  <a:close/>
                </a:path>
                <a:path w="945515" h="570864">
                  <a:moveTo>
                    <a:pt x="944943" y="20332"/>
                  </a:moveTo>
                  <a:lnTo>
                    <a:pt x="944791" y="19532"/>
                  </a:lnTo>
                  <a:lnTo>
                    <a:pt x="944346" y="18935"/>
                  </a:lnTo>
                  <a:lnTo>
                    <a:pt x="944156" y="18453"/>
                  </a:lnTo>
                  <a:lnTo>
                    <a:pt x="943203" y="17780"/>
                  </a:lnTo>
                  <a:lnTo>
                    <a:pt x="942873" y="17780"/>
                  </a:lnTo>
                  <a:lnTo>
                    <a:pt x="942492" y="17564"/>
                  </a:lnTo>
                  <a:lnTo>
                    <a:pt x="942492" y="17780"/>
                  </a:lnTo>
                  <a:lnTo>
                    <a:pt x="942098" y="17767"/>
                  </a:lnTo>
                  <a:lnTo>
                    <a:pt x="941692" y="17780"/>
                  </a:lnTo>
                  <a:lnTo>
                    <a:pt x="942098" y="17767"/>
                  </a:lnTo>
                  <a:lnTo>
                    <a:pt x="942479" y="17767"/>
                  </a:lnTo>
                  <a:lnTo>
                    <a:pt x="942492" y="17564"/>
                  </a:lnTo>
                  <a:lnTo>
                    <a:pt x="942124" y="17335"/>
                  </a:lnTo>
                  <a:lnTo>
                    <a:pt x="939698" y="15938"/>
                  </a:lnTo>
                  <a:lnTo>
                    <a:pt x="939698" y="19011"/>
                  </a:lnTo>
                  <a:lnTo>
                    <a:pt x="939469" y="19761"/>
                  </a:lnTo>
                  <a:lnTo>
                    <a:pt x="939495" y="19634"/>
                  </a:lnTo>
                  <a:lnTo>
                    <a:pt x="939698" y="19011"/>
                  </a:lnTo>
                  <a:lnTo>
                    <a:pt x="939698" y="15938"/>
                  </a:lnTo>
                  <a:lnTo>
                    <a:pt x="925982" y="7975"/>
                  </a:lnTo>
                  <a:lnTo>
                    <a:pt x="925550" y="8547"/>
                  </a:lnTo>
                  <a:lnTo>
                    <a:pt x="925156" y="9105"/>
                  </a:lnTo>
                  <a:lnTo>
                    <a:pt x="924204" y="10655"/>
                  </a:lnTo>
                  <a:lnTo>
                    <a:pt x="923696" y="11671"/>
                  </a:lnTo>
                  <a:lnTo>
                    <a:pt x="923264" y="12700"/>
                  </a:lnTo>
                  <a:lnTo>
                    <a:pt x="939355" y="22034"/>
                  </a:lnTo>
                  <a:lnTo>
                    <a:pt x="939342" y="21107"/>
                  </a:lnTo>
                  <a:lnTo>
                    <a:pt x="939419" y="21234"/>
                  </a:lnTo>
                  <a:lnTo>
                    <a:pt x="939419" y="22085"/>
                  </a:lnTo>
                  <a:lnTo>
                    <a:pt x="940155" y="22529"/>
                  </a:lnTo>
                  <a:lnTo>
                    <a:pt x="940282" y="22720"/>
                  </a:lnTo>
                  <a:lnTo>
                    <a:pt x="941171" y="23215"/>
                  </a:lnTo>
                  <a:lnTo>
                    <a:pt x="942047" y="23228"/>
                  </a:lnTo>
                  <a:lnTo>
                    <a:pt x="942187" y="23228"/>
                  </a:lnTo>
                  <a:lnTo>
                    <a:pt x="942733" y="23228"/>
                  </a:lnTo>
                  <a:lnTo>
                    <a:pt x="943013" y="23215"/>
                  </a:lnTo>
                  <a:lnTo>
                    <a:pt x="943927" y="22720"/>
                  </a:lnTo>
                  <a:lnTo>
                    <a:pt x="944130" y="22352"/>
                  </a:lnTo>
                  <a:lnTo>
                    <a:pt x="944295" y="22174"/>
                  </a:lnTo>
                  <a:lnTo>
                    <a:pt x="944613" y="21615"/>
                  </a:lnTo>
                  <a:lnTo>
                    <a:pt x="944727" y="21310"/>
                  </a:lnTo>
                  <a:lnTo>
                    <a:pt x="944638" y="21463"/>
                  </a:lnTo>
                  <a:lnTo>
                    <a:pt x="944714" y="21310"/>
                  </a:lnTo>
                  <a:lnTo>
                    <a:pt x="944841" y="21107"/>
                  </a:lnTo>
                  <a:lnTo>
                    <a:pt x="944854" y="20726"/>
                  </a:lnTo>
                  <a:lnTo>
                    <a:pt x="944943" y="2033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2" name="object 778"/>
            <p:cNvSpPr/>
            <p:nvPr/>
          </p:nvSpPr>
          <p:spPr>
            <a:xfrm>
              <a:off x="8409470" y="4927259"/>
              <a:ext cx="1572260" cy="970915"/>
            </a:xfrm>
            <a:custGeom>
              <a:avLst/>
              <a:gdLst/>
              <a:ahLst/>
              <a:cxnLst/>
              <a:rect l="l" t="t" r="r" b="b"/>
              <a:pathLst>
                <a:path w="1572259" h="970914">
                  <a:moveTo>
                    <a:pt x="4152" y="588378"/>
                  </a:moveTo>
                  <a:lnTo>
                    <a:pt x="3517" y="589394"/>
                  </a:lnTo>
                  <a:lnTo>
                    <a:pt x="1993" y="591756"/>
                  </a:lnTo>
                  <a:lnTo>
                    <a:pt x="0" y="593788"/>
                  </a:lnTo>
                  <a:lnTo>
                    <a:pt x="342" y="593559"/>
                  </a:lnTo>
                  <a:lnTo>
                    <a:pt x="2578" y="591146"/>
                  </a:lnTo>
                  <a:lnTo>
                    <a:pt x="4152" y="588378"/>
                  </a:lnTo>
                  <a:close/>
                </a:path>
                <a:path w="1572259" h="970914">
                  <a:moveTo>
                    <a:pt x="6489" y="574167"/>
                  </a:moveTo>
                  <a:lnTo>
                    <a:pt x="6375" y="573646"/>
                  </a:lnTo>
                  <a:lnTo>
                    <a:pt x="6489" y="574167"/>
                  </a:lnTo>
                  <a:close/>
                </a:path>
                <a:path w="1572259" h="970914">
                  <a:moveTo>
                    <a:pt x="6908" y="576986"/>
                  </a:moveTo>
                  <a:lnTo>
                    <a:pt x="6781" y="575424"/>
                  </a:lnTo>
                  <a:lnTo>
                    <a:pt x="6832" y="579234"/>
                  </a:lnTo>
                  <a:lnTo>
                    <a:pt x="6908" y="576986"/>
                  </a:lnTo>
                  <a:close/>
                </a:path>
                <a:path w="1572259" h="970914">
                  <a:moveTo>
                    <a:pt x="287096" y="397865"/>
                  </a:moveTo>
                  <a:lnTo>
                    <a:pt x="287058" y="397675"/>
                  </a:lnTo>
                  <a:lnTo>
                    <a:pt x="286842" y="396709"/>
                  </a:lnTo>
                  <a:lnTo>
                    <a:pt x="287096" y="397865"/>
                  </a:lnTo>
                  <a:close/>
                </a:path>
                <a:path w="1572259" h="970914">
                  <a:moveTo>
                    <a:pt x="287883" y="400062"/>
                  </a:moveTo>
                  <a:lnTo>
                    <a:pt x="287705" y="399605"/>
                  </a:lnTo>
                  <a:lnTo>
                    <a:pt x="287883" y="400062"/>
                  </a:lnTo>
                  <a:close/>
                </a:path>
                <a:path w="1572259" h="970914">
                  <a:moveTo>
                    <a:pt x="288696" y="382739"/>
                  </a:moveTo>
                  <a:lnTo>
                    <a:pt x="287807" y="384429"/>
                  </a:lnTo>
                  <a:lnTo>
                    <a:pt x="287159" y="386257"/>
                  </a:lnTo>
                  <a:lnTo>
                    <a:pt x="286969" y="387197"/>
                  </a:lnTo>
                  <a:lnTo>
                    <a:pt x="287235" y="386207"/>
                  </a:lnTo>
                  <a:lnTo>
                    <a:pt x="287909" y="384403"/>
                  </a:lnTo>
                  <a:lnTo>
                    <a:pt x="288277" y="383552"/>
                  </a:lnTo>
                  <a:lnTo>
                    <a:pt x="288696" y="382739"/>
                  </a:lnTo>
                  <a:close/>
                </a:path>
                <a:path w="1572259" h="970914">
                  <a:moveTo>
                    <a:pt x="288709" y="382714"/>
                  </a:moveTo>
                  <a:close/>
                </a:path>
                <a:path w="1572259" h="970914">
                  <a:moveTo>
                    <a:pt x="290614" y="404837"/>
                  </a:moveTo>
                  <a:lnTo>
                    <a:pt x="39357" y="550621"/>
                  </a:lnTo>
                  <a:lnTo>
                    <a:pt x="290614" y="404837"/>
                  </a:lnTo>
                  <a:close/>
                </a:path>
                <a:path w="1572259" h="970914">
                  <a:moveTo>
                    <a:pt x="298259" y="373621"/>
                  </a:moveTo>
                  <a:lnTo>
                    <a:pt x="297840" y="373811"/>
                  </a:lnTo>
                  <a:lnTo>
                    <a:pt x="296862" y="374357"/>
                  </a:lnTo>
                  <a:lnTo>
                    <a:pt x="298259" y="373621"/>
                  </a:lnTo>
                  <a:close/>
                </a:path>
                <a:path w="1572259" h="970914">
                  <a:moveTo>
                    <a:pt x="299097" y="373253"/>
                  </a:moveTo>
                  <a:lnTo>
                    <a:pt x="298869" y="373329"/>
                  </a:lnTo>
                  <a:lnTo>
                    <a:pt x="298259" y="373621"/>
                  </a:lnTo>
                  <a:lnTo>
                    <a:pt x="299097" y="373253"/>
                  </a:lnTo>
                  <a:close/>
                </a:path>
                <a:path w="1572259" h="970914">
                  <a:moveTo>
                    <a:pt x="300215" y="411708"/>
                  </a:moveTo>
                  <a:lnTo>
                    <a:pt x="299720" y="411543"/>
                  </a:lnTo>
                  <a:lnTo>
                    <a:pt x="299364" y="411403"/>
                  </a:lnTo>
                  <a:lnTo>
                    <a:pt x="298767" y="411175"/>
                  </a:lnTo>
                  <a:lnTo>
                    <a:pt x="297942" y="410768"/>
                  </a:lnTo>
                  <a:lnTo>
                    <a:pt x="297154" y="410375"/>
                  </a:lnTo>
                  <a:lnTo>
                    <a:pt x="298005" y="410857"/>
                  </a:lnTo>
                  <a:lnTo>
                    <a:pt x="299351" y="411441"/>
                  </a:lnTo>
                  <a:lnTo>
                    <a:pt x="300215" y="411708"/>
                  </a:lnTo>
                  <a:close/>
                </a:path>
                <a:path w="1572259" h="970914">
                  <a:moveTo>
                    <a:pt x="300596" y="411822"/>
                  </a:moveTo>
                  <a:lnTo>
                    <a:pt x="300215" y="411708"/>
                  </a:lnTo>
                  <a:lnTo>
                    <a:pt x="300596" y="411822"/>
                  </a:lnTo>
                  <a:close/>
                </a:path>
                <a:path w="1572259" h="970914">
                  <a:moveTo>
                    <a:pt x="300850" y="411911"/>
                  </a:moveTo>
                  <a:close/>
                </a:path>
                <a:path w="1572259" h="970914">
                  <a:moveTo>
                    <a:pt x="304736" y="412775"/>
                  </a:moveTo>
                  <a:lnTo>
                    <a:pt x="302856" y="412496"/>
                  </a:lnTo>
                  <a:lnTo>
                    <a:pt x="300964" y="411937"/>
                  </a:lnTo>
                  <a:lnTo>
                    <a:pt x="302768" y="412496"/>
                  </a:lnTo>
                  <a:lnTo>
                    <a:pt x="304736" y="412775"/>
                  </a:lnTo>
                  <a:close/>
                </a:path>
                <a:path w="1572259" h="970914">
                  <a:moveTo>
                    <a:pt x="309460" y="371779"/>
                  </a:moveTo>
                  <a:lnTo>
                    <a:pt x="307670" y="371779"/>
                  </a:lnTo>
                  <a:lnTo>
                    <a:pt x="307289" y="371779"/>
                  </a:lnTo>
                  <a:lnTo>
                    <a:pt x="306806" y="371779"/>
                  </a:lnTo>
                  <a:lnTo>
                    <a:pt x="307771" y="371792"/>
                  </a:lnTo>
                  <a:lnTo>
                    <a:pt x="308254" y="371843"/>
                  </a:lnTo>
                  <a:lnTo>
                    <a:pt x="309397" y="371957"/>
                  </a:lnTo>
                  <a:lnTo>
                    <a:pt x="309460" y="371779"/>
                  </a:lnTo>
                  <a:close/>
                </a:path>
                <a:path w="1572259" h="970914">
                  <a:moveTo>
                    <a:pt x="309473" y="40830"/>
                  </a:moveTo>
                  <a:lnTo>
                    <a:pt x="308597" y="40944"/>
                  </a:lnTo>
                  <a:lnTo>
                    <a:pt x="307721" y="40995"/>
                  </a:lnTo>
                  <a:lnTo>
                    <a:pt x="309473" y="40995"/>
                  </a:lnTo>
                  <a:lnTo>
                    <a:pt x="309473" y="40830"/>
                  </a:lnTo>
                  <a:close/>
                </a:path>
                <a:path w="1572259" h="970914">
                  <a:moveTo>
                    <a:pt x="309537" y="371957"/>
                  </a:moveTo>
                  <a:close/>
                </a:path>
                <a:path w="1572259" h="970914">
                  <a:moveTo>
                    <a:pt x="311327" y="412330"/>
                  </a:moveTo>
                  <a:lnTo>
                    <a:pt x="311188" y="412356"/>
                  </a:lnTo>
                  <a:lnTo>
                    <a:pt x="310476" y="412496"/>
                  </a:lnTo>
                  <a:lnTo>
                    <a:pt x="309714" y="412635"/>
                  </a:lnTo>
                  <a:lnTo>
                    <a:pt x="309168" y="412673"/>
                  </a:lnTo>
                  <a:lnTo>
                    <a:pt x="307187" y="412775"/>
                  </a:lnTo>
                  <a:lnTo>
                    <a:pt x="308800" y="412775"/>
                  </a:lnTo>
                  <a:lnTo>
                    <a:pt x="310769" y="412496"/>
                  </a:lnTo>
                  <a:lnTo>
                    <a:pt x="311327" y="412330"/>
                  </a:lnTo>
                  <a:close/>
                </a:path>
                <a:path w="1572259" h="970914">
                  <a:moveTo>
                    <a:pt x="311746" y="372351"/>
                  </a:moveTo>
                  <a:lnTo>
                    <a:pt x="311111" y="372186"/>
                  </a:lnTo>
                  <a:lnTo>
                    <a:pt x="311746" y="372351"/>
                  </a:lnTo>
                  <a:close/>
                </a:path>
                <a:path w="1572259" h="970914">
                  <a:moveTo>
                    <a:pt x="312153" y="412076"/>
                  </a:moveTo>
                  <a:lnTo>
                    <a:pt x="311899" y="412153"/>
                  </a:lnTo>
                  <a:lnTo>
                    <a:pt x="311442" y="412305"/>
                  </a:lnTo>
                  <a:lnTo>
                    <a:pt x="312153" y="412076"/>
                  </a:lnTo>
                  <a:close/>
                </a:path>
                <a:path w="1572259" h="970914">
                  <a:moveTo>
                    <a:pt x="319354" y="408546"/>
                  </a:moveTo>
                  <a:lnTo>
                    <a:pt x="317893" y="409486"/>
                  </a:lnTo>
                  <a:lnTo>
                    <a:pt x="317601" y="409676"/>
                  </a:lnTo>
                  <a:lnTo>
                    <a:pt x="317449" y="409765"/>
                  </a:lnTo>
                  <a:lnTo>
                    <a:pt x="316852" y="410121"/>
                  </a:lnTo>
                  <a:lnTo>
                    <a:pt x="317030" y="410032"/>
                  </a:lnTo>
                  <a:lnTo>
                    <a:pt x="315976" y="410641"/>
                  </a:lnTo>
                  <a:lnTo>
                    <a:pt x="316852" y="410121"/>
                  </a:lnTo>
                  <a:lnTo>
                    <a:pt x="316001" y="410552"/>
                  </a:lnTo>
                  <a:lnTo>
                    <a:pt x="315442" y="410832"/>
                  </a:lnTo>
                  <a:lnTo>
                    <a:pt x="314528" y="411238"/>
                  </a:lnTo>
                  <a:lnTo>
                    <a:pt x="313944" y="411467"/>
                  </a:lnTo>
                  <a:lnTo>
                    <a:pt x="314198" y="411391"/>
                  </a:lnTo>
                  <a:lnTo>
                    <a:pt x="312318" y="412026"/>
                  </a:lnTo>
                  <a:lnTo>
                    <a:pt x="314172" y="411467"/>
                  </a:lnTo>
                  <a:lnTo>
                    <a:pt x="314553" y="411353"/>
                  </a:lnTo>
                  <a:lnTo>
                    <a:pt x="315569" y="410870"/>
                  </a:lnTo>
                  <a:lnTo>
                    <a:pt x="316306" y="410514"/>
                  </a:lnTo>
                  <a:lnTo>
                    <a:pt x="317042" y="410032"/>
                  </a:lnTo>
                  <a:lnTo>
                    <a:pt x="317969" y="409549"/>
                  </a:lnTo>
                  <a:lnTo>
                    <a:pt x="319354" y="408546"/>
                  </a:lnTo>
                  <a:close/>
                </a:path>
                <a:path w="1572259" h="970914">
                  <a:moveTo>
                    <a:pt x="321513" y="406679"/>
                  </a:moveTo>
                  <a:lnTo>
                    <a:pt x="319836" y="408228"/>
                  </a:lnTo>
                  <a:lnTo>
                    <a:pt x="321513" y="406679"/>
                  </a:lnTo>
                  <a:close/>
                </a:path>
                <a:path w="1572259" h="970914">
                  <a:moveTo>
                    <a:pt x="322808" y="379387"/>
                  </a:moveTo>
                  <a:lnTo>
                    <a:pt x="321932" y="378028"/>
                  </a:lnTo>
                  <a:lnTo>
                    <a:pt x="320789" y="376999"/>
                  </a:lnTo>
                  <a:lnTo>
                    <a:pt x="320522" y="376770"/>
                  </a:lnTo>
                  <a:lnTo>
                    <a:pt x="319138" y="375513"/>
                  </a:lnTo>
                  <a:lnTo>
                    <a:pt x="313829" y="372897"/>
                  </a:lnTo>
                  <a:lnTo>
                    <a:pt x="313372" y="372770"/>
                  </a:lnTo>
                  <a:lnTo>
                    <a:pt x="312839" y="372618"/>
                  </a:lnTo>
                  <a:lnTo>
                    <a:pt x="311759" y="372275"/>
                  </a:lnTo>
                  <a:lnTo>
                    <a:pt x="311150" y="372186"/>
                  </a:lnTo>
                  <a:lnTo>
                    <a:pt x="311746" y="372351"/>
                  </a:lnTo>
                  <a:lnTo>
                    <a:pt x="312686" y="372605"/>
                  </a:lnTo>
                  <a:lnTo>
                    <a:pt x="314693" y="373418"/>
                  </a:lnTo>
                  <a:lnTo>
                    <a:pt x="314960" y="373519"/>
                  </a:lnTo>
                  <a:lnTo>
                    <a:pt x="315112" y="373595"/>
                  </a:lnTo>
                  <a:lnTo>
                    <a:pt x="315391" y="373722"/>
                  </a:lnTo>
                  <a:lnTo>
                    <a:pt x="315671" y="373849"/>
                  </a:lnTo>
                  <a:lnTo>
                    <a:pt x="315391" y="373722"/>
                  </a:lnTo>
                  <a:lnTo>
                    <a:pt x="315722" y="373875"/>
                  </a:lnTo>
                  <a:lnTo>
                    <a:pt x="317309" y="374675"/>
                  </a:lnTo>
                  <a:lnTo>
                    <a:pt x="318579" y="375513"/>
                  </a:lnTo>
                  <a:lnTo>
                    <a:pt x="321983" y="378320"/>
                  </a:lnTo>
                  <a:lnTo>
                    <a:pt x="322808" y="379387"/>
                  </a:lnTo>
                  <a:close/>
                </a:path>
                <a:path w="1572259" h="970914">
                  <a:moveTo>
                    <a:pt x="322948" y="404825"/>
                  </a:moveTo>
                  <a:lnTo>
                    <a:pt x="322440" y="405396"/>
                  </a:lnTo>
                  <a:lnTo>
                    <a:pt x="321957" y="405980"/>
                  </a:lnTo>
                  <a:lnTo>
                    <a:pt x="319786" y="408228"/>
                  </a:lnTo>
                  <a:lnTo>
                    <a:pt x="319354" y="408546"/>
                  </a:lnTo>
                  <a:lnTo>
                    <a:pt x="319836" y="408228"/>
                  </a:lnTo>
                  <a:lnTo>
                    <a:pt x="321538" y="406641"/>
                  </a:lnTo>
                  <a:lnTo>
                    <a:pt x="322948" y="404837"/>
                  </a:lnTo>
                  <a:close/>
                </a:path>
                <a:path w="1572259" h="970914">
                  <a:moveTo>
                    <a:pt x="324307" y="381723"/>
                  </a:moveTo>
                  <a:lnTo>
                    <a:pt x="323786" y="380619"/>
                  </a:lnTo>
                  <a:lnTo>
                    <a:pt x="322808" y="379387"/>
                  </a:lnTo>
                  <a:lnTo>
                    <a:pt x="324307" y="381723"/>
                  </a:lnTo>
                  <a:close/>
                </a:path>
                <a:path w="1572259" h="970914">
                  <a:moveTo>
                    <a:pt x="324396" y="381889"/>
                  </a:moveTo>
                  <a:close/>
                </a:path>
                <a:path w="1572259" h="970914">
                  <a:moveTo>
                    <a:pt x="327126" y="394195"/>
                  </a:moveTo>
                  <a:lnTo>
                    <a:pt x="326923" y="395820"/>
                  </a:lnTo>
                  <a:lnTo>
                    <a:pt x="326466" y="397522"/>
                  </a:lnTo>
                  <a:lnTo>
                    <a:pt x="326237" y="398411"/>
                  </a:lnTo>
                  <a:lnTo>
                    <a:pt x="325983" y="399161"/>
                  </a:lnTo>
                  <a:lnTo>
                    <a:pt x="325615" y="400062"/>
                  </a:lnTo>
                  <a:lnTo>
                    <a:pt x="326542" y="398005"/>
                  </a:lnTo>
                  <a:lnTo>
                    <a:pt x="326644" y="397522"/>
                  </a:lnTo>
                  <a:lnTo>
                    <a:pt x="326910" y="396379"/>
                  </a:lnTo>
                  <a:lnTo>
                    <a:pt x="327037" y="395820"/>
                  </a:lnTo>
                  <a:lnTo>
                    <a:pt x="327126" y="394195"/>
                  </a:lnTo>
                  <a:close/>
                </a:path>
                <a:path w="1572259" h="970914">
                  <a:moveTo>
                    <a:pt x="327177" y="393509"/>
                  </a:moveTo>
                  <a:lnTo>
                    <a:pt x="327152" y="391693"/>
                  </a:lnTo>
                  <a:lnTo>
                    <a:pt x="327164" y="390283"/>
                  </a:lnTo>
                  <a:lnTo>
                    <a:pt x="327139" y="390118"/>
                  </a:lnTo>
                  <a:lnTo>
                    <a:pt x="327139" y="389559"/>
                  </a:lnTo>
                  <a:lnTo>
                    <a:pt x="327025" y="389102"/>
                  </a:lnTo>
                  <a:lnTo>
                    <a:pt x="326237" y="385699"/>
                  </a:lnTo>
                  <a:lnTo>
                    <a:pt x="326136" y="385279"/>
                  </a:lnTo>
                  <a:lnTo>
                    <a:pt x="325564" y="383946"/>
                  </a:lnTo>
                  <a:lnTo>
                    <a:pt x="325818" y="384632"/>
                  </a:lnTo>
                  <a:lnTo>
                    <a:pt x="325513" y="383819"/>
                  </a:lnTo>
                  <a:lnTo>
                    <a:pt x="325196" y="383095"/>
                  </a:lnTo>
                  <a:lnTo>
                    <a:pt x="324396" y="381889"/>
                  </a:lnTo>
                  <a:lnTo>
                    <a:pt x="325297" y="383730"/>
                  </a:lnTo>
                  <a:lnTo>
                    <a:pt x="326059" y="385610"/>
                  </a:lnTo>
                  <a:lnTo>
                    <a:pt x="326351" y="386537"/>
                  </a:lnTo>
                  <a:lnTo>
                    <a:pt x="326580" y="387477"/>
                  </a:lnTo>
                  <a:lnTo>
                    <a:pt x="326923" y="388874"/>
                  </a:lnTo>
                  <a:lnTo>
                    <a:pt x="327088" y="390220"/>
                  </a:lnTo>
                  <a:lnTo>
                    <a:pt x="327101" y="390880"/>
                  </a:lnTo>
                  <a:lnTo>
                    <a:pt x="327152" y="393877"/>
                  </a:lnTo>
                  <a:lnTo>
                    <a:pt x="327152" y="392696"/>
                  </a:lnTo>
                  <a:lnTo>
                    <a:pt x="327177" y="393509"/>
                  </a:lnTo>
                  <a:close/>
                </a:path>
                <a:path w="1572259" h="970914">
                  <a:moveTo>
                    <a:pt x="327215" y="20497"/>
                  </a:moveTo>
                  <a:lnTo>
                    <a:pt x="325615" y="12522"/>
                  </a:lnTo>
                  <a:lnTo>
                    <a:pt x="321233" y="6007"/>
                  </a:lnTo>
                  <a:lnTo>
                    <a:pt x="314756" y="1612"/>
                  </a:lnTo>
                  <a:lnTo>
                    <a:pt x="306819" y="0"/>
                  </a:lnTo>
                  <a:lnTo>
                    <a:pt x="314706" y="1625"/>
                  </a:lnTo>
                  <a:lnTo>
                    <a:pt x="308267" y="304"/>
                  </a:lnTo>
                  <a:lnTo>
                    <a:pt x="308267" y="17780"/>
                  </a:lnTo>
                  <a:lnTo>
                    <a:pt x="305308" y="17780"/>
                  </a:lnTo>
                  <a:lnTo>
                    <a:pt x="306781" y="17767"/>
                  </a:lnTo>
                  <a:lnTo>
                    <a:pt x="308267" y="17780"/>
                  </a:lnTo>
                  <a:lnTo>
                    <a:pt x="308267" y="304"/>
                  </a:lnTo>
                  <a:lnTo>
                    <a:pt x="306781" y="0"/>
                  </a:lnTo>
                  <a:lnTo>
                    <a:pt x="298856" y="1625"/>
                  </a:lnTo>
                  <a:lnTo>
                    <a:pt x="292328" y="6019"/>
                  </a:lnTo>
                  <a:lnTo>
                    <a:pt x="287959" y="12522"/>
                  </a:lnTo>
                  <a:lnTo>
                    <a:pt x="286359" y="20497"/>
                  </a:lnTo>
                  <a:lnTo>
                    <a:pt x="287718" y="27863"/>
                  </a:lnTo>
                  <a:lnTo>
                    <a:pt x="291465" y="34061"/>
                  </a:lnTo>
                  <a:lnTo>
                    <a:pt x="297065" y="38544"/>
                  </a:lnTo>
                  <a:lnTo>
                    <a:pt x="304038" y="40830"/>
                  </a:lnTo>
                  <a:lnTo>
                    <a:pt x="304038" y="18986"/>
                  </a:lnTo>
                  <a:lnTo>
                    <a:pt x="304101" y="40830"/>
                  </a:lnTo>
                  <a:lnTo>
                    <a:pt x="304101" y="41567"/>
                  </a:lnTo>
                  <a:lnTo>
                    <a:pt x="304101" y="371767"/>
                  </a:lnTo>
                  <a:lnTo>
                    <a:pt x="309460" y="371767"/>
                  </a:lnTo>
                  <a:lnTo>
                    <a:pt x="309460" y="41567"/>
                  </a:lnTo>
                  <a:lnTo>
                    <a:pt x="304977" y="41567"/>
                  </a:lnTo>
                  <a:lnTo>
                    <a:pt x="304977" y="40944"/>
                  </a:lnTo>
                  <a:lnTo>
                    <a:pt x="305879" y="40995"/>
                  </a:lnTo>
                  <a:lnTo>
                    <a:pt x="306781" y="40995"/>
                  </a:lnTo>
                  <a:lnTo>
                    <a:pt x="307695" y="40995"/>
                  </a:lnTo>
                  <a:lnTo>
                    <a:pt x="309473" y="40830"/>
                  </a:lnTo>
                  <a:lnTo>
                    <a:pt x="316484" y="38519"/>
                  </a:lnTo>
                  <a:lnTo>
                    <a:pt x="309537" y="40830"/>
                  </a:lnTo>
                  <a:lnTo>
                    <a:pt x="316509" y="38544"/>
                  </a:lnTo>
                  <a:lnTo>
                    <a:pt x="322110" y="34061"/>
                  </a:lnTo>
                  <a:lnTo>
                    <a:pt x="325856" y="27863"/>
                  </a:lnTo>
                  <a:lnTo>
                    <a:pt x="327215" y="20497"/>
                  </a:lnTo>
                  <a:close/>
                </a:path>
                <a:path w="1572259" h="970914">
                  <a:moveTo>
                    <a:pt x="638365" y="595452"/>
                  </a:moveTo>
                  <a:lnTo>
                    <a:pt x="636079" y="596582"/>
                  </a:lnTo>
                  <a:lnTo>
                    <a:pt x="638365" y="595452"/>
                  </a:lnTo>
                  <a:close/>
                </a:path>
                <a:path w="1572259" h="970914">
                  <a:moveTo>
                    <a:pt x="642251" y="591896"/>
                  </a:moveTo>
                  <a:lnTo>
                    <a:pt x="640435" y="593915"/>
                  </a:lnTo>
                  <a:lnTo>
                    <a:pt x="638365" y="595452"/>
                  </a:lnTo>
                  <a:lnTo>
                    <a:pt x="640486" y="593890"/>
                  </a:lnTo>
                  <a:lnTo>
                    <a:pt x="642251" y="591896"/>
                  </a:lnTo>
                  <a:close/>
                </a:path>
                <a:path w="1572259" h="970914">
                  <a:moveTo>
                    <a:pt x="644994" y="588010"/>
                  </a:moveTo>
                  <a:lnTo>
                    <a:pt x="644207" y="589356"/>
                  </a:lnTo>
                  <a:lnTo>
                    <a:pt x="643851" y="589889"/>
                  </a:lnTo>
                  <a:lnTo>
                    <a:pt x="643572" y="590308"/>
                  </a:lnTo>
                  <a:lnTo>
                    <a:pt x="643204" y="590778"/>
                  </a:lnTo>
                  <a:lnTo>
                    <a:pt x="642975" y="591070"/>
                  </a:lnTo>
                  <a:lnTo>
                    <a:pt x="643382" y="590638"/>
                  </a:lnTo>
                  <a:lnTo>
                    <a:pt x="644309" y="589280"/>
                  </a:lnTo>
                  <a:lnTo>
                    <a:pt x="644994" y="588010"/>
                  </a:lnTo>
                  <a:close/>
                </a:path>
                <a:path w="1572259" h="970914">
                  <a:moveTo>
                    <a:pt x="950099" y="371957"/>
                  </a:moveTo>
                  <a:lnTo>
                    <a:pt x="949693" y="371906"/>
                  </a:lnTo>
                  <a:lnTo>
                    <a:pt x="948956" y="371856"/>
                  </a:lnTo>
                  <a:lnTo>
                    <a:pt x="950099" y="371957"/>
                  </a:lnTo>
                  <a:close/>
                </a:path>
                <a:path w="1572259" h="970914">
                  <a:moveTo>
                    <a:pt x="950175" y="371957"/>
                  </a:moveTo>
                  <a:close/>
                </a:path>
                <a:path w="1572259" h="970914">
                  <a:moveTo>
                    <a:pt x="950201" y="412648"/>
                  </a:moveTo>
                  <a:lnTo>
                    <a:pt x="948613" y="412750"/>
                  </a:lnTo>
                  <a:lnTo>
                    <a:pt x="950201" y="412648"/>
                  </a:lnTo>
                  <a:close/>
                </a:path>
                <a:path w="1572259" h="970914">
                  <a:moveTo>
                    <a:pt x="951699" y="372186"/>
                  </a:moveTo>
                  <a:lnTo>
                    <a:pt x="950175" y="371970"/>
                  </a:lnTo>
                  <a:lnTo>
                    <a:pt x="951699" y="372186"/>
                  </a:lnTo>
                  <a:close/>
                </a:path>
                <a:path w="1572259" h="970914">
                  <a:moveTo>
                    <a:pt x="955700" y="373557"/>
                  </a:moveTo>
                  <a:lnTo>
                    <a:pt x="955522" y="373456"/>
                  </a:lnTo>
                  <a:lnTo>
                    <a:pt x="954366" y="372872"/>
                  </a:lnTo>
                  <a:lnTo>
                    <a:pt x="952309" y="372249"/>
                  </a:lnTo>
                  <a:lnTo>
                    <a:pt x="951699" y="372186"/>
                  </a:lnTo>
                  <a:lnTo>
                    <a:pt x="952169" y="372313"/>
                  </a:lnTo>
                  <a:lnTo>
                    <a:pt x="953173" y="372567"/>
                  </a:lnTo>
                  <a:lnTo>
                    <a:pt x="954493" y="373062"/>
                  </a:lnTo>
                  <a:lnTo>
                    <a:pt x="954671" y="373138"/>
                  </a:lnTo>
                  <a:lnTo>
                    <a:pt x="954824" y="373189"/>
                  </a:lnTo>
                  <a:lnTo>
                    <a:pt x="955700" y="373557"/>
                  </a:lnTo>
                  <a:close/>
                </a:path>
                <a:path w="1572259" h="970914">
                  <a:moveTo>
                    <a:pt x="955979" y="373672"/>
                  </a:moveTo>
                  <a:lnTo>
                    <a:pt x="955700" y="373557"/>
                  </a:lnTo>
                  <a:lnTo>
                    <a:pt x="955979" y="373672"/>
                  </a:lnTo>
                  <a:close/>
                </a:path>
                <a:path w="1572259" h="970914">
                  <a:moveTo>
                    <a:pt x="957808" y="409930"/>
                  </a:moveTo>
                  <a:lnTo>
                    <a:pt x="954290" y="411594"/>
                  </a:lnTo>
                  <a:lnTo>
                    <a:pt x="951636" y="412381"/>
                  </a:lnTo>
                  <a:lnTo>
                    <a:pt x="950201" y="412648"/>
                  </a:lnTo>
                  <a:lnTo>
                    <a:pt x="951788" y="412369"/>
                  </a:lnTo>
                  <a:lnTo>
                    <a:pt x="954798" y="411467"/>
                  </a:lnTo>
                  <a:lnTo>
                    <a:pt x="956259" y="410845"/>
                  </a:lnTo>
                  <a:lnTo>
                    <a:pt x="957808" y="409930"/>
                  </a:lnTo>
                  <a:close/>
                </a:path>
                <a:path w="1572259" h="970914">
                  <a:moveTo>
                    <a:pt x="959116" y="409117"/>
                  </a:moveTo>
                  <a:lnTo>
                    <a:pt x="958303" y="409638"/>
                  </a:lnTo>
                  <a:lnTo>
                    <a:pt x="957808" y="409930"/>
                  </a:lnTo>
                  <a:lnTo>
                    <a:pt x="958443" y="409587"/>
                  </a:lnTo>
                  <a:lnTo>
                    <a:pt x="959116" y="409117"/>
                  </a:lnTo>
                  <a:close/>
                </a:path>
                <a:path w="1572259" h="970914">
                  <a:moveTo>
                    <a:pt x="963574" y="404825"/>
                  </a:moveTo>
                  <a:lnTo>
                    <a:pt x="962837" y="405714"/>
                  </a:lnTo>
                  <a:lnTo>
                    <a:pt x="962075" y="406565"/>
                  </a:lnTo>
                  <a:lnTo>
                    <a:pt x="959904" y="408584"/>
                  </a:lnTo>
                  <a:lnTo>
                    <a:pt x="959116" y="409117"/>
                  </a:lnTo>
                  <a:lnTo>
                    <a:pt x="960323" y="408355"/>
                  </a:lnTo>
                  <a:lnTo>
                    <a:pt x="962113" y="406730"/>
                  </a:lnTo>
                  <a:lnTo>
                    <a:pt x="963574" y="404825"/>
                  </a:lnTo>
                  <a:close/>
                </a:path>
                <a:path w="1572259" h="970914">
                  <a:moveTo>
                    <a:pt x="964107" y="380225"/>
                  </a:moveTo>
                  <a:lnTo>
                    <a:pt x="963218" y="378625"/>
                  </a:lnTo>
                  <a:lnTo>
                    <a:pt x="960094" y="375640"/>
                  </a:lnTo>
                  <a:lnTo>
                    <a:pt x="956170" y="373761"/>
                  </a:lnTo>
                  <a:lnTo>
                    <a:pt x="955979" y="373672"/>
                  </a:lnTo>
                  <a:lnTo>
                    <a:pt x="956754" y="374078"/>
                  </a:lnTo>
                  <a:lnTo>
                    <a:pt x="958024" y="374726"/>
                  </a:lnTo>
                  <a:lnTo>
                    <a:pt x="959154" y="375475"/>
                  </a:lnTo>
                  <a:lnTo>
                    <a:pt x="962647" y="378294"/>
                  </a:lnTo>
                  <a:lnTo>
                    <a:pt x="964107" y="380225"/>
                  </a:lnTo>
                  <a:close/>
                </a:path>
                <a:path w="1572259" h="970914">
                  <a:moveTo>
                    <a:pt x="965187" y="382155"/>
                  </a:moveTo>
                  <a:lnTo>
                    <a:pt x="964526" y="380758"/>
                  </a:lnTo>
                  <a:lnTo>
                    <a:pt x="964107" y="380225"/>
                  </a:lnTo>
                  <a:lnTo>
                    <a:pt x="965187" y="382155"/>
                  </a:lnTo>
                  <a:close/>
                </a:path>
                <a:path w="1572259" h="970914">
                  <a:moveTo>
                    <a:pt x="967854" y="389851"/>
                  </a:moveTo>
                  <a:lnTo>
                    <a:pt x="967435" y="387527"/>
                  </a:lnTo>
                  <a:lnTo>
                    <a:pt x="966254" y="384251"/>
                  </a:lnTo>
                  <a:lnTo>
                    <a:pt x="965822" y="383311"/>
                  </a:lnTo>
                  <a:lnTo>
                    <a:pt x="965187" y="382155"/>
                  </a:lnTo>
                  <a:lnTo>
                    <a:pt x="965860" y="383603"/>
                  </a:lnTo>
                  <a:lnTo>
                    <a:pt x="966292" y="384543"/>
                  </a:lnTo>
                  <a:lnTo>
                    <a:pt x="966749" y="385800"/>
                  </a:lnTo>
                  <a:lnTo>
                    <a:pt x="967524" y="388404"/>
                  </a:lnTo>
                  <a:lnTo>
                    <a:pt x="967714" y="389851"/>
                  </a:lnTo>
                  <a:lnTo>
                    <a:pt x="967778" y="393839"/>
                  </a:lnTo>
                  <a:lnTo>
                    <a:pt x="967625" y="395249"/>
                  </a:lnTo>
                  <a:lnTo>
                    <a:pt x="967308" y="396697"/>
                  </a:lnTo>
                  <a:lnTo>
                    <a:pt x="967041" y="397852"/>
                  </a:lnTo>
                  <a:lnTo>
                    <a:pt x="966952" y="398170"/>
                  </a:lnTo>
                  <a:lnTo>
                    <a:pt x="966914" y="398297"/>
                  </a:lnTo>
                  <a:lnTo>
                    <a:pt x="966698" y="398983"/>
                  </a:lnTo>
                  <a:lnTo>
                    <a:pt x="966254" y="400062"/>
                  </a:lnTo>
                  <a:lnTo>
                    <a:pt x="967028" y="398335"/>
                  </a:lnTo>
                  <a:lnTo>
                    <a:pt x="967498" y="396481"/>
                  </a:lnTo>
                  <a:lnTo>
                    <a:pt x="967816" y="393839"/>
                  </a:lnTo>
                  <a:lnTo>
                    <a:pt x="967854" y="389851"/>
                  </a:lnTo>
                  <a:close/>
                </a:path>
                <a:path w="1572259" h="970914">
                  <a:moveTo>
                    <a:pt x="1247419" y="953363"/>
                  </a:moveTo>
                  <a:lnTo>
                    <a:pt x="1247279" y="952068"/>
                  </a:lnTo>
                  <a:lnTo>
                    <a:pt x="1247279" y="952715"/>
                  </a:lnTo>
                  <a:lnTo>
                    <a:pt x="1247419" y="953363"/>
                  </a:lnTo>
                  <a:close/>
                </a:path>
                <a:path w="1572259" h="970914">
                  <a:moveTo>
                    <a:pt x="1247571" y="954112"/>
                  </a:moveTo>
                  <a:lnTo>
                    <a:pt x="1247419" y="953363"/>
                  </a:lnTo>
                  <a:lnTo>
                    <a:pt x="1247457" y="953808"/>
                  </a:lnTo>
                  <a:lnTo>
                    <a:pt x="1247571" y="954112"/>
                  </a:lnTo>
                  <a:close/>
                </a:path>
                <a:path w="1572259" h="970914">
                  <a:moveTo>
                    <a:pt x="1248575" y="585177"/>
                  </a:moveTo>
                  <a:lnTo>
                    <a:pt x="1247355" y="578586"/>
                  </a:lnTo>
                  <a:lnTo>
                    <a:pt x="1247355" y="580529"/>
                  </a:lnTo>
                  <a:lnTo>
                    <a:pt x="1247749" y="582904"/>
                  </a:lnTo>
                  <a:lnTo>
                    <a:pt x="1248575" y="585177"/>
                  </a:lnTo>
                  <a:close/>
                </a:path>
                <a:path w="1572259" h="970914">
                  <a:moveTo>
                    <a:pt x="1248816" y="585825"/>
                  </a:moveTo>
                  <a:lnTo>
                    <a:pt x="1248575" y="585177"/>
                  </a:lnTo>
                  <a:lnTo>
                    <a:pt x="1248638" y="585546"/>
                  </a:lnTo>
                  <a:lnTo>
                    <a:pt x="1248816" y="585825"/>
                  </a:lnTo>
                  <a:close/>
                </a:path>
                <a:path w="1572259" h="970914">
                  <a:moveTo>
                    <a:pt x="1248879" y="957745"/>
                  </a:moveTo>
                  <a:lnTo>
                    <a:pt x="1248524" y="956818"/>
                  </a:lnTo>
                  <a:lnTo>
                    <a:pt x="1247571" y="954112"/>
                  </a:lnTo>
                  <a:lnTo>
                    <a:pt x="1247825" y="955357"/>
                  </a:lnTo>
                  <a:lnTo>
                    <a:pt x="1248829" y="957770"/>
                  </a:lnTo>
                  <a:close/>
                </a:path>
                <a:path w="1572259" h="970914">
                  <a:moveTo>
                    <a:pt x="1248879" y="570369"/>
                  </a:moveTo>
                  <a:lnTo>
                    <a:pt x="1247838" y="572744"/>
                  </a:lnTo>
                  <a:lnTo>
                    <a:pt x="1247279" y="575398"/>
                  </a:lnTo>
                  <a:lnTo>
                    <a:pt x="1247355" y="578535"/>
                  </a:lnTo>
                  <a:lnTo>
                    <a:pt x="1247355" y="578345"/>
                  </a:lnTo>
                  <a:lnTo>
                    <a:pt x="1247444" y="575398"/>
                  </a:lnTo>
                  <a:lnTo>
                    <a:pt x="1247698" y="573773"/>
                  </a:lnTo>
                  <a:lnTo>
                    <a:pt x="1248549" y="571233"/>
                  </a:lnTo>
                  <a:lnTo>
                    <a:pt x="1248879" y="570369"/>
                  </a:lnTo>
                  <a:close/>
                </a:path>
                <a:path w="1572259" h="970914">
                  <a:moveTo>
                    <a:pt x="1252334" y="591629"/>
                  </a:moveTo>
                  <a:lnTo>
                    <a:pt x="1248816" y="585825"/>
                  </a:lnTo>
                  <a:lnTo>
                    <a:pt x="1249235" y="586803"/>
                  </a:lnTo>
                  <a:lnTo>
                    <a:pt x="1250505" y="589305"/>
                  </a:lnTo>
                  <a:lnTo>
                    <a:pt x="1251673" y="590956"/>
                  </a:lnTo>
                  <a:lnTo>
                    <a:pt x="1252334" y="591629"/>
                  </a:lnTo>
                  <a:close/>
                </a:path>
                <a:path w="1572259" h="970914">
                  <a:moveTo>
                    <a:pt x="1252524" y="591832"/>
                  </a:moveTo>
                  <a:lnTo>
                    <a:pt x="1252334" y="591629"/>
                  </a:lnTo>
                  <a:lnTo>
                    <a:pt x="1252524" y="591832"/>
                  </a:lnTo>
                  <a:close/>
                </a:path>
                <a:path w="1572259" h="970914">
                  <a:moveTo>
                    <a:pt x="1257744" y="932103"/>
                  </a:moveTo>
                  <a:lnTo>
                    <a:pt x="1247140" y="950645"/>
                  </a:lnTo>
                  <a:lnTo>
                    <a:pt x="1247279" y="952068"/>
                  </a:lnTo>
                  <a:lnTo>
                    <a:pt x="1247279" y="949934"/>
                  </a:lnTo>
                  <a:lnTo>
                    <a:pt x="1248638" y="942581"/>
                  </a:lnTo>
                  <a:lnTo>
                    <a:pt x="1252372" y="936396"/>
                  </a:lnTo>
                  <a:lnTo>
                    <a:pt x="1257744" y="932103"/>
                  </a:lnTo>
                  <a:close/>
                </a:path>
                <a:path w="1572259" h="970914">
                  <a:moveTo>
                    <a:pt x="1258036" y="596214"/>
                  </a:moveTo>
                  <a:lnTo>
                    <a:pt x="1257744" y="596023"/>
                  </a:lnTo>
                  <a:lnTo>
                    <a:pt x="1252524" y="591832"/>
                  </a:lnTo>
                  <a:lnTo>
                    <a:pt x="1253083" y="592416"/>
                  </a:lnTo>
                  <a:lnTo>
                    <a:pt x="1257973" y="596188"/>
                  </a:lnTo>
                  <a:close/>
                </a:path>
                <a:path w="1572259" h="970914">
                  <a:moveTo>
                    <a:pt x="1258214" y="931837"/>
                  </a:moveTo>
                  <a:lnTo>
                    <a:pt x="1257985" y="931900"/>
                  </a:lnTo>
                  <a:lnTo>
                    <a:pt x="1257744" y="932103"/>
                  </a:lnTo>
                  <a:lnTo>
                    <a:pt x="1258214" y="931837"/>
                  </a:lnTo>
                  <a:close/>
                </a:path>
                <a:path w="1572259" h="970914">
                  <a:moveTo>
                    <a:pt x="1263015" y="557657"/>
                  </a:moveTo>
                  <a:lnTo>
                    <a:pt x="1261122" y="557657"/>
                  </a:lnTo>
                  <a:lnTo>
                    <a:pt x="1255280" y="560781"/>
                  </a:lnTo>
                  <a:lnTo>
                    <a:pt x="1251546" y="565619"/>
                  </a:lnTo>
                  <a:lnTo>
                    <a:pt x="1252334" y="564718"/>
                  </a:lnTo>
                  <a:lnTo>
                    <a:pt x="1252766" y="564248"/>
                  </a:lnTo>
                  <a:lnTo>
                    <a:pt x="1253045" y="563943"/>
                  </a:lnTo>
                  <a:lnTo>
                    <a:pt x="1253197" y="563791"/>
                  </a:lnTo>
                  <a:lnTo>
                    <a:pt x="1253883" y="563105"/>
                  </a:lnTo>
                  <a:lnTo>
                    <a:pt x="1254467" y="562584"/>
                  </a:lnTo>
                  <a:lnTo>
                    <a:pt x="1255141" y="562051"/>
                  </a:lnTo>
                  <a:lnTo>
                    <a:pt x="1258684" y="559269"/>
                  </a:lnTo>
                  <a:lnTo>
                    <a:pt x="1263015" y="557657"/>
                  </a:lnTo>
                  <a:close/>
                </a:path>
                <a:path w="1572259" h="970914">
                  <a:moveTo>
                    <a:pt x="1264920" y="929640"/>
                  </a:moveTo>
                  <a:lnTo>
                    <a:pt x="1258214" y="931837"/>
                  </a:lnTo>
                  <a:lnTo>
                    <a:pt x="1264920" y="929640"/>
                  </a:lnTo>
                  <a:close/>
                </a:path>
                <a:path w="1572259" h="970914">
                  <a:moveTo>
                    <a:pt x="1264970" y="598474"/>
                  </a:moveTo>
                  <a:lnTo>
                    <a:pt x="1258138" y="596252"/>
                  </a:lnTo>
                  <a:lnTo>
                    <a:pt x="1259687" y="597039"/>
                  </a:lnTo>
                  <a:lnTo>
                    <a:pt x="1260690" y="597433"/>
                  </a:lnTo>
                  <a:lnTo>
                    <a:pt x="1261795" y="597776"/>
                  </a:lnTo>
                  <a:lnTo>
                    <a:pt x="1262849" y="598106"/>
                  </a:lnTo>
                  <a:lnTo>
                    <a:pt x="1263904" y="598335"/>
                  </a:lnTo>
                  <a:lnTo>
                    <a:pt x="1264970" y="598474"/>
                  </a:lnTo>
                  <a:close/>
                </a:path>
                <a:path w="1572259" h="970914">
                  <a:moveTo>
                    <a:pt x="1264983" y="598474"/>
                  </a:moveTo>
                  <a:close/>
                </a:path>
                <a:path w="1572259" h="970914">
                  <a:moveTo>
                    <a:pt x="1265034" y="800976"/>
                  </a:moveTo>
                  <a:lnTo>
                    <a:pt x="1264958" y="929627"/>
                  </a:lnTo>
                  <a:lnTo>
                    <a:pt x="1265034" y="800976"/>
                  </a:lnTo>
                  <a:close/>
                </a:path>
                <a:path w="1572259" h="970914">
                  <a:moveTo>
                    <a:pt x="1265034" y="794651"/>
                  </a:moveTo>
                  <a:lnTo>
                    <a:pt x="1264970" y="801001"/>
                  </a:lnTo>
                  <a:lnTo>
                    <a:pt x="1265034" y="794664"/>
                  </a:lnTo>
                  <a:close/>
                </a:path>
                <a:path w="1572259" h="970914">
                  <a:moveTo>
                    <a:pt x="1265034" y="634746"/>
                  </a:moveTo>
                  <a:lnTo>
                    <a:pt x="1264970" y="641007"/>
                  </a:lnTo>
                  <a:lnTo>
                    <a:pt x="1265034" y="634746"/>
                  </a:lnTo>
                  <a:close/>
                </a:path>
                <a:path w="1572259" h="970914">
                  <a:moveTo>
                    <a:pt x="1266761" y="970407"/>
                  </a:moveTo>
                  <a:lnTo>
                    <a:pt x="1251597" y="962469"/>
                  </a:lnTo>
                  <a:lnTo>
                    <a:pt x="1255115" y="967105"/>
                  </a:lnTo>
                  <a:lnTo>
                    <a:pt x="1260576" y="970140"/>
                  </a:lnTo>
                  <a:lnTo>
                    <a:pt x="1266761" y="970407"/>
                  </a:lnTo>
                  <a:close/>
                </a:path>
                <a:path w="1572259" h="970914">
                  <a:moveTo>
                    <a:pt x="1271562" y="598347"/>
                  </a:moveTo>
                  <a:lnTo>
                    <a:pt x="1270457" y="598487"/>
                  </a:lnTo>
                  <a:lnTo>
                    <a:pt x="1271562" y="598347"/>
                  </a:lnTo>
                  <a:close/>
                </a:path>
                <a:path w="1572259" h="970914">
                  <a:moveTo>
                    <a:pt x="1274749" y="597433"/>
                  </a:moveTo>
                  <a:lnTo>
                    <a:pt x="1273683" y="597789"/>
                  </a:lnTo>
                  <a:lnTo>
                    <a:pt x="1272921" y="598030"/>
                  </a:lnTo>
                  <a:lnTo>
                    <a:pt x="1273657" y="597789"/>
                  </a:lnTo>
                  <a:lnTo>
                    <a:pt x="1272552" y="598119"/>
                  </a:lnTo>
                  <a:lnTo>
                    <a:pt x="1271905" y="598258"/>
                  </a:lnTo>
                  <a:lnTo>
                    <a:pt x="1272603" y="598119"/>
                  </a:lnTo>
                  <a:lnTo>
                    <a:pt x="1271562" y="598347"/>
                  </a:lnTo>
                  <a:lnTo>
                    <a:pt x="1271905" y="598297"/>
                  </a:lnTo>
                  <a:lnTo>
                    <a:pt x="1272616" y="598119"/>
                  </a:lnTo>
                  <a:lnTo>
                    <a:pt x="1273340" y="597941"/>
                  </a:lnTo>
                  <a:lnTo>
                    <a:pt x="1274749" y="597433"/>
                  </a:lnTo>
                  <a:close/>
                </a:path>
                <a:path w="1572259" h="970914">
                  <a:moveTo>
                    <a:pt x="1283347" y="564946"/>
                  </a:moveTo>
                  <a:lnTo>
                    <a:pt x="1282560" y="563918"/>
                  </a:lnTo>
                  <a:lnTo>
                    <a:pt x="1280998" y="562432"/>
                  </a:lnTo>
                  <a:lnTo>
                    <a:pt x="1279728" y="561568"/>
                  </a:lnTo>
                  <a:lnTo>
                    <a:pt x="1280858" y="562457"/>
                  </a:lnTo>
                  <a:lnTo>
                    <a:pt x="1281023" y="562584"/>
                  </a:lnTo>
                  <a:lnTo>
                    <a:pt x="1281633" y="563118"/>
                  </a:lnTo>
                  <a:lnTo>
                    <a:pt x="1280858" y="562457"/>
                  </a:lnTo>
                  <a:lnTo>
                    <a:pt x="1281988" y="563486"/>
                  </a:lnTo>
                  <a:lnTo>
                    <a:pt x="1282865" y="564375"/>
                  </a:lnTo>
                  <a:lnTo>
                    <a:pt x="1283347" y="564946"/>
                  </a:lnTo>
                  <a:close/>
                </a:path>
                <a:path w="1572259" h="970914">
                  <a:moveTo>
                    <a:pt x="1285405" y="588429"/>
                  </a:moveTo>
                  <a:lnTo>
                    <a:pt x="1284757" y="589508"/>
                  </a:lnTo>
                  <a:lnTo>
                    <a:pt x="1284947" y="589229"/>
                  </a:lnTo>
                  <a:lnTo>
                    <a:pt x="1285405" y="588429"/>
                  </a:lnTo>
                  <a:close/>
                </a:path>
                <a:path w="1572259" h="970914">
                  <a:moveTo>
                    <a:pt x="1288148" y="575576"/>
                  </a:moveTo>
                  <a:lnTo>
                    <a:pt x="1287805" y="573798"/>
                  </a:lnTo>
                  <a:lnTo>
                    <a:pt x="1288084" y="575576"/>
                  </a:lnTo>
                  <a:lnTo>
                    <a:pt x="1287805" y="573798"/>
                  </a:lnTo>
                  <a:lnTo>
                    <a:pt x="1287653" y="572909"/>
                  </a:lnTo>
                  <a:lnTo>
                    <a:pt x="1286954" y="571233"/>
                  </a:lnTo>
                  <a:lnTo>
                    <a:pt x="1287094" y="571690"/>
                  </a:lnTo>
                  <a:lnTo>
                    <a:pt x="1287500" y="572909"/>
                  </a:lnTo>
                  <a:lnTo>
                    <a:pt x="1287792" y="574192"/>
                  </a:lnTo>
                  <a:lnTo>
                    <a:pt x="1288034" y="576008"/>
                  </a:lnTo>
                  <a:lnTo>
                    <a:pt x="1288122" y="578142"/>
                  </a:lnTo>
                  <a:lnTo>
                    <a:pt x="1288135" y="577951"/>
                  </a:lnTo>
                  <a:lnTo>
                    <a:pt x="1288148" y="576008"/>
                  </a:lnTo>
                  <a:lnTo>
                    <a:pt x="1288148" y="575576"/>
                  </a:lnTo>
                  <a:close/>
                </a:path>
                <a:path w="1572259" h="970914">
                  <a:moveTo>
                    <a:pt x="1571879" y="404812"/>
                  </a:moveTo>
                  <a:lnTo>
                    <a:pt x="1570964" y="403593"/>
                  </a:lnTo>
                  <a:lnTo>
                    <a:pt x="1570177" y="402310"/>
                  </a:lnTo>
                  <a:lnTo>
                    <a:pt x="1569173" y="400113"/>
                  </a:lnTo>
                  <a:lnTo>
                    <a:pt x="1283893" y="565645"/>
                  </a:lnTo>
                  <a:lnTo>
                    <a:pt x="1286611" y="570369"/>
                  </a:lnTo>
                  <a:lnTo>
                    <a:pt x="1571879" y="40481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3" name="object 779"/>
            <p:cNvSpPr/>
            <p:nvPr/>
          </p:nvSpPr>
          <p:spPr>
            <a:xfrm>
              <a:off x="9656851" y="5299039"/>
              <a:ext cx="645160" cy="224790"/>
            </a:xfrm>
            <a:custGeom>
              <a:avLst/>
              <a:gdLst/>
              <a:ahLst/>
              <a:cxnLst/>
              <a:rect l="l" t="t" r="r" b="b"/>
              <a:pathLst>
                <a:path w="645159" h="224789">
                  <a:moveTo>
                    <a:pt x="596" y="211442"/>
                  </a:moveTo>
                  <a:lnTo>
                    <a:pt x="381" y="210578"/>
                  </a:lnTo>
                  <a:lnTo>
                    <a:pt x="215" y="209702"/>
                  </a:lnTo>
                  <a:lnTo>
                    <a:pt x="0" y="207632"/>
                  </a:lnTo>
                  <a:lnTo>
                    <a:pt x="12" y="208457"/>
                  </a:lnTo>
                  <a:lnTo>
                    <a:pt x="215" y="209956"/>
                  </a:lnTo>
                  <a:lnTo>
                    <a:pt x="596" y="211442"/>
                  </a:lnTo>
                  <a:close/>
                </a:path>
                <a:path w="645159" h="224789">
                  <a:moveTo>
                    <a:pt x="5816" y="192011"/>
                  </a:moveTo>
                  <a:lnTo>
                    <a:pt x="5245" y="192595"/>
                  </a:lnTo>
                  <a:lnTo>
                    <a:pt x="4953" y="192938"/>
                  </a:lnTo>
                  <a:lnTo>
                    <a:pt x="4711" y="193217"/>
                  </a:lnTo>
                  <a:lnTo>
                    <a:pt x="4216" y="193865"/>
                  </a:lnTo>
                  <a:lnTo>
                    <a:pt x="4559" y="193433"/>
                  </a:lnTo>
                  <a:lnTo>
                    <a:pt x="5041" y="192849"/>
                  </a:lnTo>
                  <a:lnTo>
                    <a:pt x="5384" y="192468"/>
                  </a:lnTo>
                  <a:lnTo>
                    <a:pt x="5816" y="192011"/>
                  </a:lnTo>
                  <a:close/>
                </a:path>
                <a:path w="645159" h="224789">
                  <a:moveTo>
                    <a:pt x="10642" y="224409"/>
                  </a:moveTo>
                  <a:lnTo>
                    <a:pt x="8902" y="223367"/>
                  </a:lnTo>
                  <a:lnTo>
                    <a:pt x="8077" y="222783"/>
                  </a:lnTo>
                  <a:lnTo>
                    <a:pt x="7302" y="222135"/>
                  </a:lnTo>
                  <a:lnTo>
                    <a:pt x="8343" y="223012"/>
                  </a:lnTo>
                  <a:lnTo>
                    <a:pt x="9461" y="223774"/>
                  </a:lnTo>
                  <a:lnTo>
                    <a:pt x="10642" y="224409"/>
                  </a:lnTo>
                  <a:close/>
                </a:path>
                <a:path w="645159" h="224789">
                  <a:moveTo>
                    <a:pt x="37058" y="194576"/>
                  </a:moveTo>
                  <a:lnTo>
                    <a:pt x="36512" y="193865"/>
                  </a:lnTo>
                  <a:lnTo>
                    <a:pt x="37058" y="194576"/>
                  </a:lnTo>
                  <a:close/>
                </a:path>
                <a:path w="645159" h="224789">
                  <a:moveTo>
                    <a:pt x="37884" y="195884"/>
                  </a:moveTo>
                  <a:lnTo>
                    <a:pt x="37566" y="195326"/>
                  </a:lnTo>
                  <a:lnTo>
                    <a:pt x="37401" y="195084"/>
                  </a:lnTo>
                  <a:lnTo>
                    <a:pt x="37884" y="195884"/>
                  </a:lnTo>
                  <a:close/>
                </a:path>
                <a:path w="645159" h="224789">
                  <a:moveTo>
                    <a:pt x="38481" y="196938"/>
                  </a:moveTo>
                  <a:lnTo>
                    <a:pt x="38341" y="196634"/>
                  </a:lnTo>
                  <a:lnTo>
                    <a:pt x="37884" y="195884"/>
                  </a:lnTo>
                  <a:lnTo>
                    <a:pt x="38481" y="196938"/>
                  </a:lnTo>
                  <a:close/>
                </a:path>
                <a:path w="645159" h="224789">
                  <a:moveTo>
                    <a:pt x="320751" y="25158"/>
                  </a:moveTo>
                  <a:lnTo>
                    <a:pt x="320725" y="24968"/>
                  </a:lnTo>
                  <a:lnTo>
                    <a:pt x="320636" y="24561"/>
                  </a:lnTo>
                  <a:lnTo>
                    <a:pt x="320598" y="24320"/>
                  </a:lnTo>
                  <a:lnTo>
                    <a:pt x="320370" y="22771"/>
                  </a:lnTo>
                  <a:lnTo>
                    <a:pt x="320255" y="21132"/>
                  </a:lnTo>
                  <a:lnTo>
                    <a:pt x="320319" y="22771"/>
                  </a:lnTo>
                  <a:lnTo>
                    <a:pt x="320573" y="24409"/>
                  </a:lnTo>
                  <a:lnTo>
                    <a:pt x="320687" y="24879"/>
                  </a:lnTo>
                  <a:lnTo>
                    <a:pt x="320751" y="25158"/>
                  </a:lnTo>
                  <a:close/>
                </a:path>
                <a:path w="645159" h="224789">
                  <a:moveTo>
                    <a:pt x="321500" y="27559"/>
                  </a:moveTo>
                  <a:lnTo>
                    <a:pt x="321081" y="26289"/>
                  </a:lnTo>
                  <a:lnTo>
                    <a:pt x="320967" y="25895"/>
                  </a:lnTo>
                  <a:lnTo>
                    <a:pt x="320776" y="25158"/>
                  </a:lnTo>
                  <a:lnTo>
                    <a:pt x="321043" y="26289"/>
                  </a:lnTo>
                  <a:lnTo>
                    <a:pt x="321500" y="27559"/>
                  </a:lnTo>
                  <a:close/>
                </a:path>
                <a:path w="645159" h="224789">
                  <a:moveTo>
                    <a:pt x="321945" y="12331"/>
                  </a:moveTo>
                  <a:lnTo>
                    <a:pt x="321195" y="14046"/>
                  </a:lnTo>
                  <a:lnTo>
                    <a:pt x="320713" y="15798"/>
                  </a:lnTo>
                  <a:lnTo>
                    <a:pt x="320586" y="16192"/>
                  </a:lnTo>
                  <a:lnTo>
                    <a:pt x="320255" y="18326"/>
                  </a:lnTo>
                  <a:lnTo>
                    <a:pt x="320255" y="19494"/>
                  </a:lnTo>
                  <a:lnTo>
                    <a:pt x="320357" y="18326"/>
                  </a:lnTo>
                  <a:lnTo>
                    <a:pt x="320611" y="16471"/>
                  </a:lnTo>
                  <a:lnTo>
                    <a:pt x="320890" y="15278"/>
                  </a:lnTo>
                  <a:lnTo>
                    <a:pt x="321462" y="13525"/>
                  </a:lnTo>
                  <a:lnTo>
                    <a:pt x="321691" y="12928"/>
                  </a:lnTo>
                  <a:lnTo>
                    <a:pt x="321945" y="12331"/>
                  </a:lnTo>
                  <a:close/>
                </a:path>
                <a:path w="645159" h="224789">
                  <a:moveTo>
                    <a:pt x="322402" y="29679"/>
                  </a:moveTo>
                  <a:lnTo>
                    <a:pt x="321805" y="28321"/>
                  </a:lnTo>
                  <a:lnTo>
                    <a:pt x="322148" y="29159"/>
                  </a:lnTo>
                  <a:lnTo>
                    <a:pt x="322402" y="29679"/>
                  </a:lnTo>
                  <a:close/>
                </a:path>
                <a:path w="645159" h="224789">
                  <a:moveTo>
                    <a:pt x="324497" y="33032"/>
                  </a:moveTo>
                  <a:lnTo>
                    <a:pt x="323316" y="31369"/>
                  </a:lnTo>
                  <a:lnTo>
                    <a:pt x="324027" y="32359"/>
                  </a:lnTo>
                  <a:lnTo>
                    <a:pt x="323316" y="31318"/>
                  </a:lnTo>
                  <a:lnTo>
                    <a:pt x="322541" y="29959"/>
                  </a:lnTo>
                  <a:lnTo>
                    <a:pt x="322402" y="29679"/>
                  </a:lnTo>
                  <a:lnTo>
                    <a:pt x="322681" y="30289"/>
                  </a:lnTo>
                  <a:lnTo>
                    <a:pt x="322795" y="30530"/>
                  </a:lnTo>
                  <a:lnTo>
                    <a:pt x="323583" y="31813"/>
                  </a:lnTo>
                  <a:lnTo>
                    <a:pt x="324497" y="33032"/>
                  </a:lnTo>
                  <a:close/>
                </a:path>
                <a:path w="645159" h="224789">
                  <a:moveTo>
                    <a:pt x="324510" y="33020"/>
                  </a:moveTo>
                  <a:close/>
                </a:path>
                <a:path w="645159" h="224789">
                  <a:moveTo>
                    <a:pt x="325691" y="6477"/>
                  </a:moveTo>
                  <a:lnTo>
                    <a:pt x="325031" y="7086"/>
                  </a:lnTo>
                  <a:lnTo>
                    <a:pt x="323570" y="9042"/>
                  </a:lnTo>
                  <a:lnTo>
                    <a:pt x="322719" y="10718"/>
                  </a:lnTo>
                  <a:lnTo>
                    <a:pt x="323507" y="9398"/>
                  </a:lnTo>
                  <a:lnTo>
                    <a:pt x="323761" y="8991"/>
                  </a:lnTo>
                  <a:lnTo>
                    <a:pt x="324662" y="7658"/>
                  </a:lnTo>
                  <a:lnTo>
                    <a:pt x="325691" y="6477"/>
                  </a:lnTo>
                  <a:close/>
                </a:path>
                <a:path w="645159" h="224789">
                  <a:moveTo>
                    <a:pt x="330428" y="38252"/>
                  </a:moveTo>
                  <a:lnTo>
                    <a:pt x="330149" y="38061"/>
                  </a:lnTo>
                  <a:lnTo>
                    <a:pt x="329946" y="37947"/>
                  </a:lnTo>
                  <a:lnTo>
                    <a:pt x="329806" y="37858"/>
                  </a:lnTo>
                  <a:lnTo>
                    <a:pt x="329069" y="37388"/>
                  </a:lnTo>
                  <a:lnTo>
                    <a:pt x="328371" y="36893"/>
                  </a:lnTo>
                  <a:lnTo>
                    <a:pt x="327596" y="36258"/>
                  </a:lnTo>
                  <a:lnTo>
                    <a:pt x="326478" y="35306"/>
                  </a:lnTo>
                  <a:lnTo>
                    <a:pt x="325793" y="34632"/>
                  </a:lnTo>
                  <a:lnTo>
                    <a:pt x="324573" y="33020"/>
                  </a:lnTo>
                  <a:lnTo>
                    <a:pt x="325412" y="34213"/>
                  </a:lnTo>
                  <a:lnTo>
                    <a:pt x="325996" y="34950"/>
                  </a:lnTo>
                  <a:lnTo>
                    <a:pt x="326174" y="35128"/>
                  </a:lnTo>
                  <a:lnTo>
                    <a:pt x="326491" y="35521"/>
                  </a:lnTo>
                  <a:lnTo>
                    <a:pt x="327647" y="36461"/>
                  </a:lnTo>
                  <a:lnTo>
                    <a:pt x="327787" y="36588"/>
                  </a:lnTo>
                  <a:lnTo>
                    <a:pt x="327939" y="36703"/>
                  </a:lnTo>
                  <a:lnTo>
                    <a:pt x="328891" y="37477"/>
                  </a:lnTo>
                  <a:lnTo>
                    <a:pt x="330428" y="38252"/>
                  </a:lnTo>
                  <a:close/>
                </a:path>
                <a:path w="645159" h="224789">
                  <a:moveTo>
                    <a:pt x="330720" y="2590"/>
                  </a:moveTo>
                  <a:lnTo>
                    <a:pt x="329679" y="3124"/>
                  </a:lnTo>
                  <a:lnTo>
                    <a:pt x="328930" y="3657"/>
                  </a:lnTo>
                  <a:lnTo>
                    <a:pt x="328701" y="3810"/>
                  </a:lnTo>
                  <a:lnTo>
                    <a:pt x="328244" y="4114"/>
                  </a:lnTo>
                  <a:lnTo>
                    <a:pt x="327850" y="4483"/>
                  </a:lnTo>
                  <a:lnTo>
                    <a:pt x="328866" y="3721"/>
                  </a:lnTo>
                  <a:lnTo>
                    <a:pt x="330720" y="2590"/>
                  </a:lnTo>
                  <a:close/>
                </a:path>
                <a:path w="645159" h="224789">
                  <a:moveTo>
                    <a:pt x="331825" y="38963"/>
                  </a:moveTo>
                  <a:lnTo>
                    <a:pt x="330746" y="38417"/>
                  </a:lnTo>
                  <a:lnTo>
                    <a:pt x="330619" y="38354"/>
                  </a:lnTo>
                  <a:lnTo>
                    <a:pt x="330898" y="38519"/>
                  </a:lnTo>
                  <a:lnTo>
                    <a:pt x="331355" y="38760"/>
                  </a:lnTo>
                  <a:lnTo>
                    <a:pt x="331520" y="38836"/>
                  </a:lnTo>
                  <a:lnTo>
                    <a:pt x="331787" y="38963"/>
                  </a:lnTo>
                  <a:close/>
                </a:path>
                <a:path w="645159" h="224789">
                  <a:moveTo>
                    <a:pt x="331978" y="1955"/>
                  </a:moveTo>
                  <a:lnTo>
                    <a:pt x="331457" y="2184"/>
                  </a:lnTo>
                  <a:lnTo>
                    <a:pt x="331177" y="2336"/>
                  </a:lnTo>
                  <a:lnTo>
                    <a:pt x="330974" y="2451"/>
                  </a:lnTo>
                  <a:lnTo>
                    <a:pt x="331978" y="1955"/>
                  </a:lnTo>
                  <a:close/>
                </a:path>
                <a:path w="645159" h="224789">
                  <a:moveTo>
                    <a:pt x="336473" y="393"/>
                  </a:moveTo>
                  <a:lnTo>
                    <a:pt x="335902" y="469"/>
                  </a:lnTo>
                  <a:lnTo>
                    <a:pt x="334022" y="1016"/>
                  </a:lnTo>
                  <a:lnTo>
                    <a:pt x="332232" y="1828"/>
                  </a:lnTo>
                  <a:lnTo>
                    <a:pt x="333298" y="1358"/>
                  </a:lnTo>
                  <a:lnTo>
                    <a:pt x="334683" y="889"/>
                  </a:lnTo>
                  <a:lnTo>
                    <a:pt x="335203" y="698"/>
                  </a:lnTo>
                  <a:lnTo>
                    <a:pt x="336346" y="431"/>
                  </a:lnTo>
                  <a:lnTo>
                    <a:pt x="336473" y="393"/>
                  </a:lnTo>
                  <a:close/>
                </a:path>
                <a:path w="645159" h="224789">
                  <a:moveTo>
                    <a:pt x="336600" y="368"/>
                  </a:moveTo>
                  <a:lnTo>
                    <a:pt x="336473" y="393"/>
                  </a:lnTo>
                  <a:lnTo>
                    <a:pt x="336600" y="368"/>
                  </a:lnTo>
                  <a:close/>
                </a:path>
                <a:path w="645159" h="224789">
                  <a:moveTo>
                    <a:pt x="338836" y="76"/>
                  </a:moveTo>
                  <a:lnTo>
                    <a:pt x="338010" y="165"/>
                  </a:lnTo>
                  <a:lnTo>
                    <a:pt x="338836" y="76"/>
                  </a:lnTo>
                  <a:close/>
                </a:path>
                <a:path w="645159" h="224789">
                  <a:moveTo>
                    <a:pt x="339966" y="40995"/>
                  </a:moveTo>
                  <a:lnTo>
                    <a:pt x="339801" y="40982"/>
                  </a:lnTo>
                  <a:lnTo>
                    <a:pt x="338988" y="40919"/>
                  </a:lnTo>
                  <a:lnTo>
                    <a:pt x="338518" y="40868"/>
                  </a:lnTo>
                  <a:lnTo>
                    <a:pt x="339064" y="40944"/>
                  </a:lnTo>
                  <a:lnTo>
                    <a:pt x="337413" y="40779"/>
                  </a:lnTo>
                  <a:lnTo>
                    <a:pt x="338429" y="40868"/>
                  </a:lnTo>
                  <a:lnTo>
                    <a:pt x="336969" y="40703"/>
                  </a:lnTo>
                  <a:lnTo>
                    <a:pt x="336219" y="40538"/>
                  </a:lnTo>
                  <a:lnTo>
                    <a:pt x="335076" y="40220"/>
                  </a:lnTo>
                  <a:lnTo>
                    <a:pt x="333933" y="39890"/>
                  </a:lnTo>
                  <a:lnTo>
                    <a:pt x="332930" y="39497"/>
                  </a:lnTo>
                  <a:lnTo>
                    <a:pt x="332765" y="39420"/>
                  </a:lnTo>
                  <a:lnTo>
                    <a:pt x="332943" y="39522"/>
                  </a:lnTo>
                  <a:lnTo>
                    <a:pt x="333235" y="39662"/>
                  </a:lnTo>
                  <a:lnTo>
                    <a:pt x="333679" y="39890"/>
                  </a:lnTo>
                  <a:lnTo>
                    <a:pt x="333844" y="39954"/>
                  </a:lnTo>
                  <a:lnTo>
                    <a:pt x="334048" y="40030"/>
                  </a:lnTo>
                  <a:lnTo>
                    <a:pt x="335292" y="40386"/>
                  </a:lnTo>
                  <a:lnTo>
                    <a:pt x="335991" y="40589"/>
                  </a:lnTo>
                  <a:lnTo>
                    <a:pt x="336130" y="40614"/>
                  </a:lnTo>
                  <a:lnTo>
                    <a:pt x="336308" y="40652"/>
                  </a:lnTo>
                  <a:lnTo>
                    <a:pt x="336753" y="40716"/>
                  </a:lnTo>
                  <a:lnTo>
                    <a:pt x="336892" y="40741"/>
                  </a:lnTo>
                  <a:lnTo>
                    <a:pt x="338747" y="40995"/>
                  </a:lnTo>
                  <a:lnTo>
                    <a:pt x="339966" y="40995"/>
                  </a:lnTo>
                  <a:close/>
                </a:path>
                <a:path w="645159" h="224789">
                  <a:moveTo>
                    <a:pt x="341630" y="12"/>
                  </a:moveTo>
                  <a:lnTo>
                    <a:pt x="341172" y="0"/>
                  </a:lnTo>
                  <a:lnTo>
                    <a:pt x="340664" y="0"/>
                  </a:lnTo>
                  <a:lnTo>
                    <a:pt x="341630" y="12"/>
                  </a:lnTo>
                  <a:close/>
                </a:path>
                <a:path w="645159" h="224789">
                  <a:moveTo>
                    <a:pt x="341642" y="12"/>
                  </a:moveTo>
                  <a:close/>
                </a:path>
                <a:path w="645159" h="224789">
                  <a:moveTo>
                    <a:pt x="342950" y="139"/>
                  </a:moveTo>
                  <a:lnTo>
                    <a:pt x="342125" y="38"/>
                  </a:lnTo>
                  <a:lnTo>
                    <a:pt x="341731" y="25"/>
                  </a:lnTo>
                  <a:lnTo>
                    <a:pt x="342112" y="63"/>
                  </a:lnTo>
                  <a:lnTo>
                    <a:pt x="342950" y="139"/>
                  </a:lnTo>
                  <a:close/>
                </a:path>
                <a:path w="645159" h="224789">
                  <a:moveTo>
                    <a:pt x="343395" y="177"/>
                  </a:moveTo>
                  <a:close/>
                </a:path>
                <a:path w="645159" h="224789">
                  <a:moveTo>
                    <a:pt x="344474" y="40690"/>
                  </a:moveTo>
                  <a:lnTo>
                    <a:pt x="344322" y="40716"/>
                  </a:lnTo>
                  <a:lnTo>
                    <a:pt x="342938" y="40855"/>
                  </a:lnTo>
                  <a:lnTo>
                    <a:pt x="342112" y="40944"/>
                  </a:lnTo>
                  <a:lnTo>
                    <a:pt x="343573" y="40855"/>
                  </a:lnTo>
                  <a:lnTo>
                    <a:pt x="344474" y="40690"/>
                  </a:lnTo>
                  <a:close/>
                </a:path>
                <a:path w="645159" h="224789">
                  <a:moveTo>
                    <a:pt x="344639" y="355"/>
                  </a:moveTo>
                  <a:lnTo>
                    <a:pt x="343433" y="190"/>
                  </a:lnTo>
                  <a:lnTo>
                    <a:pt x="344639" y="368"/>
                  </a:lnTo>
                  <a:close/>
                </a:path>
                <a:path w="645159" h="224789">
                  <a:moveTo>
                    <a:pt x="348119" y="39585"/>
                  </a:moveTo>
                  <a:lnTo>
                    <a:pt x="347472" y="39839"/>
                  </a:lnTo>
                  <a:lnTo>
                    <a:pt x="345490" y="40462"/>
                  </a:lnTo>
                  <a:lnTo>
                    <a:pt x="344474" y="40690"/>
                  </a:lnTo>
                  <a:lnTo>
                    <a:pt x="344957" y="40627"/>
                  </a:lnTo>
                  <a:lnTo>
                    <a:pt x="346913" y="40106"/>
                  </a:lnTo>
                  <a:lnTo>
                    <a:pt x="348119" y="39585"/>
                  </a:lnTo>
                  <a:close/>
                </a:path>
                <a:path w="645159" h="224789">
                  <a:moveTo>
                    <a:pt x="348449" y="1536"/>
                  </a:moveTo>
                  <a:lnTo>
                    <a:pt x="347383" y="1041"/>
                  </a:lnTo>
                  <a:lnTo>
                    <a:pt x="345427" y="469"/>
                  </a:lnTo>
                  <a:lnTo>
                    <a:pt x="344665" y="368"/>
                  </a:lnTo>
                  <a:lnTo>
                    <a:pt x="345859" y="647"/>
                  </a:lnTo>
                  <a:lnTo>
                    <a:pt x="347840" y="1295"/>
                  </a:lnTo>
                  <a:lnTo>
                    <a:pt x="348449" y="1536"/>
                  </a:lnTo>
                  <a:close/>
                </a:path>
                <a:path w="645159" h="224789">
                  <a:moveTo>
                    <a:pt x="349415" y="2006"/>
                  </a:moveTo>
                  <a:close/>
                </a:path>
                <a:path w="645159" h="224789">
                  <a:moveTo>
                    <a:pt x="352094" y="3479"/>
                  </a:moveTo>
                  <a:lnTo>
                    <a:pt x="351383" y="2984"/>
                  </a:lnTo>
                  <a:lnTo>
                    <a:pt x="350266" y="2425"/>
                  </a:lnTo>
                  <a:lnTo>
                    <a:pt x="350050" y="2298"/>
                  </a:lnTo>
                  <a:lnTo>
                    <a:pt x="349478" y="2032"/>
                  </a:lnTo>
                  <a:lnTo>
                    <a:pt x="350608" y="2628"/>
                  </a:lnTo>
                  <a:lnTo>
                    <a:pt x="351028" y="2857"/>
                  </a:lnTo>
                  <a:lnTo>
                    <a:pt x="352094" y="3479"/>
                  </a:lnTo>
                  <a:close/>
                </a:path>
                <a:path w="645159" h="224789">
                  <a:moveTo>
                    <a:pt x="353034" y="4178"/>
                  </a:moveTo>
                  <a:lnTo>
                    <a:pt x="352742" y="3911"/>
                  </a:lnTo>
                  <a:lnTo>
                    <a:pt x="352094" y="3479"/>
                  </a:lnTo>
                  <a:lnTo>
                    <a:pt x="353034" y="4178"/>
                  </a:lnTo>
                  <a:close/>
                </a:path>
                <a:path w="645159" h="224789">
                  <a:moveTo>
                    <a:pt x="355676" y="34366"/>
                  </a:moveTo>
                  <a:lnTo>
                    <a:pt x="350380" y="38531"/>
                  </a:lnTo>
                  <a:lnTo>
                    <a:pt x="352056" y="37693"/>
                  </a:lnTo>
                  <a:lnTo>
                    <a:pt x="354076" y="36156"/>
                  </a:lnTo>
                  <a:lnTo>
                    <a:pt x="355676" y="34366"/>
                  </a:lnTo>
                  <a:close/>
                </a:path>
                <a:path w="645159" h="224789">
                  <a:moveTo>
                    <a:pt x="356387" y="33540"/>
                  </a:moveTo>
                  <a:lnTo>
                    <a:pt x="355892" y="34124"/>
                  </a:lnTo>
                  <a:lnTo>
                    <a:pt x="356209" y="33782"/>
                  </a:lnTo>
                  <a:lnTo>
                    <a:pt x="356387" y="33540"/>
                  </a:lnTo>
                  <a:close/>
                </a:path>
                <a:path w="645159" h="224789">
                  <a:moveTo>
                    <a:pt x="358533" y="10604"/>
                  </a:moveTo>
                  <a:lnTo>
                    <a:pt x="357771" y="9042"/>
                  </a:lnTo>
                  <a:lnTo>
                    <a:pt x="356133" y="6870"/>
                  </a:lnTo>
                  <a:lnTo>
                    <a:pt x="355396" y="6223"/>
                  </a:lnTo>
                  <a:lnTo>
                    <a:pt x="356577" y="7569"/>
                  </a:lnTo>
                  <a:lnTo>
                    <a:pt x="357593" y="9080"/>
                  </a:lnTo>
                  <a:lnTo>
                    <a:pt x="358089" y="9842"/>
                  </a:lnTo>
                  <a:lnTo>
                    <a:pt x="358533" y="10604"/>
                  </a:lnTo>
                  <a:close/>
                </a:path>
                <a:path w="645159" h="224789">
                  <a:moveTo>
                    <a:pt x="359397" y="12433"/>
                  </a:moveTo>
                  <a:lnTo>
                    <a:pt x="359079" y="11696"/>
                  </a:lnTo>
                  <a:lnTo>
                    <a:pt x="358927" y="11404"/>
                  </a:lnTo>
                  <a:lnTo>
                    <a:pt x="359397" y="12433"/>
                  </a:lnTo>
                  <a:close/>
                </a:path>
                <a:path w="645159" h="224789">
                  <a:moveTo>
                    <a:pt x="360565" y="25260"/>
                  </a:moveTo>
                  <a:lnTo>
                    <a:pt x="359879" y="27355"/>
                  </a:lnTo>
                  <a:lnTo>
                    <a:pt x="360349" y="26225"/>
                  </a:lnTo>
                  <a:lnTo>
                    <a:pt x="360565" y="25260"/>
                  </a:lnTo>
                  <a:close/>
                </a:path>
                <a:path w="645159" h="224789">
                  <a:moveTo>
                    <a:pt x="360794" y="17068"/>
                  </a:moveTo>
                  <a:lnTo>
                    <a:pt x="360743" y="16598"/>
                  </a:lnTo>
                  <a:lnTo>
                    <a:pt x="360730" y="16433"/>
                  </a:lnTo>
                  <a:lnTo>
                    <a:pt x="360210" y="14351"/>
                  </a:lnTo>
                  <a:lnTo>
                    <a:pt x="359740" y="13233"/>
                  </a:lnTo>
                  <a:lnTo>
                    <a:pt x="359994" y="13931"/>
                  </a:lnTo>
                  <a:lnTo>
                    <a:pt x="360565" y="15887"/>
                  </a:lnTo>
                  <a:lnTo>
                    <a:pt x="360641" y="16319"/>
                  </a:lnTo>
                  <a:lnTo>
                    <a:pt x="360794" y="17068"/>
                  </a:lnTo>
                  <a:close/>
                </a:path>
                <a:path w="645159" h="224789">
                  <a:moveTo>
                    <a:pt x="360870" y="23685"/>
                  </a:moveTo>
                  <a:lnTo>
                    <a:pt x="360718" y="24447"/>
                  </a:lnTo>
                  <a:lnTo>
                    <a:pt x="360565" y="25209"/>
                  </a:lnTo>
                  <a:lnTo>
                    <a:pt x="360705" y="24815"/>
                  </a:lnTo>
                  <a:lnTo>
                    <a:pt x="360756" y="24472"/>
                  </a:lnTo>
                  <a:lnTo>
                    <a:pt x="360857" y="24041"/>
                  </a:lnTo>
                  <a:lnTo>
                    <a:pt x="360870" y="23685"/>
                  </a:lnTo>
                  <a:close/>
                </a:path>
                <a:path w="645159" h="224789">
                  <a:moveTo>
                    <a:pt x="361022" y="19443"/>
                  </a:moveTo>
                  <a:lnTo>
                    <a:pt x="360997" y="18211"/>
                  </a:lnTo>
                  <a:lnTo>
                    <a:pt x="360819" y="17145"/>
                  </a:lnTo>
                  <a:lnTo>
                    <a:pt x="361022" y="19443"/>
                  </a:lnTo>
                  <a:close/>
                </a:path>
                <a:path w="645159" h="224789">
                  <a:moveTo>
                    <a:pt x="361048" y="21209"/>
                  </a:moveTo>
                  <a:lnTo>
                    <a:pt x="360895" y="23571"/>
                  </a:lnTo>
                  <a:lnTo>
                    <a:pt x="361048" y="22669"/>
                  </a:lnTo>
                  <a:lnTo>
                    <a:pt x="361048" y="21209"/>
                  </a:lnTo>
                  <a:close/>
                </a:path>
                <a:path w="645159" h="224789">
                  <a:moveTo>
                    <a:pt x="644855" y="193865"/>
                  </a:moveTo>
                  <a:lnTo>
                    <a:pt x="502818" y="111455"/>
                  </a:lnTo>
                  <a:lnTo>
                    <a:pt x="497395" y="108292"/>
                  </a:lnTo>
                  <a:lnTo>
                    <a:pt x="407479" y="56121"/>
                  </a:lnTo>
                  <a:lnTo>
                    <a:pt x="402043" y="52971"/>
                  </a:lnTo>
                  <a:lnTo>
                    <a:pt x="359575" y="28333"/>
                  </a:lnTo>
                  <a:lnTo>
                    <a:pt x="359244" y="28968"/>
                  </a:lnTo>
                  <a:lnTo>
                    <a:pt x="358825" y="29819"/>
                  </a:lnTo>
                  <a:lnTo>
                    <a:pt x="358432" y="30530"/>
                  </a:lnTo>
                  <a:lnTo>
                    <a:pt x="357670" y="31800"/>
                  </a:lnTo>
                  <a:lnTo>
                    <a:pt x="357124" y="32588"/>
                  </a:lnTo>
                  <a:lnTo>
                    <a:pt x="356793" y="33020"/>
                  </a:lnTo>
                  <a:lnTo>
                    <a:pt x="401929" y="59207"/>
                  </a:lnTo>
                  <a:lnTo>
                    <a:pt x="407365" y="62357"/>
                  </a:lnTo>
                  <a:lnTo>
                    <a:pt x="491959" y="111455"/>
                  </a:lnTo>
                  <a:lnTo>
                    <a:pt x="497382" y="114592"/>
                  </a:lnTo>
                  <a:lnTo>
                    <a:pt x="642150" y="198589"/>
                  </a:lnTo>
                  <a:lnTo>
                    <a:pt x="642480" y="197764"/>
                  </a:lnTo>
                  <a:lnTo>
                    <a:pt x="642886" y="196938"/>
                  </a:lnTo>
                  <a:lnTo>
                    <a:pt x="643801" y="195338"/>
                  </a:lnTo>
                  <a:lnTo>
                    <a:pt x="644309" y="194576"/>
                  </a:lnTo>
                  <a:lnTo>
                    <a:pt x="644855" y="19386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4" name="object 780"/>
            <p:cNvSpPr/>
            <p:nvPr/>
          </p:nvSpPr>
          <p:spPr>
            <a:xfrm>
              <a:off x="9674505" y="5299039"/>
              <a:ext cx="664210" cy="558165"/>
            </a:xfrm>
            <a:custGeom>
              <a:avLst/>
              <a:gdLst/>
              <a:ahLst/>
              <a:cxnLst/>
              <a:rect l="l" t="t" r="r" b="b"/>
              <a:pathLst>
                <a:path w="664209" h="558164">
                  <a:moveTo>
                    <a:pt x="5422" y="419722"/>
                  </a:moveTo>
                  <a:lnTo>
                    <a:pt x="5359" y="426059"/>
                  </a:lnTo>
                  <a:lnTo>
                    <a:pt x="0" y="429183"/>
                  </a:lnTo>
                  <a:lnTo>
                    <a:pt x="0" y="557847"/>
                  </a:lnTo>
                  <a:lnTo>
                    <a:pt x="1219" y="557707"/>
                  </a:lnTo>
                  <a:lnTo>
                    <a:pt x="2209" y="557657"/>
                  </a:lnTo>
                  <a:lnTo>
                    <a:pt x="3479" y="557657"/>
                  </a:lnTo>
                  <a:lnTo>
                    <a:pt x="4267" y="557707"/>
                  </a:lnTo>
                  <a:lnTo>
                    <a:pt x="5359" y="557847"/>
                  </a:lnTo>
                  <a:lnTo>
                    <a:pt x="5422" y="426046"/>
                  </a:lnTo>
                  <a:lnTo>
                    <a:pt x="5359" y="557657"/>
                  </a:lnTo>
                  <a:lnTo>
                    <a:pt x="5359" y="426072"/>
                  </a:lnTo>
                  <a:lnTo>
                    <a:pt x="5422" y="419747"/>
                  </a:lnTo>
                  <a:close/>
                </a:path>
                <a:path w="664209" h="558164">
                  <a:moveTo>
                    <a:pt x="5422" y="226707"/>
                  </a:moveTo>
                  <a:lnTo>
                    <a:pt x="4483" y="226834"/>
                  </a:lnTo>
                  <a:lnTo>
                    <a:pt x="3708" y="226885"/>
                  </a:lnTo>
                  <a:lnTo>
                    <a:pt x="1816" y="226872"/>
                  </a:lnTo>
                  <a:lnTo>
                    <a:pt x="457" y="226783"/>
                  </a:lnTo>
                  <a:lnTo>
                    <a:pt x="0" y="226707"/>
                  </a:lnTo>
                  <a:lnTo>
                    <a:pt x="0" y="262966"/>
                  </a:lnTo>
                  <a:lnTo>
                    <a:pt x="0" y="269252"/>
                  </a:lnTo>
                  <a:lnTo>
                    <a:pt x="0" y="422871"/>
                  </a:lnTo>
                  <a:lnTo>
                    <a:pt x="5359" y="419773"/>
                  </a:lnTo>
                  <a:lnTo>
                    <a:pt x="5359" y="272376"/>
                  </a:lnTo>
                  <a:lnTo>
                    <a:pt x="5422" y="266115"/>
                  </a:lnTo>
                  <a:lnTo>
                    <a:pt x="5359" y="226885"/>
                  </a:lnTo>
                  <a:lnTo>
                    <a:pt x="5422" y="266115"/>
                  </a:lnTo>
                  <a:lnTo>
                    <a:pt x="5422" y="226707"/>
                  </a:lnTo>
                  <a:close/>
                </a:path>
                <a:path w="664209" h="558164">
                  <a:moveTo>
                    <a:pt x="320332" y="177"/>
                  </a:moveTo>
                  <a:close/>
                </a:path>
                <a:path w="664209" h="558164">
                  <a:moveTo>
                    <a:pt x="343395" y="20497"/>
                  </a:moveTo>
                  <a:lnTo>
                    <a:pt x="338912" y="7569"/>
                  </a:lnTo>
                  <a:lnTo>
                    <a:pt x="338239" y="6540"/>
                  </a:lnTo>
                  <a:lnTo>
                    <a:pt x="335991" y="4419"/>
                  </a:lnTo>
                  <a:lnTo>
                    <a:pt x="334505" y="3530"/>
                  </a:lnTo>
                  <a:lnTo>
                    <a:pt x="334683" y="3670"/>
                  </a:lnTo>
                  <a:lnTo>
                    <a:pt x="332028" y="2120"/>
                  </a:lnTo>
                  <a:lnTo>
                    <a:pt x="329730" y="1041"/>
                  </a:lnTo>
                  <a:lnTo>
                    <a:pt x="327774" y="469"/>
                  </a:lnTo>
                  <a:lnTo>
                    <a:pt x="325780" y="190"/>
                  </a:lnTo>
                  <a:lnTo>
                    <a:pt x="325780" y="18948"/>
                  </a:lnTo>
                  <a:lnTo>
                    <a:pt x="325780" y="19888"/>
                  </a:lnTo>
                  <a:lnTo>
                    <a:pt x="325716" y="18923"/>
                  </a:lnTo>
                  <a:lnTo>
                    <a:pt x="325780" y="190"/>
                  </a:lnTo>
                  <a:lnTo>
                    <a:pt x="325653" y="190"/>
                  </a:lnTo>
                  <a:lnTo>
                    <a:pt x="325653" y="19634"/>
                  </a:lnTo>
                  <a:lnTo>
                    <a:pt x="325640" y="21221"/>
                  </a:lnTo>
                  <a:lnTo>
                    <a:pt x="325374" y="21831"/>
                  </a:lnTo>
                  <a:lnTo>
                    <a:pt x="325640" y="21221"/>
                  </a:lnTo>
                  <a:lnTo>
                    <a:pt x="325640" y="19646"/>
                  </a:lnTo>
                  <a:lnTo>
                    <a:pt x="325551" y="19380"/>
                  </a:lnTo>
                  <a:lnTo>
                    <a:pt x="325653" y="19634"/>
                  </a:lnTo>
                  <a:lnTo>
                    <a:pt x="325653" y="190"/>
                  </a:lnTo>
                  <a:lnTo>
                    <a:pt x="324662" y="63"/>
                  </a:lnTo>
                  <a:lnTo>
                    <a:pt x="324218" y="38"/>
                  </a:lnTo>
                  <a:lnTo>
                    <a:pt x="323977" y="12"/>
                  </a:lnTo>
                  <a:lnTo>
                    <a:pt x="323672" y="0"/>
                  </a:lnTo>
                  <a:lnTo>
                    <a:pt x="323037" y="0"/>
                  </a:lnTo>
                  <a:lnTo>
                    <a:pt x="322999" y="23660"/>
                  </a:lnTo>
                  <a:lnTo>
                    <a:pt x="322249" y="23228"/>
                  </a:lnTo>
                  <a:lnTo>
                    <a:pt x="322999" y="23660"/>
                  </a:lnTo>
                  <a:lnTo>
                    <a:pt x="322999" y="0"/>
                  </a:lnTo>
                  <a:lnTo>
                    <a:pt x="322529" y="0"/>
                  </a:lnTo>
                  <a:lnTo>
                    <a:pt x="322122" y="0"/>
                  </a:lnTo>
                  <a:lnTo>
                    <a:pt x="321233" y="76"/>
                  </a:lnTo>
                  <a:lnTo>
                    <a:pt x="321017" y="101"/>
                  </a:lnTo>
                  <a:lnTo>
                    <a:pt x="320802" y="127"/>
                  </a:lnTo>
                  <a:lnTo>
                    <a:pt x="320649" y="152"/>
                  </a:lnTo>
                  <a:lnTo>
                    <a:pt x="320408" y="190"/>
                  </a:lnTo>
                  <a:lnTo>
                    <a:pt x="320408" y="19634"/>
                  </a:lnTo>
                  <a:lnTo>
                    <a:pt x="320370" y="21120"/>
                  </a:lnTo>
                  <a:lnTo>
                    <a:pt x="320332" y="20993"/>
                  </a:lnTo>
                  <a:lnTo>
                    <a:pt x="320294" y="18948"/>
                  </a:lnTo>
                  <a:lnTo>
                    <a:pt x="320357" y="19900"/>
                  </a:lnTo>
                  <a:lnTo>
                    <a:pt x="320408" y="19634"/>
                  </a:lnTo>
                  <a:lnTo>
                    <a:pt x="320408" y="190"/>
                  </a:lnTo>
                  <a:lnTo>
                    <a:pt x="320294" y="18923"/>
                  </a:lnTo>
                  <a:lnTo>
                    <a:pt x="320294" y="190"/>
                  </a:lnTo>
                  <a:lnTo>
                    <a:pt x="318630" y="419"/>
                  </a:lnTo>
                  <a:lnTo>
                    <a:pt x="318249" y="469"/>
                  </a:lnTo>
                  <a:lnTo>
                    <a:pt x="318033" y="533"/>
                  </a:lnTo>
                  <a:lnTo>
                    <a:pt x="316941" y="876"/>
                  </a:lnTo>
                  <a:lnTo>
                    <a:pt x="314363" y="1968"/>
                  </a:lnTo>
                  <a:lnTo>
                    <a:pt x="315112" y="1625"/>
                  </a:lnTo>
                  <a:lnTo>
                    <a:pt x="316941" y="876"/>
                  </a:lnTo>
                  <a:lnTo>
                    <a:pt x="317144" y="812"/>
                  </a:lnTo>
                  <a:lnTo>
                    <a:pt x="318033" y="584"/>
                  </a:lnTo>
                  <a:lnTo>
                    <a:pt x="316369" y="1016"/>
                  </a:lnTo>
                  <a:lnTo>
                    <a:pt x="314439" y="1892"/>
                  </a:lnTo>
                  <a:lnTo>
                    <a:pt x="313817" y="2184"/>
                  </a:lnTo>
                  <a:lnTo>
                    <a:pt x="313359" y="2489"/>
                  </a:lnTo>
                  <a:lnTo>
                    <a:pt x="313626" y="2324"/>
                  </a:lnTo>
                  <a:lnTo>
                    <a:pt x="313817" y="2235"/>
                  </a:lnTo>
                  <a:lnTo>
                    <a:pt x="313296" y="2451"/>
                  </a:lnTo>
                  <a:lnTo>
                    <a:pt x="312674" y="2832"/>
                  </a:lnTo>
                  <a:lnTo>
                    <a:pt x="309626" y="4470"/>
                  </a:lnTo>
                  <a:lnTo>
                    <a:pt x="309270" y="4838"/>
                  </a:lnTo>
                  <a:lnTo>
                    <a:pt x="309105" y="4927"/>
                  </a:lnTo>
                  <a:lnTo>
                    <a:pt x="308203" y="5956"/>
                  </a:lnTo>
                  <a:lnTo>
                    <a:pt x="306908" y="7327"/>
                  </a:lnTo>
                  <a:lnTo>
                    <a:pt x="306908" y="32994"/>
                  </a:lnTo>
                  <a:lnTo>
                    <a:pt x="306908" y="7327"/>
                  </a:lnTo>
                  <a:lnTo>
                    <a:pt x="306476" y="7785"/>
                  </a:lnTo>
                  <a:lnTo>
                    <a:pt x="306324" y="8102"/>
                  </a:lnTo>
                  <a:lnTo>
                    <a:pt x="305181" y="10528"/>
                  </a:lnTo>
                  <a:lnTo>
                    <a:pt x="305054" y="10833"/>
                  </a:lnTo>
                  <a:lnTo>
                    <a:pt x="305054" y="30149"/>
                  </a:lnTo>
                  <a:lnTo>
                    <a:pt x="304901" y="29870"/>
                  </a:lnTo>
                  <a:lnTo>
                    <a:pt x="305054" y="30149"/>
                  </a:lnTo>
                  <a:lnTo>
                    <a:pt x="305054" y="10833"/>
                  </a:lnTo>
                  <a:lnTo>
                    <a:pt x="303682" y="13741"/>
                  </a:lnTo>
                  <a:lnTo>
                    <a:pt x="305181" y="10528"/>
                  </a:lnTo>
                  <a:lnTo>
                    <a:pt x="304939" y="10934"/>
                  </a:lnTo>
                  <a:lnTo>
                    <a:pt x="304596" y="11633"/>
                  </a:lnTo>
                  <a:lnTo>
                    <a:pt x="303542" y="14046"/>
                  </a:lnTo>
                  <a:lnTo>
                    <a:pt x="303047" y="15862"/>
                  </a:lnTo>
                  <a:lnTo>
                    <a:pt x="302704" y="18376"/>
                  </a:lnTo>
                  <a:lnTo>
                    <a:pt x="302704" y="18961"/>
                  </a:lnTo>
                  <a:lnTo>
                    <a:pt x="302679" y="20497"/>
                  </a:lnTo>
                  <a:lnTo>
                    <a:pt x="302679" y="19672"/>
                  </a:lnTo>
                  <a:lnTo>
                    <a:pt x="302704" y="18961"/>
                  </a:lnTo>
                  <a:lnTo>
                    <a:pt x="302704" y="18376"/>
                  </a:lnTo>
                  <a:lnTo>
                    <a:pt x="302666" y="18656"/>
                  </a:lnTo>
                  <a:lnTo>
                    <a:pt x="302602" y="19837"/>
                  </a:lnTo>
                  <a:lnTo>
                    <a:pt x="302475" y="20955"/>
                  </a:lnTo>
                  <a:lnTo>
                    <a:pt x="302526" y="21551"/>
                  </a:lnTo>
                  <a:lnTo>
                    <a:pt x="302729" y="23939"/>
                  </a:lnTo>
                  <a:lnTo>
                    <a:pt x="302996" y="24790"/>
                  </a:lnTo>
                  <a:lnTo>
                    <a:pt x="303085" y="25057"/>
                  </a:lnTo>
                  <a:lnTo>
                    <a:pt x="303390" y="26289"/>
                  </a:lnTo>
                  <a:lnTo>
                    <a:pt x="304139" y="28282"/>
                  </a:lnTo>
                  <a:lnTo>
                    <a:pt x="304482" y="29146"/>
                  </a:lnTo>
                  <a:lnTo>
                    <a:pt x="306857" y="33032"/>
                  </a:lnTo>
                  <a:lnTo>
                    <a:pt x="308838" y="35521"/>
                  </a:lnTo>
                  <a:lnTo>
                    <a:pt x="322668" y="40982"/>
                  </a:lnTo>
                  <a:lnTo>
                    <a:pt x="322275" y="40982"/>
                  </a:lnTo>
                  <a:lnTo>
                    <a:pt x="322516" y="40995"/>
                  </a:lnTo>
                  <a:lnTo>
                    <a:pt x="323037" y="40995"/>
                  </a:lnTo>
                  <a:lnTo>
                    <a:pt x="323761" y="40995"/>
                  </a:lnTo>
                  <a:lnTo>
                    <a:pt x="324205" y="40970"/>
                  </a:lnTo>
                  <a:lnTo>
                    <a:pt x="324472" y="40944"/>
                  </a:lnTo>
                  <a:lnTo>
                    <a:pt x="325285" y="40868"/>
                  </a:lnTo>
                  <a:lnTo>
                    <a:pt x="325869" y="40805"/>
                  </a:lnTo>
                  <a:lnTo>
                    <a:pt x="327266" y="40652"/>
                  </a:lnTo>
                  <a:lnTo>
                    <a:pt x="329323" y="40106"/>
                  </a:lnTo>
                  <a:lnTo>
                    <a:pt x="331254" y="39230"/>
                  </a:lnTo>
                  <a:lnTo>
                    <a:pt x="332562" y="38620"/>
                  </a:lnTo>
                  <a:lnTo>
                    <a:pt x="335470" y="36830"/>
                  </a:lnTo>
                  <a:lnTo>
                    <a:pt x="335876" y="36576"/>
                  </a:lnTo>
                  <a:lnTo>
                    <a:pt x="337680" y="34937"/>
                  </a:lnTo>
                  <a:lnTo>
                    <a:pt x="338556" y="33782"/>
                  </a:lnTo>
                  <a:lnTo>
                    <a:pt x="338709" y="33578"/>
                  </a:lnTo>
                  <a:lnTo>
                    <a:pt x="339140" y="33020"/>
                  </a:lnTo>
                  <a:lnTo>
                    <a:pt x="339255" y="32880"/>
                  </a:lnTo>
                  <a:lnTo>
                    <a:pt x="339382" y="32715"/>
                  </a:lnTo>
                  <a:lnTo>
                    <a:pt x="339674" y="32321"/>
                  </a:lnTo>
                  <a:lnTo>
                    <a:pt x="340169" y="31610"/>
                  </a:lnTo>
                  <a:lnTo>
                    <a:pt x="340601" y="30835"/>
                  </a:lnTo>
                  <a:lnTo>
                    <a:pt x="340931" y="30264"/>
                  </a:lnTo>
                  <a:lnTo>
                    <a:pt x="341109" y="29921"/>
                  </a:lnTo>
                  <a:lnTo>
                    <a:pt x="341287" y="29603"/>
                  </a:lnTo>
                  <a:lnTo>
                    <a:pt x="341591" y="28956"/>
                  </a:lnTo>
                  <a:lnTo>
                    <a:pt x="341858" y="28282"/>
                  </a:lnTo>
                  <a:lnTo>
                    <a:pt x="342696" y="26225"/>
                  </a:lnTo>
                  <a:lnTo>
                    <a:pt x="343204" y="24041"/>
                  </a:lnTo>
                  <a:lnTo>
                    <a:pt x="343395" y="20497"/>
                  </a:lnTo>
                  <a:close/>
                </a:path>
                <a:path w="664209" h="558164">
                  <a:moveTo>
                    <a:pt x="663765" y="199351"/>
                  </a:moveTo>
                  <a:lnTo>
                    <a:pt x="643407" y="185877"/>
                  </a:lnTo>
                  <a:lnTo>
                    <a:pt x="637070" y="185940"/>
                  </a:lnTo>
                  <a:lnTo>
                    <a:pt x="624497" y="198589"/>
                  </a:lnTo>
                  <a:lnTo>
                    <a:pt x="623455" y="201091"/>
                  </a:lnTo>
                  <a:lnTo>
                    <a:pt x="622960" y="203733"/>
                  </a:lnTo>
                  <a:lnTo>
                    <a:pt x="622947" y="213423"/>
                  </a:lnTo>
                  <a:lnTo>
                    <a:pt x="626605" y="220345"/>
                  </a:lnTo>
                  <a:lnTo>
                    <a:pt x="636358" y="225996"/>
                  </a:lnTo>
                  <a:lnTo>
                    <a:pt x="639851" y="226885"/>
                  </a:lnTo>
                  <a:lnTo>
                    <a:pt x="643331" y="226885"/>
                  </a:lnTo>
                  <a:lnTo>
                    <a:pt x="663740" y="209905"/>
                  </a:lnTo>
                  <a:lnTo>
                    <a:pt x="663740" y="209105"/>
                  </a:lnTo>
                  <a:lnTo>
                    <a:pt x="663765" y="19935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5" name="object 781"/>
            <p:cNvSpPr/>
            <p:nvPr/>
          </p:nvSpPr>
          <p:spPr>
            <a:xfrm>
              <a:off x="9015921" y="5484916"/>
              <a:ext cx="681355" cy="598805"/>
            </a:xfrm>
            <a:custGeom>
              <a:avLst/>
              <a:gdLst/>
              <a:ahLst/>
              <a:cxnLst/>
              <a:rect l="l" t="t" r="r" b="b"/>
              <a:pathLst>
                <a:path w="681354" h="598804">
                  <a:moveTo>
                    <a:pt x="1079" y="386283"/>
                  </a:moveTo>
                  <a:lnTo>
                    <a:pt x="533" y="387985"/>
                  </a:lnTo>
                  <a:lnTo>
                    <a:pt x="279" y="388785"/>
                  </a:lnTo>
                  <a:lnTo>
                    <a:pt x="0" y="391680"/>
                  </a:lnTo>
                  <a:lnTo>
                    <a:pt x="304" y="394487"/>
                  </a:lnTo>
                  <a:lnTo>
                    <a:pt x="292" y="394284"/>
                  </a:lnTo>
                  <a:lnTo>
                    <a:pt x="266" y="393331"/>
                  </a:lnTo>
                  <a:lnTo>
                    <a:pt x="203" y="390105"/>
                  </a:lnTo>
                  <a:lnTo>
                    <a:pt x="304" y="389382"/>
                  </a:lnTo>
                  <a:lnTo>
                    <a:pt x="266" y="393217"/>
                  </a:lnTo>
                  <a:lnTo>
                    <a:pt x="330" y="390105"/>
                  </a:lnTo>
                  <a:lnTo>
                    <a:pt x="406" y="389343"/>
                  </a:lnTo>
                  <a:lnTo>
                    <a:pt x="1079" y="386283"/>
                  </a:lnTo>
                  <a:close/>
                </a:path>
                <a:path w="681354" h="598804">
                  <a:moveTo>
                    <a:pt x="1397" y="385318"/>
                  </a:moveTo>
                  <a:lnTo>
                    <a:pt x="1155" y="385953"/>
                  </a:lnTo>
                  <a:lnTo>
                    <a:pt x="1079" y="386283"/>
                  </a:lnTo>
                  <a:lnTo>
                    <a:pt x="1397" y="385318"/>
                  </a:lnTo>
                  <a:close/>
                </a:path>
                <a:path w="681354" h="598804">
                  <a:moveTo>
                    <a:pt x="1790" y="400088"/>
                  </a:moveTo>
                  <a:lnTo>
                    <a:pt x="1422" y="399199"/>
                  </a:lnTo>
                  <a:lnTo>
                    <a:pt x="1117" y="398272"/>
                  </a:lnTo>
                  <a:lnTo>
                    <a:pt x="469" y="395668"/>
                  </a:lnTo>
                  <a:lnTo>
                    <a:pt x="304" y="394487"/>
                  </a:lnTo>
                  <a:lnTo>
                    <a:pt x="520" y="396468"/>
                  </a:lnTo>
                  <a:lnTo>
                    <a:pt x="1003" y="398360"/>
                  </a:lnTo>
                  <a:lnTo>
                    <a:pt x="1739" y="400113"/>
                  </a:lnTo>
                  <a:close/>
                </a:path>
                <a:path w="681354" h="598804">
                  <a:moveTo>
                    <a:pt x="1790" y="12712"/>
                  </a:moveTo>
                  <a:lnTo>
                    <a:pt x="736" y="15087"/>
                  </a:lnTo>
                  <a:lnTo>
                    <a:pt x="279" y="17348"/>
                  </a:lnTo>
                  <a:lnTo>
                    <a:pt x="266" y="18834"/>
                  </a:lnTo>
                  <a:lnTo>
                    <a:pt x="444" y="17348"/>
                  </a:lnTo>
                  <a:lnTo>
                    <a:pt x="1054" y="14732"/>
                  </a:lnTo>
                  <a:lnTo>
                    <a:pt x="1384" y="13716"/>
                  </a:lnTo>
                  <a:lnTo>
                    <a:pt x="1790" y="12712"/>
                  </a:lnTo>
                  <a:close/>
                </a:path>
                <a:path w="681354" h="598804">
                  <a:moveTo>
                    <a:pt x="3352" y="381317"/>
                  </a:moveTo>
                  <a:lnTo>
                    <a:pt x="3162" y="381635"/>
                  </a:lnTo>
                  <a:lnTo>
                    <a:pt x="2311" y="383070"/>
                  </a:lnTo>
                  <a:lnTo>
                    <a:pt x="2235" y="383222"/>
                  </a:lnTo>
                  <a:lnTo>
                    <a:pt x="2095" y="383527"/>
                  </a:lnTo>
                  <a:lnTo>
                    <a:pt x="1397" y="385318"/>
                  </a:lnTo>
                  <a:lnTo>
                    <a:pt x="1841" y="384124"/>
                  </a:lnTo>
                  <a:lnTo>
                    <a:pt x="3352" y="381317"/>
                  </a:lnTo>
                  <a:close/>
                </a:path>
                <a:path w="681354" h="598804">
                  <a:moveTo>
                    <a:pt x="4089" y="380098"/>
                  </a:moveTo>
                  <a:lnTo>
                    <a:pt x="3886" y="380365"/>
                  </a:lnTo>
                  <a:lnTo>
                    <a:pt x="3416" y="381215"/>
                  </a:lnTo>
                  <a:lnTo>
                    <a:pt x="4089" y="380098"/>
                  </a:lnTo>
                  <a:close/>
                </a:path>
                <a:path w="681354" h="598804">
                  <a:moveTo>
                    <a:pt x="8559" y="408851"/>
                  </a:moveTo>
                  <a:lnTo>
                    <a:pt x="8089" y="408495"/>
                  </a:lnTo>
                  <a:lnTo>
                    <a:pt x="6121" y="406717"/>
                  </a:lnTo>
                  <a:lnTo>
                    <a:pt x="5257" y="405803"/>
                  </a:lnTo>
                  <a:lnTo>
                    <a:pt x="4508" y="404812"/>
                  </a:lnTo>
                  <a:lnTo>
                    <a:pt x="5715" y="406450"/>
                  </a:lnTo>
                  <a:lnTo>
                    <a:pt x="7175" y="407873"/>
                  </a:lnTo>
                  <a:lnTo>
                    <a:pt x="7962" y="408432"/>
                  </a:lnTo>
                  <a:lnTo>
                    <a:pt x="7188" y="407873"/>
                  </a:lnTo>
                  <a:lnTo>
                    <a:pt x="7962" y="408432"/>
                  </a:lnTo>
                  <a:lnTo>
                    <a:pt x="8242" y="408635"/>
                  </a:lnTo>
                  <a:lnTo>
                    <a:pt x="8559" y="408851"/>
                  </a:lnTo>
                  <a:close/>
                </a:path>
                <a:path w="681354" h="598804">
                  <a:moveTo>
                    <a:pt x="10795" y="38455"/>
                  </a:moveTo>
                  <a:lnTo>
                    <a:pt x="5295" y="34061"/>
                  </a:lnTo>
                  <a:lnTo>
                    <a:pt x="1562" y="27889"/>
                  </a:lnTo>
                  <a:lnTo>
                    <a:pt x="266" y="20866"/>
                  </a:lnTo>
                  <a:lnTo>
                    <a:pt x="266" y="22047"/>
                  </a:lnTo>
                  <a:lnTo>
                    <a:pt x="9525" y="37782"/>
                  </a:lnTo>
                  <a:lnTo>
                    <a:pt x="10795" y="38455"/>
                  </a:lnTo>
                  <a:close/>
                </a:path>
                <a:path w="681354" h="598804">
                  <a:moveTo>
                    <a:pt x="11049" y="38595"/>
                  </a:moveTo>
                  <a:lnTo>
                    <a:pt x="10795" y="38455"/>
                  </a:lnTo>
                  <a:lnTo>
                    <a:pt x="11049" y="38595"/>
                  </a:lnTo>
                  <a:close/>
                </a:path>
                <a:path w="681354" h="598804">
                  <a:moveTo>
                    <a:pt x="13271" y="411492"/>
                  </a:moveTo>
                  <a:lnTo>
                    <a:pt x="11811" y="410819"/>
                  </a:lnTo>
                  <a:lnTo>
                    <a:pt x="9563" y="409536"/>
                  </a:lnTo>
                  <a:lnTo>
                    <a:pt x="10680" y="410349"/>
                  </a:lnTo>
                  <a:lnTo>
                    <a:pt x="12712" y="411327"/>
                  </a:lnTo>
                  <a:lnTo>
                    <a:pt x="13271" y="411492"/>
                  </a:lnTo>
                  <a:close/>
                </a:path>
                <a:path w="681354" h="598804">
                  <a:moveTo>
                    <a:pt x="13335" y="411505"/>
                  </a:moveTo>
                  <a:close/>
                </a:path>
                <a:path w="681354" h="598804">
                  <a:moveTo>
                    <a:pt x="15468" y="372300"/>
                  </a:moveTo>
                  <a:lnTo>
                    <a:pt x="14020" y="372757"/>
                  </a:lnTo>
                  <a:lnTo>
                    <a:pt x="15468" y="372300"/>
                  </a:lnTo>
                  <a:close/>
                </a:path>
                <a:path w="681354" h="598804">
                  <a:moveTo>
                    <a:pt x="16598" y="372148"/>
                  </a:moveTo>
                  <a:lnTo>
                    <a:pt x="15468" y="372300"/>
                  </a:lnTo>
                  <a:lnTo>
                    <a:pt x="13131" y="373049"/>
                  </a:lnTo>
                  <a:lnTo>
                    <a:pt x="12395" y="373443"/>
                  </a:lnTo>
                  <a:lnTo>
                    <a:pt x="10985" y="374205"/>
                  </a:lnTo>
                  <a:lnTo>
                    <a:pt x="10033" y="374713"/>
                  </a:lnTo>
                  <a:lnTo>
                    <a:pt x="7861" y="375869"/>
                  </a:lnTo>
                  <a:lnTo>
                    <a:pt x="7162" y="376504"/>
                  </a:lnTo>
                  <a:lnTo>
                    <a:pt x="5130" y="378383"/>
                  </a:lnTo>
                  <a:lnTo>
                    <a:pt x="4114" y="380060"/>
                  </a:lnTo>
                  <a:lnTo>
                    <a:pt x="15354" y="372452"/>
                  </a:lnTo>
                  <a:lnTo>
                    <a:pt x="16598" y="372148"/>
                  </a:lnTo>
                  <a:close/>
                </a:path>
                <a:path w="681354" h="598804">
                  <a:moveTo>
                    <a:pt x="17868" y="40817"/>
                  </a:moveTo>
                  <a:lnTo>
                    <a:pt x="11049" y="38595"/>
                  </a:lnTo>
                  <a:lnTo>
                    <a:pt x="12382" y="39306"/>
                  </a:lnTo>
                  <a:lnTo>
                    <a:pt x="13652" y="39827"/>
                  </a:lnTo>
                  <a:lnTo>
                    <a:pt x="16002" y="40500"/>
                  </a:lnTo>
                  <a:lnTo>
                    <a:pt x="16954" y="40690"/>
                  </a:lnTo>
                  <a:lnTo>
                    <a:pt x="17868" y="40817"/>
                  </a:lnTo>
                  <a:close/>
                </a:path>
                <a:path w="681354" h="598804">
                  <a:moveTo>
                    <a:pt x="20612" y="412775"/>
                  </a:moveTo>
                  <a:lnTo>
                    <a:pt x="19646" y="412762"/>
                  </a:lnTo>
                  <a:lnTo>
                    <a:pt x="17691" y="412635"/>
                  </a:lnTo>
                  <a:lnTo>
                    <a:pt x="19177" y="412724"/>
                  </a:lnTo>
                  <a:lnTo>
                    <a:pt x="17805" y="412635"/>
                  </a:lnTo>
                  <a:lnTo>
                    <a:pt x="16344" y="412369"/>
                  </a:lnTo>
                  <a:lnTo>
                    <a:pt x="13335" y="411518"/>
                  </a:lnTo>
                  <a:lnTo>
                    <a:pt x="16256" y="412369"/>
                  </a:lnTo>
                  <a:lnTo>
                    <a:pt x="16764" y="412508"/>
                  </a:lnTo>
                  <a:lnTo>
                    <a:pt x="18669" y="412775"/>
                  </a:lnTo>
                  <a:lnTo>
                    <a:pt x="20612" y="412775"/>
                  </a:lnTo>
                  <a:close/>
                </a:path>
                <a:path w="681354" h="598804">
                  <a:moveTo>
                    <a:pt x="322072" y="570382"/>
                  </a:moveTo>
                  <a:lnTo>
                    <a:pt x="321043" y="572909"/>
                  </a:lnTo>
                  <a:lnTo>
                    <a:pt x="320535" y="575551"/>
                  </a:lnTo>
                  <a:lnTo>
                    <a:pt x="320548" y="578180"/>
                  </a:lnTo>
                  <a:lnTo>
                    <a:pt x="320675" y="575551"/>
                  </a:lnTo>
                  <a:lnTo>
                    <a:pt x="321195" y="572909"/>
                  </a:lnTo>
                  <a:lnTo>
                    <a:pt x="321500" y="571830"/>
                  </a:lnTo>
                  <a:lnTo>
                    <a:pt x="322072" y="570382"/>
                  </a:lnTo>
                  <a:close/>
                </a:path>
                <a:path w="681354" h="598804">
                  <a:moveTo>
                    <a:pt x="322313" y="586549"/>
                  </a:moveTo>
                  <a:lnTo>
                    <a:pt x="322211" y="586282"/>
                  </a:lnTo>
                  <a:lnTo>
                    <a:pt x="322084" y="585978"/>
                  </a:lnTo>
                  <a:lnTo>
                    <a:pt x="321576" y="584720"/>
                  </a:lnTo>
                  <a:lnTo>
                    <a:pt x="321170" y="583399"/>
                  </a:lnTo>
                  <a:lnTo>
                    <a:pt x="320903" y="582028"/>
                  </a:lnTo>
                  <a:lnTo>
                    <a:pt x="320675" y="580783"/>
                  </a:lnTo>
                  <a:lnTo>
                    <a:pt x="320548" y="578180"/>
                  </a:lnTo>
                  <a:lnTo>
                    <a:pt x="320535" y="581063"/>
                  </a:lnTo>
                  <a:lnTo>
                    <a:pt x="321144" y="583958"/>
                  </a:lnTo>
                  <a:lnTo>
                    <a:pt x="322313" y="586549"/>
                  </a:lnTo>
                  <a:close/>
                </a:path>
                <a:path w="681354" h="598804">
                  <a:moveTo>
                    <a:pt x="332384" y="596798"/>
                  </a:moveTo>
                  <a:lnTo>
                    <a:pt x="332092" y="596646"/>
                  </a:lnTo>
                  <a:lnTo>
                    <a:pt x="331546" y="596366"/>
                  </a:lnTo>
                  <a:lnTo>
                    <a:pt x="331190" y="596176"/>
                  </a:lnTo>
                  <a:lnTo>
                    <a:pt x="331050" y="596099"/>
                  </a:lnTo>
                  <a:lnTo>
                    <a:pt x="330746" y="595934"/>
                  </a:lnTo>
                  <a:lnTo>
                    <a:pt x="322503" y="586955"/>
                  </a:lnTo>
                  <a:lnTo>
                    <a:pt x="322389" y="586701"/>
                  </a:lnTo>
                  <a:lnTo>
                    <a:pt x="322313" y="586549"/>
                  </a:lnTo>
                  <a:lnTo>
                    <a:pt x="324053" y="590753"/>
                  </a:lnTo>
                  <a:lnTo>
                    <a:pt x="327761" y="594639"/>
                  </a:lnTo>
                  <a:lnTo>
                    <a:pt x="332384" y="596798"/>
                  </a:lnTo>
                  <a:close/>
                </a:path>
                <a:path w="681354" h="598804">
                  <a:moveTo>
                    <a:pt x="336143" y="598220"/>
                  </a:moveTo>
                  <a:lnTo>
                    <a:pt x="334162" y="597598"/>
                  </a:lnTo>
                  <a:lnTo>
                    <a:pt x="332409" y="596798"/>
                  </a:lnTo>
                  <a:lnTo>
                    <a:pt x="334073" y="597598"/>
                  </a:lnTo>
                  <a:lnTo>
                    <a:pt x="336143" y="598220"/>
                  </a:lnTo>
                  <a:close/>
                </a:path>
                <a:path w="681354" h="598804">
                  <a:moveTo>
                    <a:pt x="338226" y="598487"/>
                  </a:moveTo>
                  <a:lnTo>
                    <a:pt x="336181" y="598220"/>
                  </a:lnTo>
                  <a:lnTo>
                    <a:pt x="338226" y="598500"/>
                  </a:lnTo>
                  <a:close/>
                </a:path>
                <a:path w="681354" h="598804">
                  <a:moveTo>
                    <a:pt x="340956" y="557669"/>
                  </a:moveTo>
                  <a:lnTo>
                    <a:pt x="340055" y="557682"/>
                  </a:lnTo>
                  <a:lnTo>
                    <a:pt x="337832" y="557682"/>
                  </a:lnTo>
                  <a:lnTo>
                    <a:pt x="334810" y="558368"/>
                  </a:lnTo>
                  <a:lnTo>
                    <a:pt x="332536" y="559498"/>
                  </a:lnTo>
                  <a:lnTo>
                    <a:pt x="332308" y="559600"/>
                  </a:lnTo>
                  <a:lnTo>
                    <a:pt x="329488" y="560882"/>
                  </a:lnTo>
                  <a:lnTo>
                    <a:pt x="326847" y="563003"/>
                  </a:lnTo>
                  <a:lnTo>
                    <a:pt x="325653" y="564540"/>
                  </a:lnTo>
                  <a:lnTo>
                    <a:pt x="326364" y="563778"/>
                  </a:lnTo>
                  <a:lnTo>
                    <a:pt x="328345" y="562000"/>
                  </a:lnTo>
                  <a:lnTo>
                    <a:pt x="339471" y="557733"/>
                  </a:lnTo>
                  <a:lnTo>
                    <a:pt x="340956" y="557669"/>
                  </a:lnTo>
                  <a:close/>
                </a:path>
                <a:path w="681354" h="598804">
                  <a:moveTo>
                    <a:pt x="526948" y="467093"/>
                  </a:moveTo>
                  <a:lnTo>
                    <a:pt x="521512" y="470255"/>
                  </a:lnTo>
                  <a:lnTo>
                    <a:pt x="357149" y="565619"/>
                  </a:lnTo>
                  <a:lnTo>
                    <a:pt x="521411" y="470331"/>
                  </a:lnTo>
                  <a:lnTo>
                    <a:pt x="526834" y="467169"/>
                  </a:lnTo>
                  <a:close/>
                </a:path>
                <a:path w="681354" h="598804">
                  <a:moveTo>
                    <a:pt x="641286" y="395871"/>
                  </a:moveTo>
                  <a:lnTo>
                    <a:pt x="640930" y="392214"/>
                  </a:lnTo>
                  <a:lnTo>
                    <a:pt x="640905" y="392849"/>
                  </a:lnTo>
                  <a:lnTo>
                    <a:pt x="641083" y="395020"/>
                  </a:lnTo>
                  <a:lnTo>
                    <a:pt x="641286" y="395871"/>
                  </a:lnTo>
                  <a:close/>
                </a:path>
                <a:path w="681354" h="598804">
                  <a:moveTo>
                    <a:pt x="642035" y="27355"/>
                  </a:moveTo>
                  <a:lnTo>
                    <a:pt x="641921" y="27012"/>
                  </a:lnTo>
                  <a:lnTo>
                    <a:pt x="641756" y="26466"/>
                  </a:lnTo>
                  <a:lnTo>
                    <a:pt x="641311" y="24701"/>
                  </a:lnTo>
                  <a:lnTo>
                    <a:pt x="641146" y="23837"/>
                  </a:lnTo>
                  <a:lnTo>
                    <a:pt x="641261" y="24765"/>
                  </a:lnTo>
                  <a:lnTo>
                    <a:pt x="641718" y="26555"/>
                  </a:lnTo>
                  <a:lnTo>
                    <a:pt x="642035" y="27355"/>
                  </a:lnTo>
                  <a:close/>
                </a:path>
                <a:path w="681354" h="598804">
                  <a:moveTo>
                    <a:pt x="642048" y="399084"/>
                  </a:moveTo>
                  <a:lnTo>
                    <a:pt x="641286" y="395871"/>
                  </a:lnTo>
                  <a:lnTo>
                    <a:pt x="641362" y="396608"/>
                  </a:lnTo>
                  <a:lnTo>
                    <a:pt x="642048" y="399084"/>
                  </a:lnTo>
                  <a:close/>
                </a:path>
                <a:path w="681354" h="598804">
                  <a:moveTo>
                    <a:pt x="642061" y="399110"/>
                  </a:moveTo>
                  <a:close/>
                </a:path>
                <a:path w="681354" h="598804">
                  <a:moveTo>
                    <a:pt x="642429" y="400088"/>
                  </a:moveTo>
                  <a:lnTo>
                    <a:pt x="526948" y="467093"/>
                  </a:lnTo>
                  <a:lnTo>
                    <a:pt x="642378" y="400126"/>
                  </a:lnTo>
                  <a:close/>
                </a:path>
                <a:path w="681354" h="598804">
                  <a:moveTo>
                    <a:pt x="642429" y="12712"/>
                  </a:moveTo>
                  <a:lnTo>
                    <a:pt x="642251" y="13144"/>
                  </a:lnTo>
                  <a:lnTo>
                    <a:pt x="642162" y="13411"/>
                  </a:lnTo>
                  <a:lnTo>
                    <a:pt x="642429" y="12712"/>
                  </a:lnTo>
                  <a:close/>
                </a:path>
                <a:path w="681354" h="598804">
                  <a:moveTo>
                    <a:pt x="642950" y="29489"/>
                  </a:moveTo>
                  <a:lnTo>
                    <a:pt x="642429" y="28295"/>
                  </a:lnTo>
                  <a:lnTo>
                    <a:pt x="642277" y="27940"/>
                  </a:lnTo>
                  <a:lnTo>
                    <a:pt x="642442" y="28384"/>
                  </a:lnTo>
                  <a:lnTo>
                    <a:pt x="642658" y="28867"/>
                  </a:lnTo>
                  <a:lnTo>
                    <a:pt x="642950" y="29489"/>
                  </a:lnTo>
                  <a:close/>
                </a:path>
                <a:path w="681354" h="598804">
                  <a:moveTo>
                    <a:pt x="643864" y="381647"/>
                  </a:moveTo>
                  <a:lnTo>
                    <a:pt x="642251" y="384327"/>
                  </a:lnTo>
                  <a:lnTo>
                    <a:pt x="641261" y="387350"/>
                  </a:lnTo>
                  <a:lnTo>
                    <a:pt x="640981" y="390461"/>
                  </a:lnTo>
                  <a:lnTo>
                    <a:pt x="641045" y="389877"/>
                  </a:lnTo>
                  <a:lnTo>
                    <a:pt x="641197" y="388632"/>
                  </a:lnTo>
                  <a:lnTo>
                    <a:pt x="641337" y="387438"/>
                  </a:lnTo>
                  <a:lnTo>
                    <a:pt x="641934" y="385457"/>
                  </a:lnTo>
                  <a:lnTo>
                    <a:pt x="642061" y="385051"/>
                  </a:lnTo>
                  <a:lnTo>
                    <a:pt x="643407" y="382435"/>
                  </a:lnTo>
                  <a:lnTo>
                    <a:pt x="643864" y="381647"/>
                  </a:lnTo>
                  <a:close/>
                </a:path>
                <a:path w="681354" h="598804">
                  <a:moveTo>
                    <a:pt x="645312" y="379552"/>
                  </a:moveTo>
                  <a:lnTo>
                    <a:pt x="645096" y="379831"/>
                  </a:lnTo>
                  <a:lnTo>
                    <a:pt x="643864" y="381647"/>
                  </a:lnTo>
                  <a:lnTo>
                    <a:pt x="645312" y="379552"/>
                  </a:lnTo>
                  <a:close/>
                </a:path>
                <a:path w="681354" h="598804">
                  <a:moveTo>
                    <a:pt x="648208" y="376593"/>
                  </a:moveTo>
                  <a:lnTo>
                    <a:pt x="647522" y="377164"/>
                  </a:lnTo>
                  <a:lnTo>
                    <a:pt x="646518" y="378142"/>
                  </a:lnTo>
                  <a:lnTo>
                    <a:pt x="648208" y="376593"/>
                  </a:lnTo>
                  <a:close/>
                </a:path>
                <a:path w="681354" h="598804">
                  <a:moveTo>
                    <a:pt x="648347" y="408025"/>
                  </a:moveTo>
                  <a:lnTo>
                    <a:pt x="645985" y="405815"/>
                  </a:lnTo>
                  <a:lnTo>
                    <a:pt x="646176" y="406057"/>
                  </a:lnTo>
                  <a:lnTo>
                    <a:pt x="647573" y="407454"/>
                  </a:lnTo>
                  <a:lnTo>
                    <a:pt x="648347" y="408025"/>
                  </a:lnTo>
                  <a:close/>
                </a:path>
                <a:path w="681354" h="598804">
                  <a:moveTo>
                    <a:pt x="648716" y="376161"/>
                  </a:moveTo>
                  <a:lnTo>
                    <a:pt x="648538" y="376301"/>
                  </a:lnTo>
                  <a:lnTo>
                    <a:pt x="648208" y="376593"/>
                  </a:lnTo>
                  <a:lnTo>
                    <a:pt x="648716" y="376161"/>
                  </a:lnTo>
                  <a:close/>
                </a:path>
                <a:path w="681354" h="598804">
                  <a:moveTo>
                    <a:pt x="650786" y="374726"/>
                  </a:moveTo>
                  <a:lnTo>
                    <a:pt x="649706" y="375424"/>
                  </a:lnTo>
                  <a:lnTo>
                    <a:pt x="649033" y="375894"/>
                  </a:lnTo>
                  <a:lnTo>
                    <a:pt x="648716" y="376161"/>
                  </a:lnTo>
                  <a:lnTo>
                    <a:pt x="650786" y="374726"/>
                  </a:lnTo>
                  <a:close/>
                </a:path>
                <a:path w="681354" h="598804">
                  <a:moveTo>
                    <a:pt x="651014" y="409994"/>
                  </a:moveTo>
                  <a:lnTo>
                    <a:pt x="648347" y="408025"/>
                  </a:lnTo>
                  <a:lnTo>
                    <a:pt x="649046" y="408673"/>
                  </a:lnTo>
                  <a:lnTo>
                    <a:pt x="651014" y="409994"/>
                  </a:lnTo>
                  <a:close/>
                </a:path>
                <a:path w="681354" h="598804">
                  <a:moveTo>
                    <a:pt x="651941" y="38735"/>
                  </a:moveTo>
                  <a:lnTo>
                    <a:pt x="651814" y="38658"/>
                  </a:lnTo>
                  <a:lnTo>
                    <a:pt x="651573" y="38531"/>
                  </a:lnTo>
                  <a:lnTo>
                    <a:pt x="651941" y="38735"/>
                  </a:lnTo>
                  <a:close/>
                </a:path>
                <a:path w="681354" h="598804">
                  <a:moveTo>
                    <a:pt x="652310" y="38925"/>
                  </a:moveTo>
                  <a:lnTo>
                    <a:pt x="652068" y="38798"/>
                  </a:lnTo>
                  <a:lnTo>
                    <a:pt x="652246" y="38900"/>
                  </a:lnTo>
                  <a:close/>
                </a:path>
                <a:path w="681354" h="598804">
                  <a:moveTo>
                    <a:pt x="654075" y="1346"/>
                  </a:moveTo>
                  <a:lnTo>
                    <a:pt x="653821" y="1447"/>
                  </a:lnTo>
                  <a:lnTo>
                    <a:pt x="654075" y="1346"/>
                  </a:lnTo>
                  <a:close/>
                </a:path>
                <a:path w="681354" h="598804">
                  <a:moveTo>
                    <a:pt x="654240" y="39776"/>
                  </a:moveTo>
                  <a:lnTo>
                    <a:pt x="653783" y="39585"/>
                  </a:lnTo>
                  <a:lnTo>
                    <a:pt x="653059" y="39268"/>
                  </a:lnTo>
                  <a:lnTo>
                    <a:pt x="652564" y="39039"/>
                  </a:lnTo>
                  <a:lnTo>
                    <a:pt x="653237" y="39382"/>
                  </a:lnTo>
                  <a:lnTo>
                    <a:pt x="654240" y="39776"/>
                  </a:lnTo>
                  <a:close/>
                </a:path>
                <a:path w="681354" h="598804">
                  <a:moveTo>
                    <a:pt x="654773" y="1092"/>
                  </a:moveTo>
                  <a:lnTo>
                    <a:pt x="654405" y="1206"/>
                  </a:lnTo>
                  <a:lnTo>
                    <a:pt x="654075" y="1346"/>
                  </a:lnTo>
                  <a:lnTo>
                    <a:pt x="654773" y="1092"/>
                  </a:lnTo>
                  <a:close/>
                </a:path>
                <a:path w="681354" h="598804">
                  <a:moveTo>
                    <a:pt x="655269" y="40106"/>
                  </a:moveTo>
                  <a:lnTo>
                    <a:pt x="654519" y="39865"/>
                  </a:lnTo>
                  <a:lnTo>
                    <a:pt x="654240" y="39776"/>
                  </a:lnTo>
                  <a:lnTo>
                    <a:pt x="655269" y="40106"/>
                  </a:lnTo>
                  <a:close/>
                </a:path>
                <a:path w="681354" h="598804">
                  <a:moveTo>
                    <a:pt x="656844" y="508"/>
                  </a:moveTo>
                  <a:lnTo>
                    <a:pt x="656539" y="571"/>
                  </a:lnTo>
                  <a:lnTo>
                    <a:pt x="655688" y="812"/>
                  </a:lnTo>
                  <a:lnTo>
                    <a:pt x="656844" y="508"/>
                  </a:lnTo>
                  <a:close/>
                </a:path>
                <a:path w="681354" h="598804">
                  <a:moveTo>
                    <a:pt x="658228" y="241"/>
                  </a:moveTo>
                  <a:lnTo>
                    <a:pt x="657136" y="431"/>
                  </a:lnTo>
                  <a:lnTo>
                    <a:pt x="656844" y="508"/>
                  </a:lnTo>
                  <a:lnTo>
                    <a:pt x="658228" y="241"/>
                  </a:lnTo>
                  <a:close/>
                </a:path>
                <a:path w="681354" h="598804">
                  <a:moveTo>
                    <a:pt x="658596" y="0"/>
                  </a:moveTo>
                  <a:lnTo>
                    <a:pt x="656564" y="0"/>
                  </a:lnTo>
                  <a:lnTo>
                    <a:pt x="652233" y="1612"/>
                  </a:lnTo>
                  <a:lnTo>
                    <a:pt x="650151" y="3251"/>
                  </a:lnTo>
                  <a:lnTo>
                    <a:pt x="651649" y="2362"/>
                  </a:lnTo>
                  <a:lnTo>
                    <a:pt x="653376" y="1612"/>
                  </a:lnTo>
                  <a:lnTo>
                    <a:pt x="653503" y="1562"/>
                  </a:lnTo>
                  <a:lnTo>
                    <a:pt x="653681" y="1485"/>
                  </a:lnTo>
                  <a:lnTo>
                    <a:pt x="655497" y="723"/>
                  </a:lnTo>
                  <a:lnTo>
                    <a:pt x="654405" y="1206"/>
                  </a:lnTo>
                  <a:lnTo>
                    <a:pt x="655840" y="584"/>
                  </a:lnTo>
                  <a:lnTo>
                    <a:pt x="656793" y="381"/>
                  </a:lnTo>
                  <a:lnTo>
                    <a:pt x="655840" y="584"/>
                  </a:lnTo>
                  <a:lnTo>
                    <a:pt x="657009" y="342"/>
                  </a:lnTo>
                  <a:lnTo>
                    <a:pt x="658228" y="88"/>
                  </a:lnTo>
                  <a:lnTo>
                    <a:pt x="658545" y="25"/>
                  </a:lnTo>
                  <a:close/>
                </a:path>
                <a:path w="681354" h="598804">
                  <a:moveTo>
                    <a:pt x="658837" y="412635"/>
                  </a:moveTo>
                  <a:lnTo>
                    <a:pt x="657847" y="412508"/>
                  </a:lnTo>
                  <a:lnTo>
                    <a:pt x="656196" y="412292"/>
                  </a:lnTo>
                  <a:lnTo>
                    <a:pt x="653783" y="411505"/>
                  </a:lnTo>
                  <a:lnTo>
                    <a:pt x="653592" y="411403"/>
                  </a:lnTo>
                  <a:lnTo>
                    <a:pt x="652983" y="411086"/>
                  </a:lnTo>
                  <a:lnTo>
                    <a:pt x="651103" y="410057"/>
                  </a:lnTo>
                  <a:lnTo>
                    <a:pt x="653491" y="411416"/>
                  </a:lnTo>
                  <a:lnTo>
                    <a:pt x="656120" y="412292"/>
                  </a:lnTo>
                  <a:lnTo>
                    <a:pt x="658837" y="412635"/>
                  </a:lnTo>
                  <a:close/>
                </a:path>
                <a:path w="681354" h="598804">
                  <a:moveTo>
                    <a:pt x="659041" y="40894"/>
                  </a:moveTo>
                  <a:lnTo>
                    <a:pt x="658583" y="40830"/>
                  </a:lnTo>
                  <a:lnTo>
                    <a:pt x="659041" y="40906"/>
                  </a:lnTo>
                  <a:close/>
                </a:path>
                <a:path w="681354" h="598804">
                  <a:moveTo>
                    <a:pt x="660641" y="412775"/>
                  </a:moveTo>
                  <a:lnTo>
                    <a:pt x="660323" y="412750"/>
                  </a:lnTo>
                  <a:lnTo>
                    <a:pt x="660641" y="412775"/>
                  </a:lnTo>
                  <a:close/>
                </a:path>
                <a:path w="681354" h="598804">
                  <a:moveTo>
                    <a:pt x="663536" y="40894"/>
                  </a:moveTo>
                  <a:lnTo>
                    <a:pt x="662940" y="40957"/>
                  </a:lnTo>
                  <a:lnTo>
                    <a:pt x="662813" y="40970"/>
                  </a:lnTo>
                  <a:lnTo>
                    <a:pt x="663067" y="40957"/>
                  </a:lnTo>
                  <a:lnTo>
                    <a:pt x="663536" y="40894"/>
                  </a:lnTo>
                  <a:close/>
                </a:path>
                <a:path w="681354" h="598804">
                  <a:moveTo>
                    <a:pt x="663625" y="371919"/>
                  </a:moveTo>
                  <a:lnTo>
                    <a:pt x="662851" y="371830"/>
                  </a:lnTo>
                  <a:lnTo>
                    <a:pt x="662063" y="371779"/>
                  </a:lnTo>
                  <a:lnTo>
                    <a:pt x="663625" y="371919"/>
                  </a:lnTo>
                  <a:close/>
                </a:path>
                <a:path w="681354" h="598804">
                  <a:moveTo>
                    <a:pt x="663943" y="233895"/>
                  </a:moveTo>
                  <a:lnTo>
                    <a:pt x="658583" y="236994"/>
                  </a:lnTo>
                  <a:lnTo>
                    <a:pt x="658583" y="243306"/>
                  </a:lnTo>
                  <a:lnTo>
                    <a:pt x="663943" y="240195"/>
                  </a:lnTo>
                  <a:lnTo>
                    <a:pt x="663943" y="233908"/>
                  </a:lnTo>
                  <a:close/>
                </a:path>
                <a:path w="681354" h="598804">
                  <a:moveTo>
                    <a:pt x="667880" y="372783"/>
                  </a:moveTo>
                  <a:lnTo>
                    <a:pt x="666369" y="372275"/>
                  </a:lnTo>
                  <a:lnTo>
                    <a:pt x="667880" y="372783"/>
                  </a:lnTo>
                  <a:close/>
                </a:path>
                <a:path w="681354" h="598804">
                  <a:moveTo>
                    <a:pt x="669124" y="39446"/>
                  </a:moveTo>
                  <a:lnTo>
                    <a:pt x="668553" y="39662"/>
                  </a:lnTo>
                  <a:lnTo>
                    <a:pt x="667550" y="40030"/>
                  </a:lnTo>
                  <a:lnTo>
                    <a:pt x="667308" y="40106"/>
                  </a:lnTo>
                  <a:lnTo>
                    <a:pt x="666178" y="40449"/>
                  </a:lnTo>
                  <a:lnTo>
                    <a:pt x="665264" y="40652"/>
                  </a:lnTo>
                  <a:lnTo>
                    <a:pt x="665873" y="40589"/>
                  </a:lnTo>
                  <a:lnTo>
                    <a:pt x="667689" y="40068"/>
                  </a:lnTo>
                  <a:lnTo>
                    <a:pt x="669124" y="39446"/>
                  </a:lnTo>
                  <a:close/>
                </a:path>
                <a:path w="681354" h="598804">
                  <a:moveTo>
                    <a:pt x="670013" y="39052"/>
                  </a:moveTo>
                  <a:lnTo>
                    <a:pt x="669544" y="39268"/>
                  </a:lnTo>
                  <a:lnTo>
                    <a:pt x="669277" y="39382"/>
                  </a:lnTo>
                  <a:lnTo>
                    <a:pt x="669544" y="39281"/>
                  </a:lnTo>
                  <a:lnTo>
                    <a:pt x="670013" y="39052"/>
                  </a:lnTo>
                  <a:close/>
                </a:path>
                <a:path w="681354" h="598804">
                  <a:moveTo>
                    <a:pt x="670077" y="410832"/>
                  </a:moveTo>
                  <a:lnTo>
                    <a:pt x="669251" y="411200"/>
                  </a:lnTo>
                  <a:lnTo>
                    <a:pt x="668096" y="411607"/>
                  </a:lnTo>
                  <a:lnTo>
                    <a:pt x="669353" y="411175"/>
                  </a:lnTo>
                  <a:lnTo>
                    <a:pt x="670077" y="410832"/>
                  </a:lnTo>
                  <a:close/>
                </a:path>
                <a:path w="681354" h="598804">
                  <a:moveTo>
                    <a:pt x="670585" y="374027"/>
                  </a:moveTo>
                  <a:lnTo>
                    <a:pt x="668655" y="373011"/>
                  </a:lnTo>
                  <a:lnTo>
                    <a:pt x="668528" y="372973"/>
                  </a:lnTo>
                  <a:lnTo>
                    <a:pt x="670585" y="374027"/>
                  </a:lnTo>
                  <a:close/>
                </a:path>
                <a:path w="681354" h="598804">
                  <a:moveTo>
                    <a:pt x="670801" y="374142"/>
                  </a:moveTo>
                  <a:close/>
                </a:path>
                <a:path w="681354" h="598804">
                  <a:moveTo>
                    <a:pt x="673188" y="3848"/>
                  </a:moveTo>
                  <a:lnTo>
                    <a:pt x="672757" y="3505"/>
                  </a:lnTo>
                  <a:lnTo>
                    <a:pt x="672477" y="3276"/>
                  </a:lnTo>
                  <a:lnTo>
                    <a:pt x="671499" y="2705"/>
                  </a:lnTo>
                  <a:lnTo>
                    <a:pt x="669480" y="1308"/>
                  </a:lnTo>
                  <a:lnTo>
                    <a:pt x="665543" y="0"/>
                  </a:lnTo>
                  <a:lnTo>
                    <a:pt x="661746" y="0"/>
                  </a:lnTo>
                  <a:lnTo>
                    <a:pt x="661593" y="0"/>
                  </a:lnTo>
                  <a:lnTo>
                    <a:pt x="661276" y="0"/>
                  </a:lnTo>
                  <a:lnTo>
                    <a:pt x="661022" y="0"/>
                  </a:lnTo>
                  <a:lnTo>
                    <a:pt x="658622" y="0"/>
                  </a:lnTo>
                  <a:lnTo>
                    <a:pt x="660984" y="12"/>
                  </a:lnTo>
                  <a:lnTo>
                    <a:pt x="658406" y="203"/>
                  </a:lnTo>
                  <a:lnTo>
                    <a:pt x="658228" y="241"/>
                  </a:lnTo>
                  <a:lnTo>
                    <a:pt x="661263" y="12"/>
                  </a:lnTo>
                  <a:lnTo>
                    <a:pt x="664451" y="127"/>
                  </a:lnTo>
                  <a:lnTo>
                    <a:pt x="666648" y="596"/>
                  </a:lnTo>
                  <a:lnTo>
                    <a:pt x="672795" y="3594"/>
                  </a:lnTo>
                  <a:lnTo>
                    <a:pt x="673188" y="3848"/>
                  </a:lnTo>
                  <a:close/>
                </a:path>
                <a:path w="681354" h="598804">
                  <a:moveTo>
                    <a:pt x="673823" y="375742"/>
                  </a:moveTo>
                  <a:lnTo>
                    <a:pt x="670826" y="374154"/>
                  </a:lnTo>
                  <a:lnTo>
                    <a:pt x="673823" y="375742"/>
                  </a:lnTo>
                  <a:close/>
                </a:path>
                <a:path w="681354" h="598804">
                  <a:moveTo>
                    <a:pt x="675119" y="5422"/>
                  </a:moveTo>
                  <a:lnTo>
                    <a:pt x="674027" y="4432"/>
                  </a:lnTo>
                  <a:lnTo>
                    <a:pt x="672807" y="3530"/>
                  </a:lnTo>
                  <a:lnTo>
                    <a:pt x="673188" y="3848"/>
                  </a:lnTo>
                  <a:lnTo>
                    <a:pt x="674331" y="4737"/>
                  </a:lnTo>
                  <a:lnTo>
                    <a:pt x="675119" y="5422"/>
                  </a:lnTo>
                  <a:close/>
                </a:path>
                <a:path w="681354" h="598804">
                  <a:moveTo>
                    <a:pt x="676503" y="378155"/>
                  </a:moveTo>
                  <a:lnTo>
                    <a:pt x="674382" y="376237"/>
                  </a:lnTo>
                  <a:lnTo>
                    <a:pt x="676503" y="378155"/>
                  </a:lnTo>
                  <a:close/>
                </a:path>
                <a:path w="681354" h="598804">
                  <a:moveTo>
                    <a:pt x="678776" y="381711"/>
                  </a:moveTo>
                  <a:close/>
                </a:path>
                <a:path w="681354" h="598804">
                  <a:moveTo>
                    <a:pt x="679475" y="11176"/>
                  </a:moveTo>
                  <a:lnTo>
                    <a:pt x="679272" y="10756"/>
                  </a:lnTo>
                  <a:lnTo>
                    <a:pt x="679132" y="10541"/>
                  </a:lnTo>
                  <a:lnTo>
                    <a:pt x="679475" y="11176"/>
                  </a:lnTo>
                  <a:close/>
                </a:path>
                <a:path w="681354" h="598804">
                  <a:moveTo>
                    <a:pt x="679526" y="383032"/>
                  </a:moveTo>
                  <a:lnTo>
                    <a:pt x="679475" y="382892"/>
                  </a:lnTo>
                  <a:lnTo>
                    <a:pt x="678776" y="381736"/>
                  </a:lnTo>
                  <a:lnTo>
                    <a:pt x="679526" y="383032"/>
                  </a:lnTo>
                  <a:close/>
                </a:path>
                <a:path w="681354" h="598804">
                  <a:moveTo>
                    <a:pt x="679907" y="28905"/>
                  </a:moveTo>
                  <a:lnTo>
                    <a:pt x="679424" y="29908"/>
                  </a:lnTo>
                  <a:lnTo>
                    <a:pt x="679805" y="29159"/>
                  </a:lnTo>
                  <a:lnTo>
                    <a:pt x="679907" y="28905"/>
                  </a:lnTo>
                  <a:close/>
                </a:path>
                <a:path w="681354" h="598804">
                  <a:moveTo>
                    <a:pt x="679919" y="12153"/>
                  </a:moveTo>
                  <a:lnTo>
                    <a:pt x="679754" y="11709"/>
                  </a:lnTo>
                  <a:lnTo>
                    <a:pt x="679475" y="11176"/>
                  </a:lnTo>
                  <a:lnTo>
                    <a:pt x="679792" y="11874"/>
                  </a:lnTo>
                  <a:lnTo>
                    <a:pt x="679919" y="12153"/>
                  </a:lnTo>
                  <a:close/>
                </a:path>
                <a:path w="681354" h="598804">
                  <a:moveTo>
                    <a:pt x="680046" y="384149"/>
                  </a:moveTo>
                  <a:lnTo>
                    <a:pt x="679526" y="383032"/>
                  </a:lnTo>
                  <a:lnTo>
                    <a:pt x="680046" y="384149"/>
                  </a:lnTo>
                  <a:close/>
                </a:path>
                <a:path w="681354" h="598804">
                  <a:moveTo>
                    <a:pt x="680300" y="13081"/>
                  </a:moveTo>
                  <a:lnTo>
                    <a:pt x="680161" y="12712"/>
                  </a:lnTo>
                  <a:lnTo>
                    <a:pt x="680300" y="13081"/>
                  </a:lnTo>
                  <a:close/>
                </a:path>
                <a:path w="681354" h="598804">
                  <a:moveTo>
                    <a:pt x="680504" y="13576"/>
                  </a:moveTo>
                  <a:lnTo>
                    <a:pt x="680389" y="13322"/>
                  </a:lnTo>
                  <a:lnTo>
                    <a:pt x="680504" y="13589"/>
                  </a:lnTo>
                  <a:close/>
                </a:path>
                <a:path w="681354" h="598804">
                  <a:moveTo>
                    <a:pt x="681342" y="16535"/>
                  </a:moveTo>
                  <a:lnTo>
                    <a:pt x="681291" y="16078"/>
                  </a:lnTo>
                  <a:lnTo>
                    <a:pt x="680821" y="14351"/>
                  </a:lnTo>
                  <a:lnTo>
                    <a:pt x="680504" y="13589"/>
                  </a:lnTo>
                  <a:lnTo>
                    <a:pt x="681050" y="15252"/>
                  </a:lnTo>
                  <a:lnTo>
                    <a:pt x="681342" y="1653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6" name="object 782"/>
            <p:cNvSpPr/>
            <p:nvPr/>
          </p:nvSpPr>
          <p:spPr>
            <a:xfrm>
              <a:off x="9016187" y="5299115"/>
              <a:ext cx="645160" cy="226695"/>
            </a:xfrm>
            <a:custGeom>
              <a:avLst/>
              <a:gdLst/>
              <a:ahLst/>
              <a:cxnLst/>
              <a:rect l="l" t="t" r="r" b="b"/>
              <a:pathLst>
                <a:path w="645159" h="226695">
                  <a:moveTo>
                    <a:pt x="1524" y="198513"/>
                  </a:moveTo>
                  <a:lnTo>
                    <a:pt x="469" y="200888"/>
                  </a:lnTo>
                  <a:lnTo>
                    <a:pt x="12" y="203149"/>
                  </a:lnTo>
                  <a:lnTo>
                    <a:pt x="0" y="204635"/>
                  </a:lnTo>
                  <a:lnTo>
                    <a:pt x="177" y="203149"/>
                  </a:lnTo>
                  <a:lnTo>
                    <a:pt x="787" y="200533"/>
                  </a:lnTo>
                  <a:lnTo>
                    <a:pt x="1117" y="199517"/>
                  </a:lnTo>
                  <a:lnTo>
                    <a:pt x="1524" y="198513"/>
                  </a:lnTo>
                  <a:close/>
                </a:path>
                <a:path w="645159" h="226695">
                  <a:moveTo>
                    <a:pt x="10528" y="224256"/>
                  </a:moveTo>
                  <a:lnTo>
                    <a:pt x="5029" y="219862"/>
                  </a:lnTo>
                  <a:lnTo>
                    <a:pt x="1295" y="213690"/>
                  </a:lnTo>
                  <a:lnTo>
                    <a:pt x="0" y="206667"/>
                  </a:lnTo>
                  <a:lnTo>
                    <a:pt x="0" y="206832"/>
                  </a:lnTo>
                  <a:lnTo>
                    <a:pt x="0" y="207848"/>
                  </a:lnTo>
                  <a:lnTo>
                    <a:pt x="101" y="208864"/>
                  </a:lnTo>
                  <a:lnTo>
                    <a:pt x="165" y="209334"/>
                  </a:lnTo>
                  <a:lnTo>
                    <a:pt x="6413" y="221246"/>
                  </a:lnTo>
                  <a:lnTo>
                    <a:pt x="7747" y="222516"/>
                  </a:lnTo>
                  <a:lnTo>
                    <a:pt x="9258" y="223583"/>
                  </a:lnTo>
                  <a:lnTo>
                    <a:pt x="10528" y="224269"/>
                  </a:lnTo>
                  <a:close/>
                </a:path>
                <a:path w="645159" h="226695">
                  <a:moveTo>
                    <a:pt x="10782" y="224396"/>
                  </a:moveTo>
                  <a:lnTo>
                    <a:pt x="10642" y="224332"/>
                  </a:lnTo>
                  <a:lnTo>
                    <a:pt x="10782" y="224396"/>
                  </a:lnTo>
                  <a:close/>
                </a:path>
                <a:path w="645159" h="226695">
                  <a:moveTo>
                    <a:pt x="14871" y="185801"/>
                  </a:moveTo>
                  <a:lnTo>
                    <a:pt x="13766" y="185801"/>
                  </a:lnTo>
                  <a:lnTo>
                    <a:pt x="7924" y="188925"/>
                  </a:lnTo>
                  <a:lnTo>
                    <a:pt x="4203" y="193763"/>
                  </a:lnTo>
                  <a:lnTo>
                    <a:pt x="4838" y="193014"/>
                  </a:lnTo>
                  <a:lnTo>
                    <a:pt x="5499" y="192265"/>
                  </a:lnTo>
                  <a:lnTo>
                    <a:pt x="9867" y="188010"/>
                  </a:lnTo>
                  <a:lnTo>
                    <a:pt x="14871" y="185801"/>
                  </a:lnTo>
                  <a:close/>
                </a:path>
                <a:path w="645159" h="226695">
                  <a:moveTo>
                    <a:pt x="17602" y="226618"/>
                  </a:moveTo>
                  <a:lnTo>
                    <a:pt x="10858" y="224434"/>
                  </a:lnTo>
                  <a:lnTo>
                    <a:pt x="12115" y="225107"/>
                  </a:lnTo>
                  <a:lnTo>
                    <a:pt x="13385" y="225628"/>
                  </a:lnTo>
                  <a:lnTo>
                    <a:pt x="15735" y="226301"/>
                  </a:lnTo>
                  <a:lnTo>
                    <a:pt x="16687" y="226491"/>
                  </a:lnTo>
                  <a:lnTo>
                    <a:pt x="17602" y="226618"/>
                  </a:lnTo>
                  <a:close/>
                </a:path>
                <a:path w="645159" h="226695">
                  <a:moveTo>
                    <a:pt x="17640" y="226618"/>
                  </a:moveTo>
                  <a:close/>
                </a:path>
                <a:path w="645159" h="226695">
                  <a:moveTo>
                    <a:pt x="25019" y="226301"/>
                  </a:moveTo>
                  <a:lnTo>
                    <a:pt x="24180" y="226479"/>
                  </a:lnTo>
                  <a:lnTo>
                    <a:pt x="23101" y="226618"/>
                  </a:lnTo>
                  <a:lnTo>
                    <a:pt x="24333" y="226466"/>
                  </a:lnTo>
                  <a:lnTo>
                    <a:pt x="25019" y="226301"/>
                  </a:lnTo>
                  <a:close/>
                </a:path>
                <a:path w="645159" h="226695">
                  <a:moveTo>
                    <a:pt x="27063" y="225691"/>
                  </a:moveTo>
                  <a:lnTo>
                    <a:pt x="26581" y="225844"/>
                  </a:lnTo>
                  <a:lnTo>
                    <a:pt x="26339" y="225933"/>
                  </a:lnTo>
                  <a:lnTo>
                    <a:pt x="25463" y="226212"/>
                  </a:lnTo>
                  <a:lnTo>
                    <a:pt x="25311" y="226250"/>
                  </a:lnTo>
                  <a:lnTo>
                    <a:pt x="24434" y="226453"/>
                  </a:lnTo>
                  <a:lnTo>
                    <a:pt x="25768" y="226148"/>
                  </a:lnTo>
                  <a:lnTo>
                    <a:pt x="27063" y="225691"/>
                  </a:lnTo>
                  <a:close/>
                </a:path>
                <a:path w="645159" h="226695">
                  <a:moveTo>
                    <a:pt x="36144" y="193268"/>
                  </a:moveTo>
                  <a:lnTo>
                    <a:pt x="35153" y="191973"/>
                  </a:lnTo>
                  <a:lnTo>
                    <a:pt x="33502" y="190449"/>
                  </a:lnTo>
                  <a:lnTo>
                    <a:pt x="31699" y="189242"/>
                  </a:lnTo>
                  <a:lnTo>
                    <a:pt x="32423" y="189750"/>
                  </a:lnTo>
                  <a:lnTo>
                    <a:pt x="32778" y="190030"/>
                  </a:lnTo>
                  <a:lnTo>
                    <a:pt x="33058" y="190246"/>
                  </a:lnTo>
                  <a:lnTo>
                    <a:pt x="33413" y="190525"/>
                  </a:lnTo>
                  <a:lnTo>
                    <a:pt x="33883" y="190906"/>
                  </a:lnTo>
                  <a:lnTo>
                    <a:pt x="34899" y="191909"/>
                  </a:lnTo>
                  <a:lnTo>
                    <a:pt x="35801" y="192862"/>
                  </a:lnTo>
                  <a:lnTo>
                    <a:pt x="36144" y="193268"/>
                  </a:lnTo>
                  <a:close/>
                </a:path>
                <a:path w="645159" h="226695">
                  <a:moveTo>
                    <a:pt x="40055" y="200837"/>
                  </a:moveTo>
                  <a:lnTo>
                    <a:pt x="39979" y="200507"/>
                  </a:lnTo>
                  <a:lnTo>
                    <a:pt x="39636" y="199517"/>
                  </a:lnTo>
                  <a:lnTo>
                    <a:pt x="40055" y="200837"/>
                  </a:lnTo>
                  <a:close/>
                </a:path>
                <a:path w="645159" h="226695">
                  <a:moveTo>
                    <a:pt x="40627" y="203644"/>
                  </a:moveTo>
                  <a:lnTo>
                    <a:pt x="40551" y="202895"/>
                  </a:lnTo>
                  <a:lnTo>
                    <a:pt x="40259" y="201485"/>
                  </a:lnTo>
                  <a:lnTo>
                    <a:pt x="40106" y="200977"/>
                  </a:lnTo>
                  <a:lnTo>
                    <a:pt x="40284" y="201726"/>
                  </a:lnTo>
                  <a:lnTo>
                    <a:pt x="40627" y="203644"/>
                  </a:lnTo>
                  <a:close/>
                </a:path>
                <a:path w="645159" h="226695">
                  <a:moveTo>
                    <a:pt x="40716" y="204660"/>
                  </a:moveTo>
                  <a:lnTo>
                    <a:pt x="40678" y="203898"/>
                  </a:lnTo>
                  <a:lnTo>
                    <a:pt x="40627" y="203644"/>
                  </a:lnTo>
                  <a:lnTo>
                    <a:pt x="40716" y="204660"/>
                  </a:lnTo>
                  <a:close/>
                </a:path>
                <a:path w="645159" h="226695">
                  <a:moveTo>
                    <a:pt x="321360" y="27076"/>
                  </a:moveTo>
                  <a:lnTo>
                    <a:pt x="321043" y="26073"/>
                  </a:lnTo>
                  <a:lnTo>
                    <a:pt x="320586" y="24117"/>
                  </a:lnTo>
                  <a:lnTo>
                    <a:pt x="320446" y="23215"/>
                  </a:lnTo>
                  <a:lnTo>
                    <a:pt x="320281" y="21082"/>
                  </a:lnTo>
                  <a:lnTo>
                    <a:pt x="320268" y="21856"/>
                  </a:lnTo>
                  <a:lnTo>
                    <a:pt x="320433" y="23444"/>
                  </a:lnTo>
                  <a:lnTo>
                    <a:pt x="320484" y="23672"/>
                  </a:lnTo>
                  <a:lnTo>
                    <a:pt x="320535" y="24257"/>
                  </a:lnTo>
                  <a:lnTo>
                    <a:pt x="321030" y="26263"/>
                  </a:lnTo>
                  <a:lnTo>
                    <a:pt x="321360" y="27076"/>
                  </a:lnTo>
                  <a:close/>
                </a:path>
                <a:path w="645159" h="226695">
                  <a:moveTo>
                    <a:pt x="321386" y="13690"/>
                  </a:moveTo>
                  <a:lnTo>
                    <a:pt x="321056" y="14516"/>
                  </a:lnTo>
                  <a:lnTo>
                    <a:pt x="320573" y="16421"/>
                  </a:lnTo>
                  <a:lnTo>
                    <a:pt x="320522" y="16992"/>
                  </a:lnTo>
                  <a:lnTo>
                    <a:pt x="320471" y="17208"/>
                  </a:lnTo>
                  <a:lnTo>
                    <a:pt x="320281" y="18745"/>
                  </a:lnTo>
                  <a:lnTo>
                    <a:pt x="320281" y="19634"/>
                  </a:lnTo>
                  <a:lnTo>
                    <a:pt x="320332" y="18986"/>
                  </a:lnTo>
                  <a:lnTo>
                    <a:pt x="320395" y="18351"/>
                  </a:lnTo>
                  <a:lnTo>
                    <a:pt x="320471" y="17437"/>
                  </a:lnTo>
                  <a:lnTo>
                    <a:pt x="320497" y="17284"/>
                  </a:lnTo>
                  <a:lnTo>
                    <a:pt x="320662" y="16421"/>
                  </a:lnTo>
                  <a:lnTo>
                    <a:pt x="321106" y="14516"/>
                  </a:lnTo>
                  <a:lnTo>
                    <a:pt x="321386" y="13690"/>
                  </a:lnTo>
                  <a:close/>
                </a:path>
                <a:path w="645159" h="226695">
                  <a:moveTo>
                    <a:pt x="324523" y="32956"/>
                  </a:moveTo>
                  <a:lnTo>
                    <a:pt x="323938" y="32143"/>
                  </a:lnTo>
                  <a:lnTo>
                    <a:pt x="323735" y="31851"/>
                  </a:lnTo>
                  <a:lnTo>
                    <a:pt x="323443" y="31419"/>
                  </a:lnTo>
                  <a:lnTo>
                    <a:pt x="323303" y="31178"/>
                  </a:lnTo>
                  <a:lnTo>
                    <a:pt x="322999" y="30695"/>
                  </a:lnTo>
                  <a:lnTo>
                    <a:pt x="322757" y="30251"/>
                  </a:lnTo>
                  <a:lnTo>
                    <a:pt x="322300" y="29337"/>
                  </a:lnTo>
                  <a:lnTo>
                    <a:pt x="322046" y="28790"/>
                  </a:lnTo>
                  <a:lnTo>
                    <a:pt x="321894" y="28448"/>
                  </a:lnTo>
                  <a:lnTo>
                    <a:pt x="321818" y="28257"/>
                  </a:lnTo>
                  <a:lnTo>
                    <a:pt x="287845" y="47929"/>
                  </a:lnTo>
                  <a:lnTo>
                    <a:pt x="282422" y="51066"/>
                  </a:lnTo>
                  <a:lnTo>
                    <a:pt x="36537" y="193789"/>
                  </a:lnTo>
                  <a:lnTo>
                    <a:pt x="37084" y="194551"/>
                  </a:lnTo>
                  <a:lnTo>
                    <a:pt x="37579" y="195300"/>
                  </a:lnTo>
                  <a:lnTo>
                    <a:pt x="38290" y="196418"/>
                  </a:lnTo>
                  <a:lnTo>
                    <a:pt x="38823" y="197446"/>
                  </a:lnTo>
                  <a:lnTo>
                    <a:pt x="39255" y="198513"/>
                  </a:lnTo>
                  <a:lnTo>
                    <a:pt x="287870" y="54229"/>
                  </a:lnTo>
                  <a:lnTo>
                    <a:pt x="293281" y="51066"/>
                  </a:lnTo>
                  <a:lnTo>
                    <a:pt x="324523" y="32956"/>
                  </a:lnTo>
                  <a:close/>
                </a:path>
                <a:path w="645159" h="226695">
                  <a:moveTo>
                    <a:pt x="325361" y="34036"/>
                  </a:moveTo>
                  <a:lnTo>
                    <a:pt x="324548" y="32969"/>
                  </a:lnTo>
                  <a:lnTo>
                    <a:pt x="325361" y="34036"/>
                  </a:lnTo>
                  <a:close/>
                </a:path>
                <a:path w="645159" h="226695">
                  <a:moveTo>
                    <a:pt x="325869" y="6261"/>
                  </a:moveTo>
                  <a:lnTo>
                    <a:pt x="325132" y="6934"/>
                  </a:lnTo>
                  <a:lnTo>
                    <a:pt x="323723" y="8788"/>
                  </a:lnTo>
                  <a:lnTo>
                    <a:pt x="323100" y="9982"/>
                  </a:lnTo>
                  <a:lnTo>
                    <a:pt x="322757" y="10629"/>
                  </a:lnTo>
                  <a:lnTo>
                    <a:pt x="323303" y="9677"/>
                  </a:lnTo>
                  <a:lnTo>
                    <a:pt x="323837" y="8851"/>
                  </a:lnTo>
                  <a:lnTo>
                    <a:pt x="324116" y="8458"/>
                  </a:lnTo>
                  <a:lnTo>
                    <a:pt x="324929" y="7315"/>
                  </a:lnTo>
                  <a:lnTo>
                    <a:pt x="325869" y="6261"/>
                  </a:lnTo>
                  <a:close/>
                </a:path>
                <a:path w="645159" h="226695">
                  <a:moveTo>
                    <a:pt x="330339" y="2743"/>
                  </a:moveTo>
                  <a:lnTo>
                    <a:pt x="329552" y="3187"/>
                  </a:lnTo>
                  <a:lnTo>
                    <a:pt x="328206" y="4127"/>
                  </a:lnTo>
                  <a:lnTo>
                    <a:pt x="327139" y="5080"/>
                  </a:lnTo>
                  <a:lnTo>
                    <a:pt x="327774" y="4521"/>
                  </a:lnTo>
                  <a:lnTo>
                    <a:pt x="328549" y="3898"/>
                  </a:lnTo>
                  <a:lnTo>
                    <a:pt x="330339" y="2743"/>
                  </a:lnTo>
                  <a:close/>
                </a:path>
                <a:path w="645159" h="226695">
                  <a:moveTo>
                    <a:pt x="330974" y="38455"/>
                  </a:moveTo>
                  <a:lnTo>
                    <a:pt x="328168" y="36664"/>
                  </a:lnTo>
                  <a:lnTo>
                    <a:pt x="328460" y="36906"/>
                  </a:lnTo>
                  <a:lnTo>
                    <a:pt x="329717" y="37782"/>
                  </a:lnTo>
                  <a:lnTo>
                    <a:pt x="330974" y="38455"/>
                  </a:lnTo>
                  <a:close/>
                </a:path>
                <a:path w="645159" h="226695">
                  <a:moveTo>
                    <a:pt x="336651" y="279"/>
                  </a:moveTo>
                  <a:lnTo>
                    <a:pt x="335953" y="381"/>
                  </a:lnTo>
                  <a:lnTo>
                    <a:pt x="333984" y="952"/>
                  </a:lnTo>
                  <a:lnTo>
                    <a:pt x="332828" y="1485"/>
                  </a:lnTo>
                  <a:lnTo>
                    <a:pt x="333476" y="1219"/>
                  </a:lnTo>
                  <a:lnTo>
                    <a:pt x="335457" y="571"/>
                  </a:lnTo>
                  <a:lnTo>
                    <a:pt x="335838" y="482"/>
                  </a:lnTo>
                  <a:lnTo>
                    <a:pt x="336651" y="279"/>
                  </a:lnTo>
                  <a:close/>
                </a:path>
                <a:path w="645159" h="226695">
                  <a:moveTo>
                    <a:pt x="336727" y="279"/>
                  </a:moveTo>
                  <a:lnTo>
                    <a:pt x="335838" y="482"/>
                  </a:lnTo>
                  <a:lnTo>
                    <a:pt x="336727" y="279"/>
                  </a:lnTo>
                  <a:close/>
                </a:path>
                <a:path w="645159" h="226695">
                  <a:moveTo>
                    <a:pt x="338874" y="0"/>
                  </a:moveTo>
                  <a:lnTo>
                    <a:pt x="338023" y="88"/>
                  </a:lnTo>
                  <a:lnTo>
                    <a:pt x="338874" y="0"/>
                  </a:lnTo>
                  <a:close/>
                </a:path>
                <a:path w="645159" h="226695">
                  <a:moveTo>
                    <a:pt x="340677" y="40919"/>
                  </a:moveTo>
                  <a:lnTo>
                    <a:pt x="331965" y="38963"/>
                  </a:lnTo>
                  <a:lnTo>
                    <a:pt x="334035" y="39941"/>
                  </a:lnTo>
                  <a:lnTo>
                    <a:pt x="336257" y="40551"/>
                  </a:lnTo>
                  <a:lnTo>
                    <a:pt x="336511" y="40589"/>
                  </a:lnTo>
                  <a:lnTo>
                    <a:pt x="336677" y="40627"/>
                  </a:lnTo>
                  <a:lnTo>
                    <a:pt x="338645" y="40919"/>
                  </a:lnTo>
                  <a:lnTo>
                    <a:pt x="340677" y="40919"/>
                  </a:lnTo>
                  <a:close/>
                </a:path>
                <a:path w="645159" h="226695">
                  <a:moveTo>
                    <a:pt x="344093" y="40678"/>
                  </a:moveTo>
                  <a:lnTo>
                    <a:pt x="342379" y="40855"/>
                  </a:lnTo>
                  <a:lnTo>
                    <a:pt x="343458" y="40792"/>
                  </a:lnTo>
                  <a:lnTo>
                    <a:pt x="344093" y="40678"/>
                  </a:lnTo>
                  <a:close/>
                </a:path>
                <a:path w="645159" h="226695">
                  <a:moveTo>
                    <a:pt x="348310" y="39446"/>
                  </a:moveTo>
                  <a:lnTo>
                    <a:pt x="347497" y="39763"/>
                  </a:lnTo>
                  <a:lnTo>
                    <a:pt x="345351" y="40411"/>
                  </a:lnTo>
                  <a:lnTo>
                    <a:pt x="344170" y="40665"/>
                  </a:lnTo>
                  <a:lnTo>
                    <a:pt x="344982" y="40576"/>
                  </a:lnTo>
                  <a:lnTo>
                    <a:pt x="347116" y="39992"/>
                  </a:lnTo>
                  <a:lnTo>
                    <a:pt x="348310" y="39446"/>
                  </a:lnTo>
                  <a:close/>
                </a:path>
                <a:path w="645159" h="226695">
                  <a:moveTo>
                    <a:pt x="352679" y="3822"/>
                  </a:moveTo>
                  <a:lnTo>
                    <a:pt x="352437" y="3619"/>
                  </a:lnTo>
                  <a:lnTo>
                    <a:pt x="351307" y="2870"/>
                  </a:lnTo>
                  <a:lnTo>
                    <a:pt x="350113" y="2247"/>
                  </a:lnTo>
                  <a:lnTo>
                    <a:pt x="350875" y="2679"/>
                  </a:lnTo>
                  <a:lnTo>
                    <a:pt x="351802" y="3225"/>
                  </a:lnTo>
                  <a:lnTo>
                    <a:pt x="352679" y="3822"/>
                  </a:lnTo>
                  <a:close/>
                </a:path>
                <a:path w="645159" h="226695">
                  <a:moveTo>
                    <a:pt x="354495" y="35496"/>
                  </a:moveTo>
                  <a:lnTo>
                    <a:pt x="353491" y="36410"/>
                  </a:lnTo>
                  <a:lnTo>
                    <a:pt x="352552" y="37134"/>
                  </a:lnTo>
                  <a:lnTo>
                    <a:pt x="351510" y="37782"/>
                  </a:lnTo>
                  <a:lnTo>
                    <a:pt x="350824" y="38214"/>
                  </a:lnTo>
                  <a:lnTo>
                    <a:pt x="351739" y="37731"/>
                  </a:lnTo>
                  <a:lnTo>
                    <a:pt x="352374" y="37287"/>
                  </a:lnTo>
                  <a:lnTo>
                    <a:pt x="353187" y="36728"/>
                  </a:lnTo>
                  <a:lnTo>
                    <a:pt x="354495" y="35496"/>
                  </a:lnTo>
                  <a:close/>
                </a:path>
                <a:path w="645159" h="226695">
                  <a:moveTo>
                    <a:pt x="356108" y="33870"/>
                  </a:moveTo>
                  <a:lnTo>
                    <a:pt x="355333" y="34721"/>
                  </a:lnTo>
                  <a:lnTo>
                    <a:pt x="356108" y="33870"/>
                  </a:lnTo>
                  <a:close/>
                </a:path>
                <a:path w="645159" h="226695">
                  <a:moveTo>
                    <a:pt x="358838" y="11074"/>
                  </a:moveTo>
                  <a:lnTo>
                    <a:pt x="358648" y="10668"/>
                  </a:lnTo>
                  <a:lnTo>
                    <a:pt x="358101" y="9728"/>
                  </a:lnTo>
                  <a:lnTo>
                    <a:pt x="358635" y="10642"/>
                  </a:lnTo>
                  <a:lnTo>
                    <a:pt x="357809" y="8902"/>
                  </a:lnTo>
                  <a:lnTo>
                    <a:pt x="355930" y="6438"/>
                  </a:lnTo>
                  <a:lnTo>
                    <a:pt x="355015" y="5702"/>
                  </a:lnTo>
                  <a:lnTo>
                    <a:pt x="356387" y="7188"/>
                  </a:lnTo>
                  <a:lnTo>
                    <a:pt x="357530" y="8890"/>
                  </a:lnTo>
                  <a:lnTo>
                    <a:pt x="358089" y="9740"/>
                  </a:lnTo>
                  <a:lnTo>
                    <a:pt x="358838" y="11074"/>
                  </a:lnTo>
                  <a:close/>
                </a:path>
                <a:path w="645159" h="226695">
                  <a:moveTo>
                    <a:pt x="359270" y="11963"/>
                  </a:moveTo>
                  <a:lnTo>
                    <a:pt x="359219" y="11836"/>
                  </a:lnTo>
                  <a:lnTo>
                    <a:pt x="358838" y="11074"/>
                  </a:lnTo>
                  <a:lnTo>
                    <a:pt x="359270" y="11963"/>
                  </a:lnTo>
                  <a:close/>
                </a:path>
                <a:path w="645159" h="226695">
                  <a:moveTo>
                    <a:pt x="360946" y="22745"/>
                  </a:moveTo>
                  <a:lnTo>
                    <a:pt x="360934" y="22987"/>
                  </a:lnTo>
                  <a:lnTo>
                    <a:pt x="360781" y="23926"/>
                  </a:lnTo>
                  <a:lnTo>
                    <a:pt x="360337" y="25984"/>
                  </a:lnTo>
                  <a:lnTo>
                    <a:pt x="360006" y="27025"/>
                  </a:lnTo>
                  <a:lnTo>
                    <a:pt x="360337" y="26238"/>
                  </a:lnTo>
                  <a:lnTo>
                    <a:pt x="360845" y="24142"/>
                  </a:lnTo>
                  <a:lnTo>
                    <a:pt x="360895" y="23431"/>
                  </a:lnTo>
                  <a:lnTo>
                    <a:pt x="360946" y="22987"/>
                  </a:lnTo>
                  <a:lnTo>
                    <a:pt x="360946" y="22745"/>
                  </a:lnTo>
                  <a:close/>
                </a:path>
                <a:path w="645159" h="226695">
                  <a:moveTo>
                    <a:pt x="361073" y="18491"/>
                  </a:moveTo>
                  <a:lnTo>
                    <a:pt x="360807" y="16548"/>
                  </a:lnTo>
                  <a:lnTo>
                    <a:pt x="360311" y="14541"/>
                  </a:lnTo>
                  <a:lnTo>
                    <a:pt x="359816" y="13335"/>
                  </a:lnTo>
                  <a:lnTo>
                    <a:pt x="360057" y="13995"/>
                  </a:lnTo>
                  <a:lnTo>
                    <a:pt x="360603" y="15887"/>
                  </a:lnTo>
                  <a:lnTo>
                    <a:pt x="360832" y="17056"/>
                  </a:lnTo>
                  <a:lnTo>
                    <a:pt x="360972" y="18478"/>
                  </a:lnTo>
                  <a:lnTo>
                    <a:pt x="361073" y="19773"/>
                  </a:lnTo>
                  <a:lnTo>
                    <a:pt x="361073" y="18491"/>
                  </a:lnTo>
                  <a:close/>
                </a:path>
                <a:path w="645159" h="226695">
                  <a:moveTo>
                    <a:pt x="644880" y="193789"/>
                  </a:moveTo>
                  <a:lnTo>
                    <a:pt x="359600" y="28244"/>
                  </a:lnTo>
                  <a:lnTo>
                    <a:pt x="359105" y="29197"/>
                  </a:lnTo>
                  <a:lnTo>
                    <a:pt x="358508" y="30327"/>
                  </a:lnTo>
                  <a:lnTo>
                    <a:pt x="357873" y="31432"/>
                  </a:lnTo>
                  <a:lnTo>
                    <a:pt x="358190" y="30949"/>
                  </a:lnTo>
                  <a:lnTo>
                    <a:pt x="358101" y="31127"/>
                  </a:lnTo>
                  <a:lnTo>
                    <a:pt x="357505" y="32067"/>
                  </a:lnTo>
                  <a:lnTo>
                    <a:pt x="357746" y="31661"/>
                  </a:lnTo>
                  <a:lnTo>
                    <a:pt x="358190" y="30962"/>
                  </a:lnTo>
                  <a:lnTo>
                    <a:pt x="357873" y="31432"/>
                  </a:lnTo>
                  <a:lnTo>
                    <a:pt x="357035" y="32677"/>
                  </a:lnTo>
                  <a:lnTo>
                    <a:pt x="356831" y="32943"/>
                  </a:lnTo>
                  <a:lnTo>
                    <a:pt x="642112" y="198488"/>
                  </a:lnTo>
                  <a:lnTo>
                    <a:pt x="642581" y="197573"/>
                  </a:lnTo>
                  <a:lnTo>
                    <a:pt x="642708" y="197307"/>
                  </a:lnTo>
                  <a:lnTo>
                    <a:pt x="642823" y="197065"/>
                  </a:lnTo>
                  <a:lnTo>
                    <a:pt x="642899" y="196913"/>
                  </a:lnTo>
                  <a:lnTo>
                    <a:pt x="643166" y="196380"/>
                  </a:lnTo>
                  <a:lnTo>
                    <a:pt x="642950" y="196824"/>
                  </a:lnTo>
                  <a:lnTo>
                    <a:pt x="643648" y="195580"/>
                  </a:lnTo>
                  <a:lnTo>
                    <a:pt x="643902" y="195148"/>
                  </a:lnTo>
                  <a:lnTo>
                    <a:pt x="643978" y="195021"/>
                  </a:lnTo>
                  <a:lnTo>
                    <a:pt x="644334" y="194500"/>
                  </a:lnTo>
                  <a:lnTo>
                    <a:pt x="644880" y="193789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7" name="object 783"/>
            <p:cNvSpPr/>
            <p:nvPr/>
          </p:nvSpPr>
          <p:spPr>
            <a:xfrm>
              <a:off x="9336469" y="5299039"/>
              <a:ext cx="338455" cy="226695"/>
            </a:xfrm>
            <a:custGeom>
              <a:avLst/>
              <a:gdLst/>
              <a:ahLst/>
              <a:cxnLst/>
              <a:rect l="l" t="t" r="r" b="b"/>
              <a:pathLst>
                <a:path w="338454" h="226695">
                  <a:moveTo>
                    <a:pt x="30162" y="2514"/>
                  </a:moveTo>
                  <a:close/>
                </a:path>
                <a:path w="338454" h="226695">
                  <a:moveTo>
                    <a:pt x="40767" y="21564"/>
                  </a:moveTo>
                  <a:lnTo>
                    <a:pt x="36118" y="7327"/>
                  </a:lnTo>
                  <a:lnTo>
                    <a:pt x="37249" y="8966"/>
                  </a:lnTo>
                  <a:lnTo>
                    <a:pt x="36106" y="7264"/>
                  </a:lnTo>
                  <a:lnTo>
                    <a:pt x="35483" y="6375"/>
                  </a:lnTo>
                  <a:lnTo>
                    <a:pt x="33134" y="4203"/>
                  </a:lnTo>
                  <a:lnTo>
                    <a:pt x="30403" y="2641"/>
                  </a:lnTo>
                  <a:lnTo>
                    <a:pt x="31229" y="3136"/>
                  </a:lnTo>
                  <a:lnTo>
                    <a:pt x="29552" y="2184"/>
                  </a:lnTo>
                  <a:lnTo>
                    <a:pt x="28892" y="1854"/>
                  </a:lnTo>
                  <a:lnTo>
                    <a:pt x="27546" y="1181"/>
                  </a:lnTo>
                  <a:lnTo>
                    <a:pt x="25387" y="495"/>
                  </a:lnTo>
                  <a:lnTo>
                    <a:pt x="24688" y="406"/>
                  </a:lnTo>
                  <a:lnTo>
                    <a:pt x="23177" y="190"/>
                  </a:lnTo>
                  <a:lnTo>
                    <a:pt x="23177" y="18948"/>
                  </a:lnTo>
                  <a:lnTo>
                    <a:pt x="23177" y="20193"/>
                  </a:lnTo>
                  <a:lnTo>
                    <a:pt x="23101" y="19888"/>
                  </a:lnTo>
                  <a:lnTo>
                    <a:pt x="23075" y="20294"/>
                  </a:lnTo>
                  <a:lnTo>
                    <a:pt x="23063" y="21056"/>
                  </a:lnTo>
                  <a:lnTo>
                    <a:pt x="22974" y="19596"/>
                  </a:lnTo>
                  <a:lnTo>
                    <a:pt x="23075" y="20294"/>
                  </a:lnTo>
                  <a:lnTo>
                    <a:pt x="23012" y="19545"/>
                  </a:lnTo>
                  <a:lnTo>
                    <a:pt x="23101" y="19888"/>
                  </a:lnTo>
                  <a:lnTo>
                    <a:pt x="23101" y="18923"/>
                  </a:lnTo>
                  <a:lnTo>
                    <a:pt x="23177" y="190"/>
                  </a:lnTo>
                  <a:lnTo>
                    <a:pt x="22733" y="152"/>
                  </a:lnTo>
                  <a:lnTo>
                    <a:pt x="22352" y="88"/>
                  </a:lnTo>
                  <a:lnTo>
                    <a:pt x="22174" y="88"/>
                  </a:lnTo>
                  <a:lnTo>
                    <a:pt x="22047" y="63"/>
                  </a:lnTo>
                  <a:lnTo>
                    <a:pt x="21894" y="63"/>
                  </a:lnTo>
                  <a:lnTo>
                    <a:pt x="21450" y="25"/>
                  </a:lnTo>
                  <a:lnTo>
                    <a:pt x="21247" y="0"/>
                  </a:lnTo>
                  <a:lnTo>
                    <a:pt x="21069" y="0"/>
                  </a:lnTo>
                  <a:lnTo>
                    <a:pt x="20916" y="0"/>
                  </a:lnTo>
                  <a:lnTo>
                    <a:pt x="20434" y="0"/>
                  </a:lnTo>
                  <a:lnTo>
                    <a:pt x="20396" y="23660"/>
                  </a:lnTo>
                  <a:lnTo>
                    <a:pt x="19646" y="23228"/>
                  </a:lnTo>
                  <a:lnTo>
                    <a:pt x="20396" y="23660"/>
                  </a:lnTo>
                  <a:lnTo>
                    <a:pt x="20396" y="0"/>
                  </a:lnTo>
                  <a:lnTo>
                    <a:pt x="19913" y="0"/>
                  </a:lnTo>
                  <a:lnTo>
                    <a:pt x="19519" y="0"/>
                  </a:lnTo>
                  <a:lnTo>
                    <a:pt x="19253" y="25"/>
                  </a:lnTo>
                  <a:lnTo>
                    <a:pt x="19126" y="38"/>
                  </a:lnTo>
                  <a:lnTo>
                    <a:pt x="18618" y="63"/>
                  </a:lnTo>
                  <a:lnTo>
                    <a:pt x="18389" y="101"/>
                  </a:lnTo>
                  <a:lnTo>
                    <a:pt x="18148" y="139"/>
                  </a:lnTo>
                  <a:lnTo>
                    <a:pt x="17843" y="177"/>
                  </a:lnTo>
                  <a:lnTo>
                    <a:pt x="17843" y="19545"/>
                  </a:lnTo>
                  <a:lnTo>
                    <a:pt x="17767" y="21196"/>
                  </a:lnTo>
                  <a:lnTo>
                    <a:pt x="17716" y="20967"/>
                  </a:lnTo>
                  <a:lnTo>
                    <a:pt x="17678" y="18948"/>
                  </a:lnTo>
                  <a:lnTo>
                    <a:pt x="17741" y="19900"/>
                  </a:lnTo>
                  <a:lnTo>
                    <a:pt x="17805" y="19634"/>
                  </a:lnTo>
                  <a:lnTo>
                    <a:pt x="17843" y="177"/>
                  </a:lnTo>
                  <a:lnTo>
                    <a:pt x="17678" y="190"/>
                  </a:lnTo>
                  <a:lnTo>
                    <a:pt x="16611" y="342"/>
                  </a:lnTo>
                  <a:lnTo>
                    <a:pt x="16179" y="406"/>
                  </a:lnTo>
                  <a:lnTo>
                    <a:pt x="16052" y="419"/>
                  </a:lnTo>
                  <a:lnTo>
                    <a:pt x="15671" y="457"/>
                  </a:lnTo>
                  <a:lnTo>
                    <a:pt x="14706" y="736"/>
                  </a:lnTo>
                  <a:lnTo>
                    <a:pt x="14528" y="787"/>
                  </a:lnTo>
                  <a:lnTo>
                    <a:pt x="13677" y="1041"/>
                  </a:lnTo>
                  <a:lnTo>
                    <a:pt x="12153" y="1765"/>
                  </a:lnTo>
                  <a:lnTo>
                    <a:pt x="12014" y="1828"/>
                  </a:lnTo>
                  <a:lnTo>
                    <a:pt x="11341" y="2120"/>
                  </a:lnTo>
                  <a:lnTo>
                    <a:pt x="11201" y="2184"/>
                  </a:lnTo>
                  <a:lnTo>
                    <a:pt x="10769" y="2413"/>
                  </a:lnTo>
                  <a:lnTo>
                    <a:pt x="10579" y="2578"/>
                  </a:lnTo>
                  <a:lnTo>
                    <a:pt x="10769" y="2463"/>
                  </a:lnTo>
                  <a:lnTo>
                    <a:pt x="10553" y="2540"/>
                  </a:lnTo>
                  <a:lnTo>
                    <a:pt x="10198" y="2755"/>
                  </a:lnTo>
                  <a:lnTo>
                    <a:pt x="9537" y="3162"/>
                  </a:lnTo>
                  <a:lnTo>
                    <a:pt x="10058" y="2819"/>
                  </a:lnTo>
                  <a:lnTo>
                    <a:pt x="9194" y="3302"/>
                  </a:lnTo>
                  <a:lnTo>
                    <a:pt x="8864" y="3543"/>
                  </a:lnTo>
                  <a:lnTo>
                    <a:pt x="6921" y="4635"/>
                  </a:lnTo>
                  <a:lnTo>
                    <a:pt x="6794" y="4762"/>
                  </a:lnTo>
                  <a:lnTo>
                    <a:pt x="6654" y="4838"/>
                  </a:lnTo>
                  <a:lnTo>
                    <a:pt x="5219" y="6438"/>
                  </a:lnTo>
                  <a:lnTo>
                    <a:pt x="4292" y="7416"/>
                  </a:lnTo>
                  <a:lnTo>
                    <a:pt x="4292" y="32994"/>
                  </a:lnTo>
                  <a:lnTo>
                    <a:pt x="3898" y="32461"/>
                  </a:lnTo>
                  <a:lnTo>
                    <a:pt x="4292" y="32994"/>
                  </a:lnTo>
                  <a:lnTo>
                    <a:pt x="4292" y="7416"/>
                  </a:lnTo>
                  <a:lnTo>
                    <a:pt x="4025" y="7696"/>
                  </a:lnTo>
                  <a:lnTo>
                    <a:pt x="3962" y="7823"/>
                  </a:lnTo>
                  <a:lnTo>
                    <a:pt x="2832" y="10083"/>
                  </a:lnTo>
                  <a:lnTo>
                    <a:pt x="2260" y="11087"/>
                  </a:lnTo>
                  <a:lnTo>
                    <a:pt x="1841" y="11938"/>
                  </a:lnTo>
                  <a:lnTo>
                    <a:pt x="1536" y="12712"/>
                  </a:lnTo>
                  <a:lnTo>
                    <a:pt x="1066" y="13652"/>
                  </a:lnTo>
                  <a:lnTo>
                    <a:pt x="927" y="14122"/>
                  </a:lnTo>
                  <a:lnTo>
                    <a:pt x="850" y="14389"/>
                  </a:lnTo>
                  <a:lnTo>
                    <a:pt x="774" y="14592"/>
                  </a:lnTo>
                  <a:lnTo>
                    <a:pt x="635" y="15138"/>
                  </a:lnTo>
                  <a:lnTo>
                    <a:pt x="596" y="15265"/>
                  </a:lnTo>
                  <a:lnTo>
                    <a:pt x="330" y="16192"/>
                  </a:lnTo>
                  <a:lnTo>
                    <a:pt x="304" y="16522"/>
                  </a:lnTo>
                  <a:lnTo>
                    <a:pt x="25" y="19113"/>
                  </a:lnTo>
                  <a:lnTo>
                    <a:pt x="0" y="20523"/>
                  </a:lnTo>
                  <a:lnTo>
                    <a:pt x="266" y="16954"/>
                  </a:lnTo>
                  <a:lnTo>
                    <a:pt x="127" y="18923"/>
                  </a:lnTo>
                  <a:lnTo>
                    <a:pt x="88" y="20485"/>
                  </a:lnTo>
                  <a:lnTo>
                    <a:pt x="76" y="19558"/>
                  </a:lnTo>
                  <a:lnTo>
                    <a:pt x="76" y="21983"/>
                  </a:lnTo>
                  <a:lnTo>
                    <a:pt x="76" y="22301"/>
                  </a:lnTo>
                  <a:lnTo>
                    <a:pt x="88" y="22555"/>
                  </a:lnTo>
                  <a:lnTo>
                    <a:pt x="101" y="22847"/>
                  </a:lnTo>
                  <a:lnTo>
                    <a:pt x="139" y="23075"/>
                  </a:lnTo>
                  <a:lnTo>
                    <a:pt x="254" y="24333"/>
                  </a:lnTo>
                  <a:lnTo>
                    <a:pt x="749" y="26339"/>
                  </a:lnTo>
                  <a:lnTo>
                    <a:pt x="1524" y="28257"/>
                  </a:lnTo>
                  <a:lnTo>
                    <a:pt x="1943" y="29133"/>
                  </a:lnTo>
                  <a:lnTo>
                    <a:pt x="1587" y="28282"/>
                  </a:lnTo>
                  <a:lnTo>
                    <a:pt x="1879" y="29146"/>
                  </a:lnTo>
                  <a:lnTo>
                    <a:pt x="2286" y="29959"/>
                  </a:lnTo>
                  <a:lnTo>
                    <a:pt x="2794" y="30873"/>
                  </a:lnTo>
                  <a:lnTo>
                    <a:pt x="3022" y="31254"/>
                  </a:lnTo>
                  <a:lnTo>
                    <a:pt x="4051" y="32778"/>
                  </a:lnTo>
                  <a:lnTo>
                    <a:pt x="4254" y="33020"/>
                  </a:lnTo>
                  <a:lnTo>
                    <a:pt x="5156" y="34201"/>
                  </a:lnTo>
                  <a:lnTo>
                    <a:pt x="5740" y="34950"/>
                  </a:lnTo>
                  <a:lnTo>
                    <a:pt x="5867" y="35077"/>
                  </a:lnTo>
                  <a:lnTo>
                    <a:pt x="6159" y="35445"/>
                  </a:lnTo>
                  <a:lnTo>
                    <a:pt x="7454" y="36512"/>
                  </a:lnTo>
                  <a:lnTo>
                    <a:pt x="7645" y="36677"/>
                  </a:lnTo>
                  <a:lnTo>
                    <a:pt x="7886" y="36868"/>
                  </a:lnTo>
                  <a:lnTo>
                    <a:pt x="8331" y="37236"/>
                  </a:lnTo>
                  <a:lnTo>
                    <a:pt x="8483" y="37350"/>
                  </a:lnTo>
                  <a:lnTo>
                    <a:pt x="9855" y="38061"/>
                  </a:lnTo>
                  <a:lnTo>
                    <a:pt x="10033" y="38150"/>
                  </a:lnTo>
                  <a:lnTo>
                    <a:pt x="11188" y="38798"/>
                  </a:lnTo>
                  <a:lnTo>
                    <a:pt x="12293" y="39344"/>
                  </a:lnTo>
                  <a:lnTo>
                    <a:pt x="11150" y="38735"/>
                  </a:lnTo>
                  <a:lnTo>
                    <a:pt x="12357" y="39357"/>
                  </a:lnTo>
                  <a:lnTo>
                    <a:pt x="12979" y="39687"/>
                  </a:lnTo>
                  <a:lnTo>
                    <a:pt x="13335" y="39865"/>
                  </a:lnTo>
                  <a:lnTo>
                    <a:pt x="13601" y="39966"/>
                  </a:lnTo>
                  <a:lnTo>
                    <a:pt x="13754" y="40017"/>
                  </a:lnTo>
                  <a:lnTo>
                    <a:pt x="14554" y="40246"/>
                  </a:lnTo>
                  <a:lnTo>
                    <a:pt x="14846" y="40335"/>
                  </a:lnTo>
                  <a:lnTo>
                    <a:pt x="15748" y="40601"/>
                  </a:lnTo>
                  <a:lnTo>
                    <a:pt x="15925" y="40627"/>
                  </a:lnTo>
                  <a:lnTo>
                    <a:pt x="18757" y="40944"/>
                  </a:lnTo>
                  <a:lnTo>
                    <a:pt x="18999" y="40970"/>
                  </a:lnTo>
                  <a:lnTo>
                    <a:pt x="19710" y="40995"/>
                  </a:lnTo>
                  <a:lnTo>
                    <a:pt x="19888" y="40995"/>
                  </a:lnTo>
                  <a:lnTo>
                    <a:pt x="20434" y="40995"/>
                  </a:lnTo>
                  <a:lnTo>
                    <a:pt x="21107" y="40995"/>
                  </a:lnTo>
                  <a:lnTo>
                    <a:pt x="21336" y="40982"/>
                  </a:lnTo>
                  <a:lnTo>
                    <a:pt x="21564" y="40957"/>
                  </a:lnTo>
                  <a:lnTo>
                    <a:pt x="22021" y="40944"/>
                  </a:lnTo>
                  <a:lnTo>
                    <a:pt x="21348" y="40982"/>
                  </a:lnTo>
                  <a:lnTo>
                    <a:pt x="22034" y="40944"/>
                  </a:lnTo>
                  <a:lnTo>
                    <a:pt x="22440" y="40881"/>
                  </a:lnTo>
                  <a:lnTo>
                    <a:pt x="29044" y="39065"/>
                  </a:lnTo>
                  <a:lnTo>
                    <a:pt x="29591" y="38798"/>
                  </a:lnTo>
                  <a:lnTo>
                    <a:pt x="30594" y="38252"/>
                  </a:lnTo>
                  <a:lnTo>
                    <a:pt x="32283" y="37198"/>
                  </a:lnTo>
                  <a:lnTo>
                    <a:pt x="33274" y="36576"/>
                  </a:lnTo>
                  <a:lnTo>
                    <a:pt x="35077" y="34937"/>
                  </a:lnTo>
                  <a:lnTo>
                    <a:pt x="35801" y="33985"/>
                  </a:lnTo>
                  <a:lnTo>
                    <a:pt x="36550" y="33020"/>
                  </a:lnTo>
                  <a:lnTo>
                    <a:pt x="36918" y="32524"/>
                  </a:lnTo>
                  <a:lnTo>
                    <a:pt x="37134" y="32219"/>
                  </a:lnTo>
                  <a:lnTo>
                    <a:pt x="37465" y="31737"/>
                  </a:lnTo>
                  <a:lnTo>
                    <a:pt x="37579" y="31534"/>
                  </a:lnTo>
                  <a:lnTo>
                    <a:pt x="37757" y="31254"/>
                  </a:lnTo>
                  <a:lnTo>
                    <a:pt x="40563" y="24218"/>
                  </a:lnTo>
                  <a:lnTo>
                    <a:pt x="40767" y="21564"/>
                  </a:lnTo>
                  <a:close/>
                </a:path>
                <a:path w="338454" h="226695">
                  <a:moveTo>
                    <a:pt x="335851" y="226326"/>
                  </a:moveTo>
                  <a:lnTo>
                    <a:pt x="334835" y="226009"/>
                  </a:lnTo>
                  <a:lnTo>
                    <a:pt x="335851" y="226326"/>
                  </a:lnTo>
                  <a:close/>
                </a:path>
                <a:path w="338454" h="226695">
                  <a:moveTo>
                    <a:pt x="336905" y="226555"/>
                  </a:moveTo>
                  <a:lnTo>
                    <a:pt x="335876" y="226326"/>
                  </a:lnTo>
                  <a:lnTo>
                    <a:pt x="336905" y="226555"/>
                  </a:lnTo>
                  <a:close/>
                </a:path>
                <a:path w="338454" h="226695">
                  <a:moveTo>
                    <a:pt x="337972" y="226695"/>
                  </a:moveTo>
                  <a:lnTo>
                    <a:pt x="336918" y="226555"/>
                  </a:lnTo>
                  <a:lnTo>
                    <a:pt x="337972" y="226695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8" name="object 784"/>
            <p:cNvSpPr/>
            <p:nvPr/>
          </p:nvSpPr>
          <p:spPr>
            <a:xfrm>
              <a:off x="9656826" y="54849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17678" y="22072"/>
                  </a:moveTo>
                  <a:lnTo>
                    <a:pt x="3048" y="13601"/>
                  </a:lnTo>
                  <a:lnTo>
                    <a:pt x="3048" y="31318"/>
                  </a:lnTo>
                  <a:lnTo>
                    <a:pt x="2933" y="31140"/>
                  </a:lnTo>
                  <a:lnTo>
                    <a:pt x="3048" y="31318"/>
                  </a:lnTo>
                  <a:lnTo>
                    <a:pt x="3048" y="13601"/>
                  </a:lnTo>
                  <a:lnTo>
                    <a:pt x="1524" y="12712"/>
                  </a:lnTo>
                  <a:lnTo>
                    <a:pt x="812" y="14465"/>
                  </a:lnTo>
                  <a:lnTo>
                    <a:pt x="584" y="15379"/>
                  </a:lnTo>
                  <a:lnTo>
                    <a:pt x="342" y="16116"/>
                  </a:lnTo>
                  <a:lnTo>
                    <a:pt x="0" y="18288"/>
                  </a:lnTo>
                  <a:lnTo>
                    <a:pt x="0" y="20510"/>
                  </a:lnTo>
                  <a:lnTo>
                    <a:pt x="38" y="19723"/>
                  </a:lnTo>
                  <a:lnTo>
                    <a:pt x="38" y="22085"/>
                  </a:lnTo>
                  <a:lnTo>
                    <a:pt x="2438" y="30251"/>
                  </a:lnTo>
                  <a:lnTo>
                    <a:pt x="3149" y="31648"/>
                  </a:lnTo>
                  <a:lnTo>
                    <a:pt x="4318" y="33299"/>
                  </a:lnTo>
                  <a:lnTo>
                    <a:pt x="4597" y="33604"/>
                  </a:lnTo>
                  <a:lnTo>
                    <a:pt x="3619" y="32296"/>
                  </a:lnTo>
                  <a:lnTo>
                    <a:pt x="4521" y="33489"/>
                  </a:lnTo>
                  <a:lnTo>
                    <a:pt x="4622" y="33655"/>
                  </a:lnTo>
                  <a:lnTo>
                    <a:pt x="5270" y="34569"/>
                  </a:lnTo>
                  <a:lnTo>
                    <a:pt x="7378" y="36550"/>
                  </a:lnTo>
                  <a:lnTo>
                    <a:pt x="8902" y="37490"/>
                  </a:lnTo>
                  <a:lnTo>
                    <a:pt x="9804" y="38036"/>
                  </a:lnTo>
                  <a:lnTo>
                    <a:pt x="13893" y="40043"/>
                  </a:lnTo>
                  <a:lnTo>
                    <a:pt x="15506" y="40525"/>
                  </a:lnTo>
                  <a:lnTo>
                    <a:pt x="15684" y="40563"/>
                  </a:lnTo>
                  <a:lnTo>
                    <a:pt x="16433" y="40665"/>
                  </a:lnTo>
                  <a:lnTo>
                    <a:pt x="17614" y="40817"/>
                  </a:lnTo>
                  <a:lnTo>
                    <a:pt x="17678" y="22072"/>
                  </a:lnTo>
                  <a:close/>
                </a:path>
                <a:path w="41275" h="41275">
                  <a:moveTo>
                    <a:pt x="18110" y="40894"/>
                  </a:moveTo>
                  <a:lnTo>
                    <a:pt x="17907" y="40868"/>
                  </a:lnTo>
                  <a:lnTo>
                    <a:pt x="18110" y="40894"/>
                  </a:lnTo>
                  <a:close/>
                </a:path>
                <a:path w="41275" h="41275">
                  <a:moveTo>
                    <a:pt x="18224" y="40906"/>
                  </a:moveTo>
                  <a:close/>
                </a:path>
                <a:path w="41275" h="41275">
                  <a:moveTo>
                    <a:pt x="18605" y="40944"/>
                  </a:moveTo>
                  <a:lnTo>
                    <a:pt x="18300" y="40906"/>
                  </a:lnTo>
                  <a:lnTo>
                    <a:pt x="18605" y="40944"/>
                  </a:lnTo>
                  <a:close/>
                </a:path>
                <a:path w="41275" h="41275">
                  <a:moveTo>
                    <a:pt x="19342" y="40995"/>
                  </a:moveTo>
                  <a:lnTo>
                    <a:pt x="19189" y="40982"/>
                  </a:lnTo>
                  <a:lnTo>
                    <a:pt x="19062" y="40970"/>
                  </a:lnTo>
                  <a:lnTo>
                    <a:pt x="18884" y="40957"/>
                  </a:lnTo>
                  <a:lnTo>
                    <a:pt x="19113" y="40982"/>
                  </a:lnTo>
                  <a:lnTo>
                    <a:pt x="19342" y="40995"/>
                  </a:lnTo>
                  <a:close/>
                </a:path>
                <a:path w="41275" h="41275">
                  <a:moveTo>
                    <a:pt x="19570" y="40995"/>
                  </a:moveTo>
                  <a:lnTo>
                    <a:pt x="19418" y="40995"/>
                  </a:lnTo>
                  <a:lnTo>
                    <a:pt x="19570" y="41008"/>
                  </a:lnTo>
                  <a:close/>
                </a:path>
                <a:path w="41275" h="41275">
                  <a:moveTo>
                    <a:pt x="21894" y="40970"/>
                  </a:moveTo>
                  <a:lnTo>
                    <a:pt x="21120" y="41008"/>
                  </a:lnTo>
                  <a:lnTo>
                    <a:pt x="21894" y="40970"/>
                  </a:lnTo>
                  <a:close/>
                </a:path>
                <a:path w="41275" h="41275">
                  <a:moveTo>
                    <a:pt x="23101" y="22072"/>
                  </a:moveTo>
                  <a:lnTo>
                    <a:pt x="23037" y="40830"/>
                  </a:lnTo>
                  <a:lnTo>
                    <a:pt x="23101" y="22072"/>
                  </a:lnTo>
                  <a:close/>
                </a:path>
                <a:path w="41275" h="41275">
                  <a:moveTo>
                    <a:pt x="36537" y="7988"/>
                  </a:moveTo>
                  <a:lnTo>
                    <a:pt x="36042" y="7340"/>
                  </a:lnTo>
                  <a:lnTo>
                    <a:pt x="35737" y="6997"/>
                  </a:lnTo>
                  <a:lnTo>
                    <a:pt x="36537" y="7988"/>
                  </a:lnTo>
                  <a:close/>
                </a:path>
                <a:path w="41275" h="41275">
                  <a:moveTo>
                    <a:pt x="40779" y="20561"/>
                  </a:moveTo>
                  <a:lnTo>
                    <a:pt x="40767" y="21450"/>
                  </a:lnTo>
                  <a:lnTo>
                    <a:pt x="40767" y="21590"/>
                  </a:lnTo>
                  <a:lnTo>
                    <a:pt x="40728" y="21844"/>
                  </a:lnTo>
                  <a:lnTo>
                    <a:pt x="40716" y="20510"/>
                  </a:lnTo>
                  <a:lnTo>
                    <a:pt x="40716" y="18681"/>
                  </a:lnTo>
                  <a:lnTo>
                    <a:pt x="40716" y="17754"/>
                  </a:lnTo>
                  <a:lnTo>
                    <a:pt x="40398" y="16217"/>
                  </a:lnTo>
                  <a:lnTo>
                    <a:pt x="40335" y="15900"/>
                  </a:lnTo>
                  <a:lnTo>
                    <a:pt x="40182" y="15138"/>
                  </a:lnTo>
                  <a:lnTo>
                    <a:pt x="40030" y="14795"/>
                  </a:lnTo>
                  <a:lnTo>
                    <a:pt x="39916" y="14351"/>
                  </a:lnTo>
                  <a:lnTo>
                    <a:pt x="39243" y="12712"/>
                  </a:lnTo>
                  <a:lnTo>
                    <a:pt x="38608" y="11277"/>
                  </a:lnTo>
                  <a:lnTo>
                    <a:pt x="39204" y="12738"/>
                  </a:lnTo>
                  <a:lnTo>
                    <a:pt x="38569" y="11214"/>
                  </a:lnTo>
                  <a:lnTo>
                    <a:pt x="38506" y="11036"/>
                  </a:lnTo>
                  <a:lnTo>
                    <a:pt x="38328" y="10744"/>
                  </a:lnTo>
                  <a:lnTo>
                    <a:pt x="38214" y="10502"/>
                  </a:lnTo>
                  <a:lnTo>
                    <a:pt x="38049" y="10261"/>
                  </a:lnTo>
                  <a:lnTo>
                    <a:pt x="37820" y="9867"/>
                  </a:lnTo>
                  <a:lnTo>
                    <a:pt x="37668" y="9588"/>
                  </a:lnTo>
                  <a:lnTo>
                    <a:pt x="37604" y="9461"/>
                  </a:lnTo>
                  <a:lnTo>
                    <a:pt x="37452" y="9271"/>
                  </a:lnTo>
                  <a:lnTo>
                    <a:pt x="37236" y="8940"/>
                  </a:lnTo>
                  <a:lnTo>
                    <a:pt x="37084" y="8699"/>
                  </a:lnTo>
                  <a:lnTo>
                    <a:pt x="36537" y="7988"/>
                  </a:lnTo>
                  <a:lnTo>
                    <a:pt x="35687" y="6972"/>
                  </a:lnTo>
                  <a:lnTo>
                    <a:pt x="35585" y="6819"/>
                  </a:lnTo>
                  <a:lnTo>
                    <a:pt x="33274" y="3797"/>
                  </a:lnTo>
                  <a:lnTo>
                    <a:pt x="28460" y="889"/>
                  </a:lnTo>
                  <a:lnTo>
                    <a:pt x="24853" y="431"/>
                  </a:lnTo>
                  <a:lnTo>
                    <a:pt x="23545" y="127"/>
                  </a:lnTo>
                  <a:lnTo>
                    <a:pt x="22136" y="88"/>
                  </a:lnTo>
                  <a:lnTo>
                    <a:pt x="21755" y="50"/>
                  </a:lnTo>
                  <a:lnTo>
                    <a:pt x="21209" y="0"/>
                  </a:lnTo>
                  <a:lnTo>
                    <a:pt x="20840" y="0"/>
                  </a:lnTo>
                  <a:lnTo>
                    <a:pt x="20574" y="0"/>
                  </a:lnTo>
                  <a:lnTo>
                    <a:pt x="17627" y="25"/>
                  </a:lnTo>
                  <a:lnTo>
                    <a:pt x="14935" y="584"/>
                  </a:lnTo>
                  <a:lnTo>
                    <a:pt x="11607" y="1993"/>
                  </a:lnTo>
                  <a:lnTo>
                    <a:pt x="11404" y="2095"/>
                  </a:lnTo>
                  <a:lnTo>
                    <a:pt x="10680" y="2400"/>
                  </a:lnTo>
                  <a:lnTo>
                    <a:pt x="9156" y="3314"/>
                  </a:lnTo>
                  <a:lnTo>
                    <a:pt x="8915" y="3505"/>
                  </a:lnTo>
                  <a:lnTo>
                    <a:pt x="7721" y="4394"/>
                  </a:lnTo>
                  <a:lnTo>
                    <a:pt x="7137" y="4927"/>
                  </a:lnTo>
                  <a:lnTo>
                    <a:pt x="7010" y="5029"/>
                  </a:lnTo>
                  <a:lnTo>
                    <a:pt x="6527" y="5448"/>
                  </a:lnTo>
                  <a:lnTo>
                    <a:pt x="6413" y="5575"/>
                  </a:lnTo>
                  <a:lnTo>
                    <a:pt x="5943" y="6019"/>
                  </a:lnTo>
                  <a:lnTo>
                    <a:pt x="5549" y="6438"/>
                  </a:lnTo>
                  <a:lnTo>
                    <a:pt x="5270" y="6718"/>
                  </a:lnTo>
                  <a:lnTo>
                    <a:pt x="4889" y="7188"/>
                  </a:lnTo>
                  <a:lnTo>
                    <a:pt x="4241" y="7988"/>
                  </a:lnTo>
                  <a:lnTo>
                    <a:pt x="20383" y="17348"/>
                  </a:lnTo>
                  <a:lnTo>
                    <a:pt x="22339" y="18491"/>
                  </a:lnTo>
                  <a:lnTo>
                    <a:pt x="22758" y="19024"/>
                  </a:lnTo>
                  <a:lnTo>
                    <a:pt x="23063" y="19977"/>
                  </a:lnTo>
                  <a:lnTo>
                    <a:pt x="23101" y="22072"/>
                  </a:lnTo>
                  <a:lnTo>
                    <a:pt x="23101" y="40817"/>
                  </a:lnTo>
                  <a:lnTo>
                    <a:pt x="25006" y="40563"/>
                  </a:lnTo>
                  <a:lnTo>
                    <a:pt x="26873" y="40043"/>
                  </a:lnTo>
                  <a:lnTo>
                    <a:pt x="29298" y="38963"/>
                  </a:lnTo>
                  <a:lnTo>
                    <a:pt x="29667" y="38773"/>
                  </a:lnTo>
                  <a:lnTo>
                    <a:pt x="29946" y="38633"/>
                  </a:lnTo>
                  <a:lnTo>
                    <a:pt x="31521" y="37833"/>
                  </a:lnTo>
                  <a:lnTo>
                    <a:pt x="32867" y="36855"/>
                  </a:lnTo>
                  <a:lnTo>
                    <a:pt x="33921" y="36207"/>
                  </a:lnTo>
                  <a:lnTo>
                    <a:pt x="36309" y="33756"/>
                  </a:lnTo>
                  <a:lnTo>
                    <a:pt x="37985" y="30861"/>
                  </a:lnTo>
                  <a:lnTo>
                    <a:pt x="38150" y="30594"/>
                  </a:lnTo>
                  <a:lnTo>
                    <a:pt x="39509" y="28155"/>
                  </a:lnTo>
                  <a:lnTo>
                    <a:pt x="40373" y="25463"/>
                  </a:lnTo>
                  <a:lnTo>
                    <a:pt x="40386" y="25247"/>
                  </a:lnTo>
                  <a:lnTo>
                    <a:pt x="40411" y="25095"/>
                  </a:lnTo>
                  <a:lnTo>
                    <a:pt x="40779" y="22898"/>
                  </a:lnTo>
                  <a:lnTo>
                    <a:pt x="40779" y="20942"/>
                  </a:lnTo>
                  <a:lnTo>
                    <a:pt x="40779" y="20815"/>
                  </a:lnTo>
                  <a:lnTo>
                    <a:pt x="40779" y="2056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99" name="object 785"/>
            <p:cNvSpPr/>
            <p:nvPr/>
          </p:nvSpPr>
          <p:spPr>
            <a:xfrm>
              <a:off x="8732419" y="5484916"/>
              <a:ext cx="948055" cy="565785"/>
            </a:xfrm>
            <a:custGeom>
              <a:avLst/>
              <a:gdLst/>
              <a:ahLst/>
              <a:cxnLst/>
              <a:rect l="l" t="t" r="r" b="b"/>
              <a:pathLst>
                <a:path w="948054" h="565785">
                  <a:moveTo>
                    <a:pt x="284619" y="398246"/>
                  </a:moveTo>
                  <a:lnTo>
                    <a:pt x="284378" y="397306"/>
                  </a:lnTo>
                  <a:lnTo>
                    <a:pt x="284619" y="398272"/>
                  </a:lnTo>
                  <a:close/>
                </a:path>
                <a:path w="948054" h="565785">
                  <a:moveTo>
                    <a:pt x="284924" y="399173"/>
                  </a:moveTo>
                  <a:lnTo>
                    <a:pt x="284619" y="398272"/>
                  </a:lnTo>
                  <a:lnTo>
                    <a:pt x="284924" y="399199"/>
                  </a:lnTo>
                  <a:close/>
                </a:path>
                <a:path w="948054" h="565785">
                  <a:moveTo>
                    <a:pt x="285242" y="400113"/>
                  </a:moveTo>
                  <a:lnTo>
                    <a:pt x="0" y="565619"/>
                  </a:lnTo>
                  <a:lnTo>
                    <a:pt x="285242" y="400113"/>
                  </a:lnTo>
                  <a:close/>
                </a:path>
                <a:path w="948054" h="565785">
                  <a:moveTo>
                    <a:pt x="285292" y="12712"/>
                  </a:moveTo>
                  <a:lnTo>
                    <a:pt x="284873" y="13716"/>
                  </a:lnTo>
                  <a:lnTo>
                    <a:pt x="284543" y="14757"/>
                  </a:lnTo>
                  <a:lnTo>
                    <a:pt x="284886" y="13716"/>
                  </a:lnTo>
                  <a:lnTo>
                    <a:pt x="285292" y="12712"/>
                  </a:lnTo>
                  <a:close/>
                </a:path>
                <a:path w="948054" h="565785">
                  <a:moveTo>
                    <a:pt x="285927" y="29718"/>
                  </a:moveTo>
                  <a:lnTo>
                    <a:pt x="283895" y="23139"/>
                  </a:lnTo>
                  <a:lnTo>
                    <a:pt x="283997" y="24320"/>
                  </a:lnTo>
                  <a:lnTo>
                    <a:pt x="284543" y="26517"/>
                  </a:lnTo>
                  <a:lnTo>
                    <a:pt x="284645" y="26784"/>
                  </a:lnTo>
                  <a:lnTo>
                    <a:pt x="284683" y="26911"/>
                  </a:lnTo>
                  <a:lnTo>
                    <a:pt x="285356" y="28663"/>
                  </a:lnTo>
                  <a:lnTo>
                    <a:pt x="285927" y="29718"/>
                  </a:lnTo>
                  <a:close/>
                </a:path>
                <a:path w="948054" h="565785">
                  <a:moveTo>
                    <a:pt x="285940" y="383032"/>
                  </a:moveTo>
                  <a:lnTo>
                    <a:pt x="285343" y="384124"/>
                  </a:lnTo>
                  <a:lnTo>
                    <a:pt x="284657" y="385953"/>
                  </a:lnTo>
                  <a:lnTo>
                    <a:pt x="284226" y="387870"/>
                  </a:lnTo>
                  <a:lnTo>
                    <a:pt x="284505" y="386651"/>
                  </a:lnTo>
                  <a:lnTo>
                    <a:pt x="284899" y="385432"/>
                  </a:lnTo>
                  <a:lnTo>
                    <a:pt x="285661" y="383628"/>
                  </a:lnTo>
                  <a:lnTo>
                    <a:pt x="285940" y="383032"/>
                  </a:lnTo>
                  <a:close/>
                </a:path>
                <a:path w="948054" h="565785">
                  <a:moveTo>
                    <a:pt x="289204" y="6553"/>
                  </a:moveTo>
                  <a:lnTo>
                    <a:pt x="288645" y="7150"/>
                  </a:lnTo>
                  <a:lnTo>
                    <a:pt x="288010" y="7988"/>
                  </a:lnTo>
                  <a:lnTo>
                    <a:pt x="288696" y="7112"/>
                  </a:lnTo>
                  <a:lnTo>
                    <a:pt x="289204" y="6553"/>
                  </a:lnTo>
                  <a:close/>
                </a:path>
                <a:path w="948054" h="565785">
                  <a:moveTo>
                    <a:pt x="289966" y="377532"/>
                  </a:moveTo>
                  <a:lnTo>
                    <a:pt x="288886" y="378472"/>
                  </a:lnTo>
                  <a:lnTo>
                    <a:pt x="287388" y="380365"/>
                  </a:lnTo>
                  <a:lnTo>
                    <a:pt x="286258" y="382447"/>
                  </a:lnTo>
                  <a:lnTo>
                    <a:pt x="286943" y="381279"/>
                  </a:lnTo>
                  <a:lnTo>
                    <a:pt x="287540" y="380365"/>
                  </a:lnTo>
                  <a:lnTo>
                    <a:pt x="288061" y="379666"/>
                  </a:lnTo>
                  <a:lnTo>
                    <a:pt x="289382" y="378117"/>
                  </a:lnTo>
                  <a:lnTo>
                    <a:pt x="289966" y="377532"/>
                  </a:lnTo>
                  <a:close/>
                </a:path>
                <a:path w="948054" h="565785">
                  <a:moveTo>
                    <a:pt x="293878" y="409981"/>
                  </a:moveTo>
                  <a:lnTo>
                    <a:pt x="292646" y="409232"/>
                  </a:lnTo>
                  <a:lnTo>
                    <a:pt x="291630" y="408495"/>
                  </a:lnTo>
                  <a:lnTo>
                    <a:pt x="290563" y="407568"/>
                  </a:lnTo>
                  <a:lnTo>
                    <a:pt x="291592" y="408495"/>
                  </a:lnTo>
                  <a:lnTo>
                    <a:pt x="292696" y="409308"/>
                  </a:lnTo>
                  <a:lnTo>
                    <a:pt x="293878" y="409981"/>
                  </a:lnTo>
                  <a:close/>
                </a:path>
                <a:path w="948054" h="565785">
                  <a:moveTo>
                    <a:pt x="295922" y="373507"/>
                  </a:moveTo>
                  <a:lnTo>
                    <a:pt x="295414" y="373735"/>
                  </a:lnTo>
                  <a:lnTo>
                    <a:pt x="294436" y="374269"/>
                  </a:lnTo>
                  <a:lnTo>
                    <a:pt x="295922" y="373507"/>
                  </a:lnTo>
                  <a:close/>
                </a:path>
                <a:path w="948054" h="565785">
                  <a:moveTo>
                    <a:pt x="296697" y="373189"/>
                  </a:moveTo>
                  <a:lnTo>
                    <a:pt x="296430" y="373265"/>
                  </a:lnTo>
                  <a:lnTo>
                    <a:pt x="295922" y="373507"/>
                  </a:lnTo>
                  <a:lnTo>
                    <a:pt x="296697" y="373189"/>
                  </a:lnTo>
                  <a:close/>
                </a:path>
                <a:path w="948054" h="565785">
                  <a:moveTo>
                    <a:pt x="298450" y="372592"/>
                  </a:moveTo>
                  <a:lnTo>
                    <a:pt x="297624" y="372859"/>
                  </a:lnTo>
                  <a:lnTo>
                    <a:pt x="298450" y="372592"/>
                  </a:lnTo>
                  <a:close/>
                </a:path>
                <a:path w="948054" h="565785">
                  <a:moveTo>
                    <a:pt x="298475" y="411962"/>
                  </a:moveTo>
                  <a:lnTo>
                    <a:pt x="297548" y="411695"/>
                  </a:lnTo>
                  <a:lnTo>
                    <a:pt x="296633" y="411353"/>
                  </a:lnTo>
                  <a:lnTo>
                    <a:pt x="295033" y="410616"/>
                  </a:lnTo>
                  <a:lnTo>
                    <a:pt x="294551" y="410387"/>
                  </a:lnTo>
                  <a:lnTo>
                    <a:pt x="295313" y="410819"/>
                  </a:lnTo>
                  <a:lnTo>
                    <a:pt x="296837" y="411505"/>
                  </a:lnTo>
                  <a:lnTo>
                    <a:pt x="298475" y="411962"/>
                  </a:lnTo>
                  <a:close/>
                </a:path>
                <a:path w="948054" h="565785">
                  <a:moveTo>
                    <a:pt x="298475" y="40195"/>
                  </a:moveTo>
                  <a:lnTo>
                    <a:pt x="297599" y="39941"/>
                  </a:lnTo>
                  <a:lnTo>
                    <a:pt x="296735" y="39624"/>
                  </a:lnTo>
                  <a:lnTo>
                    <a:pt x="295783" y="39204"/>
                  </a:lnTo>
                  <a:lnTo>
                    <a:pt x="295656" y="39154"/>
                  </a:lnTo>
                  <a:lnTo>
                    <a:pt x="295529" y="39090"/>
                  </a:lnTo>
                  <a:lnTo>
                    <a:pt x="295363" y="39027"/>
                  </a:lnTo>
                  <a:lnTo>
                    <a:pt x="295059" y="38874"/>
                  </a:lnTo>
                  <a:lnTo>
                    <a:pt x="295884" y="39306"/>
                  </a:lnTo>
                  <a:lnTo>
                    <a:pt x="297154" y="39827"/>
                  </a:lnTo>
                  <a:lnTo>
                    <a:pt x="298475" y="40195"/>
                  </a:lnTo>
                  <a:close/>
                </a:path>
                <a:path w="948054" h="565785">
                  <a:moveTo>
                    <a:pt x="299148" y="372376"/>
                  </a:moveTo>
                  <a:lnTo>
                    <a:pt x="298856" y="372452"/>
                  </a:lnTo>
                  <a:lnTo>
                    <a:pt x="298450" y="372592"/>
                  </a:lnTo>
                  <a:lnTo>
                    <a:pt x="299148" y="372376"/>
                  </a:lnTo>
                  <a:close/>
                </a:path>
                <a:path w="948054" h="565785">
                  <a:moveTo>
                    <a:pt x="300202" y="372135"/>
                  </a:moveTo>
                  <a:lnTo>
                    <a:pt x="299148" y="372376"/>
                  </a:lnTo>
                  <a:lnTo>
                    <a:pt x="300202" y="372135"/>
                  </a:lnTo>
                  <a:close/>
                </a:path>
                <a:path w="948054" h="565785">
                  <a:moveTo>
                    <a:pt x="300202" y="406"/>
                  </a:moveTo>
                  <a:lnTo>
                    <a:pt x="300075" y="419"/>
                  </a:lnTo>
                  <a:lnTo>
                    <a:pt x="299377" y="635"/>
                  </a:lnTo>
                  <a:lnTo>
                    <a:pt x="300202" y="406"/>
                  </a:lnTo>
                  <a:close/>
                </a:path>
                <a:path w="948054" h="565785">
                  <a:moveTo>
                    <a:pt x="301269" y="279"/>
                  </a:moveTo>
                  <a:lnTo>
                    <a:pt x="300329" y="368"/>
                  </a:lnTo>
                  <a:lnTo>
                    <a:pt x="300202" y="406"/>
                  </a:lnTo>
                  <a:lnTo>
                    <a:pt x="301269" y="279"/>
                  </a:lnTo>
                  <a:close/>
                </a:path>
                <a:path w="948054" h="565785">
                  <a:moveTo>
                    <a:pt x="301510" y="0"/>
                  </a:moveTo>
                  <a:lnTo>
                    <a:pt x="298640" y="0"/>
                  </a:lnTo>
                  <a:lnTo>
                    <a:pt x="293636" y="2209"/>
                  </a:lnTo>
                  <a:lnTo>
                    <a:pt x="290258" y="5499"/>
                  </a:lnTo>
                  <a:lnTo>
                    <a:pt x="290918" y="4889"/>
                  </a:lnTo>
                  <a:lnTo>
                    <a:pt x="291947" y="3911"/>
                  </a:lnTo>
                  <a:lnTo>
                    <a:pt x="294005" y="2565"/>
                  </a:lnTo>
                  <a:lnTo>
                    <a:pt x="296303" y="1587"/>
                  </a:lnTo>
                  <a:lnTo>
                    <a:pt x="299377" y="635"/>
                  </a:lnTo>
                  <a:lnTo>
                    <a:pt x="297180" y="1257"/>
                  </a:lnTo>
                  <a:lnTo>
                    <a:pt x="296430" y="1549"/>
                  </a:lnTo>
                  <a:lnTo>
                    <a:pt x="298856" y="508"/>
                  </a:lnTo>
                  <a:lnTo>
                    <a:pt x="296430" y="1549"/>
                  </a:lnTo>
                  <a:lnTo>
                    <a:pt x="298792" y="558"/>
                  </a:lnTo>
                  <a:lnTo>
                    <a:pt x="301434" y="25"/>
                  </a:lnTo>
                  <a:close/>
                </a:path>
                <a:path w="948054" h="565785">
                  <a:moveTo>
                    <a:pt x="301929" y="371906"/>
                  </a:moveTo>
                  <a:lnTo>
                    <a:pt x="301561" y="371944"/>
                  </a:lnTo>
                  <a:lnTo>
                    <a:pt x="301929" y="371906"/>
                  </a:lnTo>
                  <a:close/>
                </a:path>
                <a:path w="948054" h="565785">
                  <a:moveTo>
                    <a:pt x="302793" y="371830"/>
                  </a:moveTo>
                  <a:lnTo>
                    <a:pt x="302323" y="371856"/>
                  </a:lnTo>
                  <a:lnTo>
                    <a:pt x="301929" y="371906"/>
                  </a:lnTo>
                  <a:lnTo>
                    <a:pt x="302793" y="371830"/>
                  </a:lnTo>
                  <a:close/>
                </a:path>
                <a:path w="948054" h="565785">
                  <a:moveTo>
                    <a:pt x="302818" y="40970"/>
                  </a:moveTo>
                  <a:lnTo>
                    <a:pt x="301447" y="40830"/>
                  </a:lnTo>
                  <a:lnTo>
                    <a:pt x="301904" y="40906"/>
                  </a:lnTo>
                  <a:lnTo>
                    <a:pt x="302818" y="40970"/>
                  </a:lnTo>
                  <a:close/>
                </a:path>
                <a:path w="948054" h="565785">
                  <a:moveTo>
                    <a:pt x="303682" y="371779"/>
                  </a:moveTo>
                  <a:lnTo>
                    <a:pt x="303364" y="371779"/>
                  </a:lnTo>
                  <a:lnTo>
                    <a:pt x="302793" y="371830"/>
                  </a:lnTo>
                  <a:lnTo>
                    <a:pt x="303682" y="371779"/>
                  </a:lnTo>
                  <a:close/>
                </a:path>
                <a:path w="948054" h="565785">
                  <a:moveTo>
                    <a:pt x="304088" y="0"/>
                  </a:moveTo>
                  <a:lnTo>
                    <a:pt x="301523" y="0"/>
                  </a:lnTo>
                  <a:lnTo>
                    <a:pt x="303530" y="12"/>
                  </a:lnTo>
                  <a:lnTo>
                    <a:pt x="304088" y="0"/>
                  </a:lnTo>
                  <a:close/>
                </a:path>
                <a:path w="948054" h="565785">
                  <a:moveTo>
                    <a:pt x="304126" y="12"/>
                  </a:moveTo>
                  <a:lnTo>
                    <a:pt x="303530" y="12"/>
                  </a:lnTo>
                  <a:lnTo>
                    <a:pt x="301269" y="279"/>
                  </a:lnTo>
                  <a:lnTo>
                    <a:pt x="304126" y="12"/>
                  </a:lnTo>
                  <a:close/>
                </a:path>
                <a:path w="948054" h="565785">
                  <a:moveTo>
                    <a:pt x="306806" y="371779"/>
                  </a:moveTo>
                  <a:lnTo>
                    <a:pt x="305041" y="371779"/>
                  </a:lnTo>
                  <a:lnTo>
                    <a:pt x="305930" y="371843"/>
                  </a:lnTo>
                  <a:lnTo>
                    <a:pt x="306806" y="371944"/>
                  </a:lnTo>
                  <a:lnTo>
                    <a:pt x="306806" y="371779"/>
                  </a:lnTo>
                  <a:close/>
                </a:path>
                <a:path w="948054" h="565785">
                  <a:moveTo>
                    <a:pt x="306806" y="41440"/>
                  </a:moveTo>
                  <a:lnTo>
                    <a:pt x="301447" y="41440"/>
                  </a:lnTo>
                  <a:lnTo>
                    <a:pt x="301447" y="371640"/>
                  </a:lnTo>
                  <a:lnTo>
                    <a:pt x="306806" y="371640"/>
                  </a:lnTo>
                  <a:lnTo>
                    <a:pt x="306806" y="41440"/>
                  </a:lnTo>
                  <a:close/>
                </a:path>
                <a:path w="948054" h="565785">
                  <a:moveTo>
                    <a:pt x="306806" y="40830"/>
                  </a:moveTo>
                  <a:lnTo>
                    <a:pt x="306412" y="40894"/>
                  </a:lnTo>
                  <a:lnTo>
                    <a:pt x="305930" y="40957"/>
                  </a:lnTo>
                  <a:lnTo>
                    <a:pt x="305066" y="41008"/>
                  </a:lnTo>
                  <a:lnTo>
                    <a:pt x="306806" y="41008"/>
                  </a:lnTo>
                  <a:lnTo>
                    <a:pt x="306806" y="40830"/>
                  </a:lnTo>
                  <a:close/>
                </a:path>
                <a:path w="948054" h="565785">
                  <a:moveTo>
                    <a:pt x="311683" y="39585"/>
                  </a:moveTo>
                  <a:lnTo>
                    <a:pt x="310959" y="39827"/>
                  </a:lnTo>
                  <a:lnTo>
                    <a:pt x="309232" y="40411"/>
                  </a:lnTo>
                  <a:lnTo>
                    <a:pt x="308127" y="40652"/>
                  </a:lnTo>
                  <a:lnTo>
                    <a:pt x="306870" y="40817"/>
                  </a:lnTo>
                  <a:lnTo>
                    <a:pt x="308724" y="40589"/>
                  </a:lnTo>
                  <a:lnTo>
                    <a:pt x="310261" y="40157"/>
                  </a:lnTo>
                  <a:lnTo>
                    <a:pt x="310540" y="40068"/>
                  </a:lnTo>
                  <a:lnTo>
                    <a:pt x="311531" y="39649"/>
                  </a:lnTo>
                  <a:lnTo>
                    <a:pt x="311683" y="39585"/>
                  </a:lnTo>
                  <a:close/>
                </a:path>
                <a:path w="948054" h="565785">
                  <a:moveTo>
                    <a:pt x="311797" y="39535"/>
                  </a:moveTo>
                  <a:close/>
                </a:path>
                <a:path w="948054" h="565785">
                  <a:moveTo>
                    <a:pt x="312623" y="39166"/>
                  </a:moveTo>
                  <a:lnTo>
                    <a:pt x="312394" y="39268"/>
                  </a:lnTo>
                  <a:lnTo>
                    <a:pt x="311937" y="39471"/>
                  </a:lnTo>
                  <a:lnTo>
                    <a:pt x="312356" y="39306"/>
                  </a:lnTo>
                  <a:lnTo>
                    <a:pt x="312623" y="39166"/>
                  </a:lnTo>
                  <a:close/>
                </a:path>
                <a:path w="948054" h="565785">
                  <a:moveTo>
                    <a:pt x="313156" y="38900"/>
                  </a:moveTo>
                  <a:lnTo>
                    <a:pt x="312407" y="39255"/>
                  </a:lnTo>
                  <a:lnTo>
                    <a:pt x="312623" y="39166"/>
                  </a:lnTo>
                  <a:lnTo>
                    <a:pt x="313143" y="38925"/>
                  </a:lnTo>
                  <a:close/>
                </a:path>
                <a:path w="948054" h="565785">
                  <a:moveTo>
                    <a:pt x="313588" y="410464"/>
                  </a:moveTo>
                  <a:lnTo>
                    <a:pt x="311861" y="411276"/>
                  </a:lnTo>
                  <a:lnTo>
                    <a:pt x="311277" y="411505"/>
                  </a:lnTo>
                  <a:lnTo>
                    <a:pt x="311683" y="411365"/>
                  </a:lnTo>
                  <a:lnTo>
                    <a:pt x="312648" y="410959"/>
                  </a:lnTo>
                  <a:lnTo>
                    <a:pt x="313588" y="410464"/>
                  </a:lnTo>
                  <a:close/>
                </a:path>
                <a:path w="948054" h="565785">
                  <a:moveTo>
                    <a:pt x="317474" y="4965"/>
                  </a:moveTo>
                  <a:lnTo>
                    <a:pt x="317030" y="4533"/>
                  </a:lnTo>
                  <a:lnTo>
                    <a:pt x="315760" y="3581"/>
                  </a:lnTo>
                  <a:lnTo>
                    <a:pt x="315544" y="3454"/>
                  </a:lnTo>
                  <a:lnTo>
                    <a:pt x="315709" y="3594"/>
                  </a:lnTo>
                  <a:lnTo>
                    <a:pt x="315531" y="3454"/>
                  </a:lnTo>
                  <a:lnTo>
                    <a:pt x="315125" y="3136"/>
                  </a:lnTo>
                  <a:lnTo>
                    <a:pt x="314210" y="2616"/>
                  </a:lnTo>
                  <a:lnTo>
                    <a:pt x="312229" y="1270"/>
                  </a:lnTo>
                  <a:lnTo>
                    <a:pt x="308330" y="0"/>
                  </a:lnTo>
                  <a:lnTo>
                    <a:pt x="304469" y="0"/>
                  </a:lnTo>
                  <a:lnTo>
                    <a:pt x="304139" y="0"/>
                  </a:lnTo>
                  <a:lnTo>
                    <a:pt x="307225" y="127"/>
                  </a:lnTo>
                  <a:lnTo>
                    <a:pt x="309308" y="558"/>
                  </a:lnTo>
                  <a:lnTo>
                    <a:pt x="312013" y="1600"/>
                  </a:lnTo>
                  <a:lnTo>
                    <a:pt x="312712" y="1892"/>
                  </a:lnTo>
                  <a:lnTo>
                    <a:pt x="313448" y="2247"/>
                  </a:lnTo>
                  <a:lnTo>
                    <a:pt x="314960" y="3124"/>
                  </a:lnTo>
                  <a:lnTo>
                    <a:pt x="316103" y="3886"/>
                  </a:lnTo>
                  <a:lnTo>
                    <a:pt x="317106" y="4648"/>
                  </a:lnTo>
                  <a:lnTo>
                    <a:pt x="317474" y="4965"/>
                  </a:lnTo>
                  <a:close/>
                </a:path>
                <a:path w="948054" h="565785">
                  <a:moveTo>
                    <a:pt x="318147" y="5600"/>
                  </a:moveTo>
                  <a:lnTo>
                    <a:pt x="317652" y="5105"/>
                  </a:lnTo>
                  <a:lnTo>
                    <a:pt x="317474" y="4965"/>
                  </a:lnTo>
                  <a:lnTo>
                    <a:pt x="318147" y="5600"/>
                  </a:lnTo>
                  <a:close/>
                </a:path>
                <a:path w="948054" h="565785">
                  <a:moveTo>
                    <a:pt x="318630" y="377825"/>
                  </a:moveTo>
                  <a:lnTo>
                    <a:pt x="317068" y="376237"/>
                  </a:lnTo>
                  <a:lnTo>
                    <a:pt x="315264" y="374942"/>
                  </a:lnTo>
                  <a:lnTo>
                    <a:pt x="313321" y="373964"/>
                  </a:lnTo>
                  <a:lnTo>
                    <a:pt x="314947" y="374815"/>
                  </a:lnTo>
                  <a:lnTo>
                    <a:pt x="316217" y="375678"/>
                  </a:lnTo>
                  <a:lnTo>
                    <a:pt x="317868" y="377101"/>
                  </a:lnTo>
                  <a:lnTo>
                    <a:pt x="318630" y="377825"/>
                  </a:lnTo>
                  <a:close/>
                </a:path>
                <a:path w="948054" h="565785">
                  <a:moveTo>
                    <a:pt x="322643" y="11849"/>
                  </a:moveTo>
                  <a:lnTo>
                    <a:pt x="322592" y="11645"/>
                  </a:lnTo>
                  <a:lnTo>
                    <a:pt x="322287" y="11061"/>
                  </a:lnTo>
                  <a:lnTo>
                    <a:pt x="322059" y="10617"/>
                  </a:lnTo>
                  <a:lnTo>
                    <a:pt x="321818" y="10248"/>
                  </a:lnTo>
                  <a:lnTo>
                    <a:pt x="321652" y="9931"/>
                  </a:lnTo>
                  <a:lnTo>
                    <a:pt x="321462" y="9664"/>
                  </a:lnTo>
                  <a:lnTo>
                    <a:pt x="321221" y="9271"/>
                  </a:lnTo>
                  <a:lnTo>
                    <a:pt x="322122" y="10782"/>
                  </a:lnTo>
                  <a:lnTo>
                    <a:pt x="322643" y="11849"/>
                  </a:lnTo>
                  <a:close/>
                </a:path>
                <a:path w="948054" h="565785">
                  <a:moveTo>
                    <a:pt x="323113" y="12979"/>
                  </a:moveTo>
                  <a:lnTo>
                    <a:pt x="323024" y="12712"/>
                  </a:lnTo>
                  <a:lnTo>
                    <a:pt x="323113" y="12979"/>
                  </a:lnTo>
                  <a:close/>
                </a:path>
                <a:path w="948054" h="565785">
                  <a:moveTo>
                    <a:pt x="323240" y="385000"/>
                  </a:moveTo>
                  <a:lnTo>
                    <a:pt x="323189" y="384810"/>
                  </a:lnTo>
                  <a:lnTo>
                    <a:pt x="323138" y="384670"/>
                  </a:lnTo>
                  <a:lnTo>
                    <a:pt x="322732" y="383755"/>
                  </a:lnTo>
                  <a:lnTo>
                    <a:pt x="322630" y="383501"/>
                  </a:lnTo>
                  <a:lnTo>
                    <a:pt x="322186" y="382701"/>
                  </a:lnTo>
                  <a:lnTo>
                    <a:pt x="322707" y="383755"/>
                  </a:lnTo>
                  <a:lnTo>
                    <a:pt x="323240" y="385000"/>
                  </a:lnTo>
                  <a:close/>
                </a:path>
                <a:path w="948054" h="565785">
                  <a:moveTo>
                    <a:pt x="324319" y="17056"/>
                  </a:moveTo>
                  <a:lnTo>
                    <a:pt x="324269" y="16548"/>
                  </a:lnTo>
                  <a:lnTo>
                    <a:pt x="323773" y="14579"/>
                  </a:lnTo>
                  <a:lnTo>
                    <a:pt x="323430" y="13766"/>
                  </a:lnTo>
                  <a:lnTo>
                    <a:pt x="323189" y="13157"/>
                  </a:lnTo>
                  <a:lnTo>
                    <a:pt x="323113" y="12979"/>
                  </a:lnTo>
                  <a:lnTo>
                    <a:pt x="323545" y="14173"/>
                  </a:lnTo>
                  <a:lnTo>
                    <a:pt x="324027" y="15684"/>
                  </a:lnTo>
                  <a:lnTo>
                    <a:pt x="324319" y="17056"/>
                  </a:lnTo>
                  <a:close/>
                </a:path>
                <a:path w="948054" h="565785">
                  <a:moveTo>
                    <a:pt x="324561" y="390156"/>
                  </a:moveTo>
                  <a:lnTo>
                    <a:pt x="324231" y="387997"/>
                  </a:lnTo>
                  <a:lnTo>
                    <a:pt x="323811" y="386753"/>
                  </a:lnTo>
                  <a:lnTo>
                    <a:pt x="323748" y="386448"/>
                  </a:lnTo>
                  <a:lnTo>
                    <a:pt x="323342" y="385216"/>
                  </a:lnTo>
                  <a:lnTo>
                    <a:pt x="323240" y="385000"/>
                  </a:lnTo>
                  <a:lnTo>
                    <a:pt x="323545" y="385902"/>
                  </a:lnTo>
                  <a:lnTo>
                    <a:pt x="323875" y="387019"/>
                  </a:lnTo>
                  <a:lnTo>
                    <a:pt x="324027" y="387680"/>
                  </a:lnTo>
                  <a:lnTo>
                    <a:pt x="324370" y="389153"/>
                  </a:lnTo>
                  <a:lnTo>
                    <a:pt x="324548" y="390652"/>
                  </a:lnTo>
                  <a:lnTo>
                    <a:pt x="324561" y="390156"/>
                  </a:lnTo>
                  <a:close/>
                </a:path>
                <a:path w="948054" h="565785">
                  <a:moveTo>
                    <a:pt x="947445" y="19024"/>
                  </a:moveTo>
                  <a:lnTo>
                    <a:pt x="947013" y="18592"/>
                  </a:lnTo>
                  <a:lnTo>
                    <a:pt x="946238" y="17805"/>
                  </a:lnTo>
                  <a:lnTo>
                    <a:pt x="945997" y="17805"/>
                  </a:lnTo>
                  <a:lnTo>
                    <a:pt x="945540" y="17780"/>
                  </a:lnTo>
                  <a:lnTo>
                    <a:pt x="944765" y="17780"/>
                  </a:lnTo>
                  <a:lnTo>
                    <a:pt x="944359" y="17792"/>
                  </a:lnTo>
                  <a:lnTo>
                    <a:pt x="944765" y="17780"/>
                  </a:lnTo>
                  <a:lnTo>
                    <a:pt x="945540" y="17792"/>
                  </a:lnTo>
                  <a:lnTo>
                    <a:pt x="944791" y="17348"/>
                  </a:lnTo>
                  <a:lnTo>
                    <a:pt x="942289" y="15900"/>
                  </a:lnTo>
                  <a:lnTo>
                    <a:pt x="942289" y="21628"/>
                  </a:lnTo>
                  <a:lnTo>
                    <a:pt x="942200" y="21450"/>
                  </a:lnTo>
                  <a:lnTo>
                    <a:pt x="942086" y="20980"/>
                  </a:lnTo>
                  <a:lnTo>
                    <a:pt x="942086" y="19964"/>
                  </a:lnTo>
                  <a:lnTo>
                    <a:pt x="942174" y="19685"/>
                  </a:lnTo>
                  <a:lnTo>
                    <a:pt x="942238" y="19469"/>
                  </a:lnTo>
                  <a:lnTo>
                    <a:pt x="942187" y="21374"/>
                  </a:lnTo>
                  <a:lnTo>
                    <a:pt x="942289" y="21628"/>
                  </a:lnTo>
                  <a:lnTo>
                    <a:pt x="942289" y="15900"/>
                  </a:lnTo>
                  <a:lnTo>
                    <a:pt x="928649" y="7988"/>
                  </a:lnTo>
                  <a:lnTo>
                    <a:pt x="928103" y="8699"/>
                  </a:lnTo>
                  <a:lnTo>
                    <a:pt x="927595" y="9461"/>
                  </a:lnTo>
                  <a:lnTo>
                    <a:pt x="926592" y="11264"/>
                  </a:lnTo>
                  <a:lnTo>
                    <a:pt x="925931" y="12712"/>
                  </a:lnTo>
                  <a:lnTo>
                    <a:pt x="942022" y="22047"/>
                  </a:lnTo>
                  <a:lnTo>
                    <a:pt x="942022" y="19354"/>
                  </a:lnTo>
                  <a:lnTo>
                    <a:pt x="942086" y="22072"/>
                  </a:lnTo>
                  <a:lnTo>
                    <a:pt x="942086" y="40817"/>
                  </a:lnTo>
                  <a:lnTo>
                    <a:pt x="943419" y="40970"/>
                  </a:lnTo>
                  <a:lnTo>
                    <a:pt x="944765" y="41008"/>
                  </a:lnTo>
                  <a:lnTo>
                    <a:pt x="945680" y="41008"/>
                  </a:lnTo>
                  <a:lnTo>
                    <a:pt x="946569" y="40944"/>
                  </a:lnTo>
                  <a:lnTo>
                    <a:pt x="947445" y="40830"/>
                  </a:lnTo>
                  <a:lnTo>
                    <a:pt x="947445" y="22110"/>
                  </a:lnTo>
                  <a:lnTo>
                    <a:pt x="947445" y="21120"/>
                  </a:lnTo>
                  <a:lnTo>
                    <a:pt x="947394" y="21374"/>
                  </a:lnTo>
                  <a:lnTo>
                    <a:pt x="947420" y="19850"/>
                  </a:lnTo>
                  <a:lnTo>
                    <a:pt x="947445" y="1902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0" name="object 786"/>
            <p:cNvSpPr/>
            <p:nvPr/>
          </p:nvSpPr>
          <p:spPr>
            <a:xfrm>
              <a:off x="8375269" y="5299102"/>
              <a:ext cx="681355" cy="784860"/>
            </a:xfrm>
            <a:custGeom>
              <a:avLst/>
              <a:gdLst/>
              <a:ahLst/>
              <a:cxnLst/>
              <a:rect l="l" t="t" r="r" b="b"/>
              <a:pathLst>
                <a:path w="681354" h="784860">
                  <a:moveTo>
                    <a:pt x="1371" y="571207"/>
                  </a:moveTo>
                  <a:lnTo>
                    <a:pt x="1168" y="571830"/>
                  </a:lnTo>
                  <a:lnTo>
                    <a:pt x="241" y="574738"/>
                  </a:lnTo>
                  <a:lnTo>
                    <a:pt x="0" y="577735"/>
                  </a:lnTo>
                  <a:lnTo>
                    <a:pt x="254" y="579755"/>
                  </a:lnTo>
                  <a:lnTo>
                    <a:pt x="266" y="579894"/>
                  </a:lnTo>
                  <a:lnTo>
                    <a:pt x="317" y="575919"/>
                  </a:lnTo>
                  <a:lnTo>
                    <a:pt x="495" y="574586"/>
                  </a:lnTo>
                  <a:lnTo>
                    <a:pt x="1371" y="571207"/>
                  </a:lnTo>
                  <a:close/>
                </a:path>
                <a:path w="681354" h="784860">
                  <a:moveTo>
                    <a:pt x="1803" y="585901"/>
                  </a:moveTo>
                  <a:lnTo>
                    <a:pt x="1511" y="585203"/>
                  </a:lnTo>
                  <a:lnTo>
                    <a:pt x="1193" y="584250"/>
                  </a:lnTo>
                  <a:lnTo>
                    <a:pt x="520" y="581875"/>
                  </a:lnTo>
                  <a:lnTo>
                    <a:pt x="469" y="581571"/>
                  </a:lnTo>
                  <a:lnTo>
                    <a:pt x="495" y="581863"/>
                  </a:lnTo>
                  <a:lnTo>
                    <a:pt x="584" y="582510"/>
                  </a:lnTo>
                  <a:lnTo>
                    <a:pt x="1066" y="584276"/>
                  </a:lnTo>
                  <a:lnTo>
                    <a:pt x="1752" y="585927"/>
                  </a:lnTo>
                  <a:close/>
                </a:path>
                <a:path w="681354" h="784860">
                  <a:moveTo>
                    <a:pt x="3390" y="567131"/>
                  </a:moveTo>
                  <a:lnTo>
                    <a:pt x="3302" y="567258"/>
                  </a:lnTo>
                  <a:lnTo>
                    <a:pt x="3213" y="567397"/>
                  </a:lnTo>
                  <a:lnTo>
                    <a:pt x="2501" y="568464"/>
                  </a:lnTo>
                  <a:lnTo>
                    <a:pt x="1727" y="570103"/>
                  </a:lnTo>
                  <a:lnTo>
                    <a:pt x="1371" y="571207"/>
                  </a:lnTo>
                  <a:lnTo>
                    <a:pt x="1612" y="570484"/>
                  </a:lnTo>
                  <a:lnTo>
                    <a:pt x="1384" y="571195"/>
                  </a:lnTo>
                  <a:lnTo>
                    <a:pt x="2019" y="569633"/>
                  </a:lnTo>
                  <a:lnTo>
                    <a:pt x="3390" y="567131"/>
                  </a:lnTo>
                  <a:close/>
                </a:path>
                <a:path w="681354" h="784860">
                  <a:moveTo>
                    <a:pt x="4178" y="565873"/>
                  </a:moveTo>
                  <a:lnTo>
                    <a:pt x="3810" y="566369"/>
                  </a:lnTo>
                  <a:lnTo>
                    <a:pt x="3492" y="566953"/>
                  </a:lnTo>
                  <a:lnTo>
                    <a:pt x="4178" y="565873"/>
                  </a:lnTo>
                  <a:close/>
                </a:path>
                <a:path w="681354" h="784860">
                  <a:moveTo>
                    <a:pt x="6362" y="191706"/>
                  </a:moveTo>
                  <a:lnTo>
                    <a:pt x="6184" y="191820"/>
                  </a:lnTo>
                  <a:lnTo>
                    <a:pt x="6096" y="191947"/>
                  </a:lnTo>
                  <a:lnTo>
                    <a:pt x="6362" y="191706"/>
                  </a:lnTo>
                  <a:close/>
                </a:path>
                <a:path w="681354" h="784860">
                  <a:moveTo>
                    <a:pt x="8001" y="594258"/>
                  </a:moveTo>
                  <a:lnTo>
                    <a:pt x="7861" y="594156"/>
                  </a:lnTo>
                  <a:lnTo>
                    <a:pt x="6502" y="592874"/>
                  </a:lnTo>
                  <a:lnTo>
                    <a:pt x="5765" y="592150"/>
                  </a:lnTo>
                  <a:lnTo>
                    <a:pt x="5118" y="591400"/>
                  </a:lnTo>
                  <a:lnTo>
                    <a:pt x="4521" y="590626"/>
                  </a:lnTo>
                  <a:lnTo>
                    <a:pt x="5753" y="592302"/>
                  </a:lnTo>
                  <a:lnTo>
                    <a:pt x="7289" y="593775"/>
                  </a:lnTo>
                  <a:lnTo>
                    <a:pt x="8001" y="594258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89" y="561543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39" y="560743"/>
                  </a:moveTo>
                  <a:lnTo>
                    <a:pt x="8013" y="561606"/>
                  </a:lnTo>
                  <a:lnTo>
                    <a:pt x="5384" y="564019"/>
                  </a:lnTo>
                  <a:lnTo>
                    <a:pt x="7493" y="562063"/>
                  </a:lnTo>
                  <a:lnTo>
                    <a:pt x="5448" y="563905"/>
                  </a:lnTo>
                  <a:lnTo>
                    <a:pt x="4229" y="565810"/>
                  </a:lnTo>
                  <a:lnTo>
                    <a:pt x="5080" y="564705"/>
                  </a:lnTo>
                  <a:lnTo>
                    <a:pt x="8102" y="561848"/>
                  </a:lnTo>
                  <a:lnTo>
                    <a:pt x="9639" y="560743"/>
                  </a:lnTo>
                  <a:close/>
                </a:path>
                <a:path w="681354" h="784860">
                  <a:moveTo>
                    <a:pt x="9664" y="595426"/>
                  </a:moveTo>
                  <a:lnTo>
                    <a:pt x="9359" y="595210"/>
                  </a:lnTo>
                  <a:lnTo>
                    <a:pt x="9017" y="594956"/>
                  </a:lnTo>
                  <a:lnTo>
                    <a:pt x="8001" y="594258"/>
                  </a:lnTo>
                  <a:lnTo>
                    <a:pt x="9296" y="595210"/>
                  </a:lnTo>
                  <a:lnTo>
                    <a:pt x="9664" y="595426"/>
                  </a:lnTo>
                  <a:close/>
                </a:path>
                <a:path w="681354" h="784860">
                  <a:moveTo>
                    <a:pt x="10833" y="224307"/>
                  </a:moveTo>
                  <a:lnTo>
                    <a:pt x="5308" y="219875"/>
                  </a:lnTo>
                  <a:lnTo>
                    <a:pt x="1574" y="213702"/>
                  </a:lnTo>
                  <a:lnTo>
                    <a:pt x="342" y="207073"/>
                  </a:lnTo>
                  <a:lnTo>
                    <a:pt x="330" y="205714"/>
                  </a:lnTo>
                  <a:lnTo>
                    <a:pt x="1816" y="198335"/>
                  </a:lnTo>
                  <a:lnTo>
                    <a:pt x="6070" y="191985"/>
                  </a:lnTo>
                  <a:lnTo>
                    <a:pt x="5537" y="192493"/>
                  </a:lnTo>
                  <a:lnTo>
                    <a:pt x="5270" y="192798"/>
                  </a:lnTo>
                  <a:lnTo>
                    <a:pt x="4521" y="193700"/>
                  </a:lnTo>
                  <a:lnTo>
                    <a:pt x="3644" y="195021"/>
                  </a:lnTo>
                  <a:lnTo>
                    <a:pt x="1816" y="197802"/>
                  </a:lnTo>
                  <a:lnTo>
                    <a:pt x="647" y="201041"/>
                  </a:lnTo>
                  <a:lnTo>
                    <a:pt x="342" y="204533"/>
                  </a:lnTo>
                  <a:lnTo>
                    <a:pt x="292" y="205130"/>
                  </a:lnTo>
                  <a:lnTo>
                    <a:pt x="292" y="205892"/>
                  </a:lnTo>
                  <a:lnTo>
                    <a:pt x="279" y="206692"/>
                  </a:lnTo>
                  <a:lnTo>
                    <a:pt x="215" y="206324"/>
                  </a:lnTo>
                  <a:lnTo>
                    <a:pt x="292" y="205892"/>
                  </a:lnTo>
                  <a:lnTo>
                    <a:pt x="292" y="205130"/>
                  </a:lnTo>
                  <a:lnTo>
                    <a:pt x="8318" y="223050"/>
                  </a:lnTo>
                  <a:lnTo>
                    <a:pt x="10833" y="224307"/>
                  </a:lnTo>
                  <a:close/>
                </a:path>
                <a:path w="681354" h="784860">
                  <a:moveTo>
                    <a:pt x="11010" y="224396"/>
                  </a:moveTo>
                  <a:lnTo>
                    <a:pt x="10858" y="224320"/>
                  </a:lnTo>
                  <a:lnTo>
                    <a:pt x="11010" y="224396"/>
                  </a:lnTo>
                  <a:close/>
                </a:path>
                <a:path w="681354" h="784860">
                  <a:moveTo>
                    <a:pt x="14630" y="597700"/>
                  </a:moveTo>
                  <a:lnTo>
                    <a:pt x="13233" y="597230"/>
                  </a:lnTo>
                  <a:lnTo>
                    <a:pt x="11950" y="596658"/>
                  </a:lnTo>
                  <a:lnTo>
                    <a:pt x="9855" y="595528"/>
                  </a:lnTo>
                  <a:lnTo>
                    <a:pt x="9664" y="595426"/>
                  </a:lnTo>
                  <a:lnTo>
                    <a:pt x="10731" y="596163"/>
                  </a:lnTo>
                  <a:lnTo>
                    <a:pt x="12661" y="597115"/>
                  </a:lnTo>
                  <a:lnTo>
                    <a:pt x="14630" y="597700"/>
                  </a:lnTo>
                  <a:close/>
                </a:path>
                <a:path w="681354" h="784860">
                  <a:moveTo>
                    <a:pt x="15570" y="597979"/>
                  </a:moveTo>
                  <a:lnTo>
                    <a:pt x="14732" y="597725"/>
                  </a:lnTo>
                  <a:lnTo>
                    <a:pt x="15570" y="597979"/>
                  </a:lnTo>
                  <a:close/>
                </a:path>
                <a:path w="681354" h="784860">
                  <a:moveTo>
                    <a:pt x="17881" y="557784"/>
                  </a:moveTo>
                  <a:lnTo>
                    <a:pt x="15544" y="558088"/>
                  </a:lnTo>
                  <a:lnTo>
                    <a:pt x="13639" y="558711"/>
                  </a:lnTo>
                  <a:lnTo>
                    <a:pt x="13347" y="558800"/>
                  </a:lnTo>
                  <a:lnTo>
                    <a:pt x="11099" y="559968"/>
                  </a:lnTo>
                  <a:lnTo>
                    <a:pt x="10756" y="560146"/>
                  </a:lnTo>
                  <a:lnTo>
                    <a:pt x="9956" y="560578"/>
                  </a:lnTo>
                  <a:lnTo>
                    <a:pt x="11925" y="559562"/>
                  </a:lnTo>
                  <a:lnTo>
                    <a:pt x="13309" y="558977"/>
                  </a:lnTo>
                  <a:lnTo>
                    <a:pt x="14795" y="558393"/>
                  </a:lnTo>
                  <a:lnTo>
                    <a:pt x="16344" y="557999"/>
                  </a:lnTo>
                  <a:lnTo>
                    <a:pt x="17881" y="557784"/>
                  </a:lnTo>
                  <a:close/>
                </a:path>
                <a:path w="681354" h="784860">
                  <a:moveTo>
                    <a:pt x="17881" y="226644"/>
                  </a:moveTo>
                  <a:lnTo>
                    <a:pt x="11099" y="224434"/>
                  </a:lnTo>
                  <a:lnTo>
                    <a:pt x="11557" y="224663"/>
                  </a:lnTo>
                  <a:lnTo>
                    <a:pt x="13512" y="225640"/>
                  </a:lnTo>
                  <a:lnTo>
                    <a:pt x="15633" y="226326"/>
                  </a:lnTo>
                  <a:lnTo>
                    <a:pt x="17881" y="226644"/>
                  </a:lnTo>
                  <a:close/>
                </a:path>
                <a:path w="681354" h="784860">
                  <a:moveTo>
                    <a:pt x="17957" y="226644"/>
                  </a:moveTo>
                  <a:close/>
                </a:path>
                <a:path w="681354" h="784860">
                  <a:moveTo>
                    <a:pt x="20624" y="598589"/>
                  </a:moveTo>
                  <a:lnTo>
                    <a:pt x="19659" y="598576"/>
                  </a:lnTo>
                  <a:lnTo>
                    <a:pt x="18249" y="598487"/>
                  </a:lnTo>
                  <a:lnTo>
                    <a:pt x="17665" y="598436"/>
                  </a:lnTo>
                  <a:lnTo>
                    <a:pt x="16878" y="598297"/>
                  </a:lnTo>
                  <a:lnTo>
                    <a:pt x="16192" y="598170"/>
                  </a:lnTo>
                  <a:lnTo>
                    <a:pt x="16700" y="598322"/>
                  </a:lnTo>
                  <a:lnTo>
                    <a:pt x="18643" y="598589"/>
                  </a:lnTo>
                  <a:lnTo>
                    <a:pt x="20624" y="598589"/>
                  </a:lnTo>
                  <a:close/>
                </a:path>
                <a:path w="681354" h="784860">
                  <a:moveTo>
                    <a:pt x="20637" y="185813"/>
                  </a:moveTo>
                  <a:lnTo>
                    <a:pt x="15227" y="185839"/>
                  </a:lnTo>
                  <a:lnTo>
                    <a:pt x="10312" y="187960"/>
                  </a:lnTo>
                  <a:lnTo>
                    <a:pt x="6667" y="191414"/>
                  </a:lnTo>
                  <a:lnTo>
                    <a:pt x="6375" y="191693"/>
                  </a:lnTo>
                  <a:lnTo>
                    <a:pt x="12661" y="187426"/>
                  </a:lnTo>
                  <a:lnTo>
                    <a:pt x="20637" y="185813"/>
                  </a:lnTo>
                  <a:close/>
                </a:path>
                <a:path w="681354" h="784860">
                  <a:moveTo>
                    <a:pt x="24777" y="226428"/>
                  </a:moveTo>
                  <a:lnTo>
                    <a:pt x="24193" y="226529"/>
                  </a:lnTo>
                  <a:lnTo>
                    <a:pt x="24472" y="226504"/>
                  </a:lnTo>
                  <a:lnTo>
                    <a:pt x="24777" y="226428"/>
                  </a:lnTo>
                  <a:close/>
                </a:path>
                <a:path w="681354" h="784860">
                  <a:moveTo>
                    <a:pt x="26555" y="225945"/>
                  </a:moveTo>
                  <a:lnTo>
                    <a:pt x="25450" y="226275"/>
                  </a:lnTo>
                  <a:lnTo>
                    <a:pt x="24777" y="226428"/>
                  </a:lnTo>
                  <a:lnTo>
                    <a:pt x="25552" y="226263"/>
                  </a:lnTo>
                  <a:lnTo>
                    <a:pt x="26555" y="225945"/>
                  </a:lnTo>
                  <a:close/>
                </a:path>
                <a:path w="681354" h="784860">
                  <a:moveTo>
                    <a:pt x="27051" y="225793"/>
                  </a:moveTo>
                  <a:lnTo>
                    <a:pt x="25603" y="226250"/>
                  </a:lnTo>
                  <a:lnTo>
                    <a:pt x="25844" y="226187"/>
                  </a:lnTo>
                  <a:lnTo>
                    <a:pt x="27051" y="225793"/>
                  </a:lnTo>
                  <a:close/>
                </a:path>
                <a:path w="681354" h="784860">
                  <a:moveTo>
                    <a:pt x="31724" y="223545"/>
                  </a:moveTo>
                  <a:lnTo>
                    <a:pt x="31597" y="223621"/>
                  </a:lnTo>
                  <a:lnTo>
                    <a:pt x="31724" y="223545"/>
                  </a:lnTo>
                  <a:close/>
                </a:path>
                <a:path w="681354" h="784860">
                  <a:moveTo>
                    <a:pt x="34086" y="222021"/>
                  </a:moveTo>
                  <a:lnTo>
                    <a:pt x="31724" y="223545"/>
                  </a:lnTo>
                  <a:lnTo>
                    <a:pt x="34036" y="222072"/>
                  </a:lnTo>
                  <a:close/>
                </a:path>
                <a:path w="681354" h="784860">
                  <a:moveTo>
                    <a:pt x="35725" y="220395"/>
                  </a:moveTo>
                  <a:lnTo>
                    <a:pt x="34086" y="222021"/>
                  </a:lnTo>
                  <a:lnTo>
                    <a:pt x="35725" y="220395"/>
                  </a:lnTo>
                  <a:close/>
                </a:path>
                <a:path w="681354" h="784860">
                  <a:moveTo>
                    <a:pt x="36423" y="193294"/>
                  </a:moveTo>
                  <a:lnTo>
                    <a:pt x="35598" y="192214"/>
                  </a:lnTo>
                  <a:lnTo>
                    <a:pt x="34175" y="190842"/>
                  </a:lnTo>
                  <a:lnTo>
                    <a:pt x="32613" y="189687"/>
                  </a:lnTo>
                  <a:lnTo>
                    <a:pt x="34048" y="190855"/>
                  </a:lnTo>
                  <a:lnTo>
                    <a:pt x="34544" y="191274"/>
                  </a:lnTo>
                  <a:lnTo>
                    <a:pt x="35026" y="191744"/>
                  </a:lnTo>
                  <a:lnTo>
                    <a:pt x="35471" y="192227"/>
                  </a:lnTo>
                  <a:lnTo>
                    <a:pt x="36004" y="192798"/>
                  </a:lnTo>
                  <a:lnTo>
                    <a:pt x="36423" y="193294"/>
                  </a:lnTo>
                  <a:close/>
                </a:path>
                <a:path w="681354" h="784860">
                  <a:moveTo>
                    <a:pt x="37706" y="217576"/>
                  </a:moveTo>
                  <a:lnTo>
                    <a:pt x="36131" y="219976"/>
                  </a:lnTo>
                  <a:lnTo>
                    <a:pt x="37706" y="217576"/>
                  </a:lnTo>
                  <a:close/>
                </a:path>
                <a:path w="681354" h="784860">
                  <a:moveTo>
                    <a:pt x="41059" y="204787"/>
                  </a:moveTo>
                  <a:lnTo>
                    <a:pt x="40957" y="203974"/>
                  </a:lnTo>
                  <a:lnTo>
                    <a:pt x="41059" y="206794"/>
                  </a:lnTo>
                  <a:lnTo>
                    <a:pt x="41059" y="204787"/>
                  </a:lnTo>
                  <a:close/>
                </a:path>
                <a:path w="681354" h="784860">
                  <a:moveTo>
                    <a:pt x="321157" y="758952"/>
                  </a:moveTo>
                  <a:lnTo>
                    <a:pt x="320852" y="759955"/>
                  </a:lnTo>
                  <a:lnTo>
                    <a:pt x="320548" y="761936"/>
                  </a:lnTo>
                  <a:lnTo>
                    <a:pt x="320548" y="763003"/>
                  </a:lnTo>
                  <a:lnTo>
                    <a:pt x="320636" y="761936"/>
                  </a:lnTo>
                  <a:lnTo>
                    <a:pt x="320941" y="759879"/>
                  </a:lnTo>
                  <a:lnTo>
                    <a:pt x="321157" y="758952"/>
                  </a:lnTo>
                  <a:close/>
                </a:path>
                <a:path w="681354" h="784860">
                  <a:moveTo>
                    <a:pt x="321525" y="26746"/>
                  </a:moveTo>
                  <a:lnTo>
                    <a:pt x="320548" y="21005"/>
                  </a:lnTo>
                  <a:lnTo>
                    <a:pt x="320548" y="21844"/>
                  </a:lnTo>
                  <a:lnTo>
                    <a:pt x="320713" y="23368"/>
                  </a:lnTo>
                  <a:lnTo>
                    <a:pt x="320751" y="23558"/>
                  </a:lnTo>
                  <a:lnTo>
                    <a:pt x="320802" y="24142"/>
                  </a:lnTo>
                  <a:lnTo>
                    <a:pt x="321233" y="25971"/>
                  </a:lnTo>
                  <a:lnTo>
                    <a:pt x="321525" y="26746"/>
                  </a:lnTo>
                  <a:close/>
                </a:path>
                <a:path w="681354" h="784860">
                  <a:moveTo>
                    <a:pt x="321614" y="770483"/>
                  </a:moveTo>
                  <a:lnTo>
                    <a:pt x="321233" y="769340"/>
                  </a:lnTo>
                  <a:lnTo>
                    <a:pt x="320954" y="768159"/>
                  </a:lnTo>
                  <a:lnTo>
                    <a:pt x="320662" y="766165"/>
                  </a:lnTo>
                  <a:lnTo>
                    <a:pt x="320548" y="764971"/>
                  </a:lnTo>
                  <a:lnTo>
                    <a:pt x="320548" y="766165"/>
                  </a:lnTo>
                  <a:lnTo>
                    <a:pt x="320903" y="768362"/>
                  </a:lnTo>
                  <a:lnTo>
                    <a:pt x="321614" y="770483"/>
                  </a:lnTo>
                  <a:close/>
                </a:path>
                <a:path w="681354" h="784860">
                  <a:moveTo>
                    <a:pt x="321906" y="27736"/>
                  </a:moveTo>
                  <a:close/>
                </a:path>
                <a:path w="681354" h="784860">
                  <a:moveTo>
                    <a:pt x="322440" y="11798"/>
                  </a:moveTo>
                  <a:lnTo>
                    <a:pt x="322199" y="12319"/>
                  </a:lnTo>
                  <a:lnTo>
                    <a:pt x="322122" y="12522"/>
                  </a:lnTo>
                  <a:lnTo>
                    <a:pt x="322440" y="11798"/>
                  </a:lnTo>
                  <a:close/>
                </a:path>
                <a:path w="681354" h="784860">
                  <a:moveTo>
                    <a:pt x="322910" y="10871"/>
                  </a:moveTo>
                  <a:lnTo>
                    <a:pt x="322694" y="11239"/>
                  </a:lnTo>
                  <a:lnTo>
                    <a:pt x="322491" y="11671"/>
                  </a:lnTo>
                  <a:lnTo>
                    <a:pt x="322910" y="10871"/>
                  </a:lnTo>
                  <a:close/>
                </a:path>
                <a:path w="681354" h="784860">
                  <a:moveTo>
                    <a:pt x="324802" y="32969"/>
                  </a:moveTo>
                  <a:lnTo>
                    <a:pt x="322491" y="29159"/>
                  </a:lnTo>
                  <a:lnTo>
                    <a:pt x="322110" y="28270"/>
                  </a:lnTo>
                  <a:lnTo>
                    <a:pt x="68135" y="175615"/>
                  </a:lnTo>
                  <a:lnTo>
                    <a:pt x="62712" y="178777"/>
                  </a:lnTo>
                  <a:lnTo>
                    <a:pt x="36817" y="193802"/>
                  </a:lnTo>
                  <a:lnTo>
                    <a:pt x="38023" y="195414"/>
                  </a:lnTo>
                  <a:lnTo>
                    <a:pt x="38874" y="196913"/>
                  </a:lnTo>
                  <a:lnTo>
                    <a:pt x="39535" y="198526"/>
                  </a:lnTo>
                  <a:lnTo>
                    <a:pt x="68135" y="181914"/>
                  </a:lnTo>
                  <a:lnTo>
                    <a:pt x="73558" y="178777"/>
                  </a:lnTo>
                  <a:lnTo>
                    <a:pt x="324802" y="32969"/>
                  </a:lnTo>
                  <a:close/>
                </a:path>
                <a:path w="681354" h="784860">
                  <a:moveTo>
                    <a:pt x="325983" y="778065"/>
                  </a:moveTo>
                  <a:lnTo>
                    <a:pt x="324637" y="776465"/>
                  </a:lnTo>
                  <a:lnTo>
                    <a:pt x="323138" y="773988"/>
                  </a:lnTo>
                  <a:lnTo>
                    <a:pt x="322783" y="773315"/>
                  </a:lnTo>
                  <a:lnTo>
                    <a:pt x="322453" y="772617"/>
                  </a:lnTo>
                  <a:lnTo>
                    <a:pt x="323621" y="775169"/>
                  </a:lnTo>
                  <a:lnTo>
                    <a:pt x="325335" y="777494"/>
                  </a:lnTo>
                  <a:lnTo>
                    <a:pt x="325983" y="778065"/>
                  </a:lnTo>
                  <a:close/>
                </a:path>
                <a:path w="681354" h="784860">
                  <a:moveTo>
                    <a:pt x="326174" y="749808"/>
                  </a:moveTo>
                  <a:lnTo>
                    <a:pt x="325704" y="750290"/>
                  </a:lnTo>
                  <a:lnTo>
                    <a:pt x="324827" y="751433"/>
                  </a:lnTo>
                  <a:lnTo>
                    <a:pt x="325704" y="750316"/>
                  </a:lnTo>
                  <a:lnTo>
                    <a:pt x="326174" y="749808"/>
                  </a:lnTo>
                  <a:close/>
                </a:path>
                <a:path w="681354" h="784860">
                  <a:moveTo>
                    <a:pt x="326682" y="749274"/>
                  </a:moveTo>
                  <a:close/>
                </a:path>
                <a:path w="681354" h="784860">
                  <a:moveTo>
                    <a:pt x="327075" y="5308"/>
                  </a:moveTo>
                  <a:lnTo>
                    <a:pt x="326085" y="6083"/>
                  </a:lnTo>
                  <a:lnTo>
                    <a:pt x="324218" y="8356"/>
                  </a:lnTo>
                  <a:lnTo>
                    <a:pt x="322910" y="10871"/>
                  </a:lnTo>
                  <a:lnTo>
                    <a:pt x="323443" y="9867"/>
                  </a:lnTo>
                  <a:lnTo>
                    <a:pt x="322986" y="10744"/>
                  </a:lnTo>
                  <a:lnTo>
                    <a:pt x="323735" y="9423"/>
                  </a:lnTo>
                  <a:lnTo>
                    <a:pt x="324218" y="8686"/>
                  </a:lnTo>
                  <a:lnTo>
                    <a:pt x="324739" y="8001"/>
                  </a:lnTo>
                  <a:lnTo>
                    <a:pt x="325856" y="6540"/>
                  </a:lnTo>
                  <a:lnTo>
                    <a:pt x="327075" y="5308"/>
                  </a:lnTo>
                  <a:close/>
                </a:path>
                <a:path w="681354" h="784860">
                  <a:moveTo>
                    <a:pt x="327774" y="779640"/>
                  </a:moveTo>
                  <a:lnTo>
                    <a:pt x="326009" y="778090"/>
                  </a:lnTo>
                  <a:lnTo>
                    <a:pt x="327774" y="779640"/>
                  </a:lnTo>
                  <a:close/>
                </a:path>
                <a:path w="681354" h="784860">
                  <a:moveTo>
                    <a:pt x="328510" y="747725"/>
                  </a:moveTo>
                  <a:lnTo>
                    <a:pt x="327875" y="748258"/>
                  </a:lnTo>
                  <a:lnTo>
                    <a:pt x="326707" y="749249"/>
                  </a:lnTo>
                  <a:lnTo>
                    <a:pt x="327774" y="748360"/>
                  </a:lnTo>
                  <a:lnTo>
                    <a:pt x="328510" y="747725"/>
                  </a:lnTo>
                  <a:close/>
                </a:path>
                <a:path w="681354" h="784860">
                  <a:moveTo>
                    <a:pt x="330847" y="38239"/>
                  </a:moveTo>
                  <a:lnTo>
                    <a:pt x="328752" y="36893"/>
                  </a:lnTo>
                  <a:lnTo>
                    <a:pt x="328993" y="37084"/>
                  </a:lnTo>
                  <a:lnTo>
                    <a:pt x="329958" y="37744"/>
                  </a:lnTo>
                  <a:lnTo>
                    <a:pt x="330847" y="38239"/>
                  </a:lnTo>
                  <a:close/>
                </a:path>
                <a:path w="681354" h="784860">
                  <a:moveTo>
                    <a:pt x="331355" y="745896"/>
                  </a:moveTo>
                  <a:lnTo>
                    <a:pt x="330669" y="746201"/>
                  </a:lnTo>
                  <a:lnTo>
                    <a:pt x="330390" y="746391"/>
                  </a:lnTo>
                  <a:lnTo>
                    <a:pt x="329209" y="747141"/>
                  </a:lnTo>
                  <a:lnTo>
                    <a:pt x="328917" y="747395"/>
                  </a:lnTo>
                  <a:lnTo>
                    <a:pt x="329806" y="746785"/>
                  </a:lnTo>
                  <a:lnTo>
                    <a:pt x="331190" y="745985"/>
                  </a:lnTo>
                  <a:lnTo>
                    <a:pt x="331355" y="745896"/>
                  </a:lnTo>
                  <a:close/>
                </a:path>
                <a:path w="681354" h="784860">
                  <a:moveTo>
                    <a:pt x="332054" y="782447"/>
                  </a:moveTo>
                  <a:lnTo>
                    <a:pt x="331876" y="782345"/>
                  </a:lnTo>
                  <a:lnTo>
                    <a:pt x="331546" y="782180"/>
                  </a:lnTo>
                  <a:lnTo>
                    <a:pt x="327875" y="779729"/>
                  </a:lnTo>
                  <a:lnTo>
                    <a:pt x="329133" y="780783"/>
                  </a:lnTo>
                  <a:lnTo>
                    <a:pt x="329260" y="780872"/>
                  </a:lnTo>
                  <a:lnTo>
                    <a:pt x="330784" y="781850"/>
                  </a:lnTo>
                  <a:lnTo>
                    <a:pt x="332054" y="782447"/>
                  </a:lnTo>
                  <a:close/>
                </a:path>
                <a:path w="681354" h="784860">
                  <a:moveTo>
                    <a:pt x="336169" y="784021"/>
                  </a:moveTo>
                  <a:lnTo>
                    <a:pt x="334238" y="783450"/>
                  </a:lnTo>
                  <a:lnTo>
                    <a:pt x="332422" y="782612"/>
                  </a:lnTo>
                  <a:lnTo>
                    <a:pt x="333971" y="783374"/>
                  </a:lnTo>
                  <a:lnTo>
                    <a:pt x="336169" y="784021"/>
                  </a:lnTo>
                  <a:close/>
                </a:path>
                <a:path w="681354" h="784860">
                  <a:moveTo>
                    <a:pt x="336905" y="304"/>
                  </a:moveTo>
                  <a:lnTo>
                    <a:pt x="335940" y="431"/>
                  </a:lnTo>
                  <a:lnTo>
                    <a:pt x="333705" y="1143"/>
                  </a:lnTo>
                  <a:lnTo>
                    <a:pt x="332486" y="1765"/>
                  </a:lnTo>
                  <a:lnTo>
                    <a:pt x="333298" y="1409"/>
                  </a:lnTo>
                  <a:lnTo>
                    <a:pt x="334860" y="863"/>
                  </a:lnTo>
                  <a:lnTo>
                    <a:pt x="335610" y="609"/>
                  </a:lnTo>
                  <a:lnTo>
                    <a:pt x="336232" y="457"/>
                  </a:lnTo>
                  <a:lnTo>
                    <a:pt x="336905" y="304"/>
                  </a:lnTo>
                  <a:close/>
                </a:path>
                <a:path w="681354" h="784860">
                  <a:moveTo>
                    <a:pt x="338239" y="784301"/>
                  </a:moveTo>
                  <a:lnTo>
                    <a:pt x="336473" y="784072"/>
                  </a:lnTo>
                  <a:lnTo>
                    <a:pt x="338239" y="784313"/>
                  </a:lnTo>
                  <a:close/>
                </a:path>
                <a:path w="681354" h="784860">
                  <a:moveTo>
                    <a:pt x="338251" y="114"/>
                  </a:moveTo>
                  <a:lnTo>
                    <a:pt x="336905" y="304"/>
                  </a:lnTo>
                  <a:lnTo>
                    <a:pt x="338239" y="127"/>
                  </a:lnTo>
                  <a:close/>
                </a:path>
                <a:path w="681354" h="784860">
                  <a:moveTo>
                    <a:pt x="339280" y="0"/>
                  </a:moveTo>
                  <a:lnTo>
                    <a:pt x="338302" y="101"/>
                  </a:lnTo>
                  <a:lnTo>
                    <a:pt x="339280" y="0"/>
                  </a:lnTo>
                  <a:close/>
                </a:path>
                <a:path w="681354" h="784860">
                  <a:moveTo>
                    <a:pt x="340969" y="743483"/>
                  </a:moveTo>
                  <a:lnTo>
                    <a:pt x="340093" y="743496"/>
                  </a:lnTo>
                  <a:lnTo>
                    <a:pt x="337743" y="743496"/>
                  </a:lnTo>
                  <a:lnTo>
                    <a:pt x="334606" y="744220"/>
                  </a:lnTo>
                  <a:lnTo>
                    <a:pt x="331774" y="745680"/>
                  </a:lnTo>
                  <a:lnTo>
                    <a:pt x="332079" y="745540"/>
                  </a:lnTo>
                  <a:lnTo>
                    <a:pt x="332244" y="745464"/>
                  </a:lnTo>
                  <a:lnTo>
                    <a:pt x="334137" y="744550"/>
                  </a:lnTo>
                  <a:lnTo>
                    <a:pt x="336194" y="743940"/>
                  </a:lnTo>
                  <a:lnTo>
                    <a:pt x="338404" y="743661"/>
                  </a:lnTo>
                  <a:lnTo>
                    <a:pt x="339991" y="743508"/>
                  </a:lnTo>
                  <a:lnTo>
                    <a:pt x="340969" y="743483"/>
                  </a:lnTo>
                  <a:close/>
                </a:path>
                <a:path w="681354" h="784860">
                  <a:moveTo>
                    <a:pt x="344576" y="40665"/>
                  </a:moveTo>
                  <a:lnTo>
                    <a:pt x="342442" y="40881"/>
                  </a:lnTo>
                  <a:lnTo>
                    <a:pt x="343916" y="40792"/>
                  </a:lnTo>
                  <a:lnTo>
                    <a:pt x="344576" y="40665"/>
                  </a:lnTo>
                  <a:close/>
                </a:path>
                <a:path w="681354" h="784860">
                  <a:moveTo>
                    <a:pt x="344639" y="40652"/>
                  </a:moveTo>
                  <a:close/>
                </a:path>
                <a:path w="681354" h="784860">
                  <a:moveTo>
                    <a:pt x="348615" y="39446"/>
                  </a:moveTo>
                  <a:lnTo>
                    <a:pt x="348094" y="39649"/>
                  </a:lnTo>
                  <a:lnTo>
                    <a:pt x="345986" y="40360"/>
                  </a:lnTo>
                  <a:lnTo>
                    <a:pt x="344652" y="40652"/>
                  </a:lnTo>
                  <a:lnTo>
                    <a:pt x="345274" y="40589"/>
                  </a:lnTo>
                  <a:lnTo>
                    <a:pt x="347383" y="40005"/>
                  </a:lnTo>
                  <a:lnTo>
                    <a:pt x="348615" y="39446"/>
                  </a:lnTo>
                  <a:close/>
                </a:path>
                <a:path w="681354" h="784860">
                  <a:moveTo>
                    <a:pt x="349948" y="2032"/>
                  </a:moveTo>
                  <a:close/>
                </a:path>
                <a:path w="681354" h="784860">
                  <a:moveTo>
                    <a:pt x="352145" y="3251"/>
                  </a:moveTo>
                  <a:lnTo>
                    <a:pt x="351510" y="2832"/>
                  </a:lnTo>
                  <a:lnTo>
                    <a:pt x="350202" y="2159"/>
                  </a:lnTo>
                  <a:lnTo>
                    <a:pt x="352145" y="3251"/>
                  </a:lnTo>
                  <a:close/>
                </a:path>
                <a:path w="681354" h="784860">
                  <a:moveTo>
                    <a:pt x="353047" y="3898"/>
                  </a:moveTo>
                  <a:lnTo>
                    <a:pt x="352742" y="3644"/>
                  </a:lnTo>
                  <a:lnTo>
                    <a:pt x="352145" y="3251"/>
                  </a:lnTo>
                  <a:lnTo>
                    <a:pt x="353047" y="3898"/>
                  </a:lnTo>
                  <a:close/>
                </a:path>
                <a:path w="681354" h="784860">
                  <a:moveTo>
                    <a:pt x="356628" y="33566"/>
                  </a:moveTo>
                  <a:lnTo>
                    <a:pt x="356133" y="34137"/>
                  </a:lnTo>
                  <a:lnTo>
                    <a:pt x="355625" y="34683"/>
                  </a:lnTo>
                  <a:lnTo>
                    <a:pt x="356158" y="34137"/>
                  </a:lnTo>
                  <a:lnTo>
                    <a:pt x="356628" y="33566"/>
                  </a:lnTo>
                  <a:close/>
                </a:path>
                <a:path w="681354" h="784860">
                  <a:moveTo>
                    <a:pt x="357111" y="32969"/>
                  </a:moveTo>
                  <a:lnTo>
                    <a:pt x="356641" y="33553"/>
                  </a:lnTo>
                  <a:lnTo>
                    <a:pt x="357111" y="32969"/>
                  </a:lnTo>
                  <a:close/>
                </a:path>
                <a:path w="681354" h="784860">
                  <a:moveTo>
                    <a:pt x="361175" y="17602"/>
                  </a:moveTo>
                  <a:lnTo>
                    <a:pt x="361137" y="17221"/>
                  </a:lnTo>
                  <a:lnTo>
                    <a:pt x="361124" y="17030"/>
                  </a:lnTo>
                  <a:lnTo>
                    <a:pt x="361099" y="16624"/>
                  </a:lnTo>
                  <a:lnTo>
                    <a:pt x="360629" y="14681"/>
                  </a:lnTo>
                  <a:lnTo>
                    <a:pt x="360260" y="13766"/>
                  </a:lnTo>
                  <a:lnTo>
                    <a:pt x="360553" y="14693"/>
                  </a:lnTo>
                  <a:lnTo>
                    <a:pt x="361022" y="16598"/>
                  </a:lnTo>
                  <a:lnTo>
                    <a:pt x="361175" y="17602"/>
                  </a:lnTo>
                  <a:close/>
                </a:path>
                <a:path w="681354" h="784860">
                  <a:moveTo>
                    <a:pt x="361353" y="19850"/>
                  </a:moveTo>
                  <a:lnTo>
                    <a:pt x="361302" y="18440"/>
                  </a:lnTo>
                  <a:lnTo>
                    <a:pt x="361175" y="17602"/>
                  </a:lnTo>
                  <a:lnTo>
                    <a:pt x="361353" y="19850"/>
                  </a:lnTo>
                  <a:close/>
                </a:path>
                <a:path w="681354" h="784860">
                  <a:moveTo>
                    <a:pt x="643293" y="568464"/>
                  </a:moveTo>
                  <a:lnTo>
                    <a:pt x="643089" y="568845"/>
                  </a:lnTo>
                  <a:lnTo>
                    <a:pt x="642543" y="570052"/>
                  </a:lnTo>
                  <a:lnTo>
                    <a:pt x="643293" y="568464"/>
                  </a:lnTo>
                  <a:close/>
                </a:path>
                <a:path w="681354" h="784860">
                  <a:moveTo>
                    <a:pt x="644093" y="567093"/>
                  </a:moveTo>
                  <a:lnTo>
                    <a:pt x="643699" y="567715"/>
                  </a:lnTo>
                  <a:lnTo>
                    <a:pt x="643293" y="568464"/>
                  </a:lnTo>
                  <a:lnTo>
                    <a:pt x="644093" y="567093"/>
                  </a:lnTo>
                  <a:close/>
                </a:path>
                <a:path w="681354" h="784860">
                  <a:moveTo>
                    <a:pt x="645160" y="193802"/>
                  </a:moveTo>
                  <a:lnTo>
                    <a:pt x="603427" y="169595"/>
                  </a:lnTo>
                  <a:lnTo>
                    <a:pt x="597992" y="166433"/>
                  </a:lnTo>
                  <a:lnTo>
                    <a:pt x="359879" y="28270"/>
                  </a:lnTo>
                  <a:lnTo>
                    <a:pt x="359448" y="29083"/>
                  </a:lnTo>
                  <a:lnTo>
                    <a:pt x="359283" y="29413"/>
                  </a:lnTo>
                  <a:lnTo>
                    <a:pt x="359283" y="29603"/>
                  </a:lnTo>
                  <a:lnTo>
                    <a:pt x="358927" y="30251"/>
                  </a:lnTo>
                  <a:lnTo>
                    <a:pt x="359270" y="29616"/>
                  </a:lnTo>
                  <a:lnTo>
                    <a:pt x="359283" y="29413"/>
                  </a:lnTo>
                  <a:lnTo>
                    <a:pt x="358940" y="30099"/>
                  </a:lnTo>
                  <a:lnTo>
                    <a:pt x="358241" y="31356"/>
                  </a:lnTo>
                  <a:lnTo>
                    <a:pt x="357708" y="32181"/>
                  </a:lnTo>
                  <a:lnTo>
                    <a:pt x="357111" y="32969"/>
                  </a:lnTo>
                  <a:lnTo>
                    <a:pt x="592543" y="169570"/>
                  </a:lnTo>
                  <a:lnTo>
                    <a:pt x="597966" y="172720"/>
                  </a:lnTo>
                  <a:lnTo>
                    <a:pt x="642391" y="198501"/>
                  </a:lnTo>
                  <a:lnTo>
                    <a:pt x="642937" y="197319"/>
                  </a:lnTo>
                  <a:lnTo>
                    <a:pt x="643521" y="196176"/>
                  </a:lnTo>
                  <a:lnTo>
                    <a:pt x="644232" y="195110"/>
                  </a:lnTo>
                  <a:lnTo>
                    <a:pt x="644525" y="194665"/>
                  </a:lnTo>
                  <a:lnTo>
                    <a:pt x="644829" y="194221"/>
                  </a:lnTo>
                  <a:lnTo>
                    <a:pt x="645160" y="193802"/>
                  </a:lnTo>
                  <a:close/>
                </a:path>
                <a:path w="681354" h="784860">
                  <a:moveTo>
                    <a:pt x="653084" y="559320"/>
                  </a:moveTo>
                  <a:lnTo>
                    <a:pt x="652297" y="559701"/>
                  </a:lnTo>
                  <a:lnTo>
                    <a:pt x="653084" y="559320"/>
                  </a:lnTo>
                  <a:close/>
                </a:path>
                <a:path w="681354" h="784860">
                  <a:moveTo>
                    <a:pt x="654659" y="558711"/>
                  </a:moveTo>
                  <a:lnTo>
                    <a:pt x="653859" y="558990"/>
                  </a:lnTo>
                  <a:lnTo>
                    <a:pt x="654659" y="558723"/>
                  </a:lnTo>
                  <a:close/>
                </a:path>
                <a:path w="681354" h="784860">
                  <a:moveTo>
                    <a:pt x="654773" y="558673"/>
                  </a:moveTo>
                  <a:close/>
                </a:path>
                <a:path w="681354" h="784860">
                  <a:moveTo>
                    <a:pt x="680389" y="570814"/>
                  </a:moveTo>
                  <a:lnTo>
                    <a:pt x="680339" y="570623"/>
                  </a:lnTo>
                  <a:lnTo>
                    <a:pt x="679881" y="569569"/>
                  </a:lnTo>
                  <a:lnTo>
                    <a:pt x="679335" y="568515"/>
                  </a:lnTo>
                  <a:lnTo>
                    <a:pt x="679856" y="569569"/>
                  </a:lnTo>
                  <a:lnTo>
                    <a:pt x="680389" y="570814"/>
                  </a:lnTo>
                  <a:close/>
                </a:path>
                <a:path w="681354" h="784860">
                  <a:moveTo>
                    <a:pt x="681024" y="572833"/>
                  </a:moveTo>
                  <a:lnTo>
                    <a:pt x="680897" y="572262"/>
                  </a:lnTo>
                  <a:lnTo>
                    <a:pt x="680491" y="571030"/>
                  </a:lnTo>
                  <a:lnTo>
                    <a:pt x="680389" y="570814"/>
                  </a:lnTo>
                  <a:lnTo>
                    <a:pt x="680694" y="571715"/>
                  </a:lnTo>
                  <a:lnTo>
                    <a:pt x="681024" y="57283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1" name="object 787"/>
            <p:cNvSpPr/>
            <p:nvPr/>
          </p:nvSpPr>
          <p:spPr>
            <a:xfrm>
              <a:off x="8695791" y="5299039"/>
              <a:ext cx="324485" cy="198755"/>
            </a:xfrm>
            <a:custGeom>
              <a:avLst/>
              <a:gdLst/>
              <a:ahLst/>
              <a:cxnLst/>
              <a:rect l="l" t="t" r="r" b="b"/>
              <a:pathLst>
                <a:path w="324484" h="198754">
                  <a:moveTo>
                    <a:pt x="4330" y="32994"/>
                  </a:moveTo>
                  <a:lnTo>
                    <a:pt x="3937" y="32473"/>
                  </a:lnTo>
                  <a:lnTo>
                    <a:pt x="3416" y="31724"/>
                  </a:lnTo>
                  <a:lnTo>
                    <a:pt x="3086" y="31178"/>
                  </a:lnTo>
                  <a:lnTo>
                    <a:pt x="3086" y="31318"/>
                  </a:lnTo>
                  <a:lnTo>
                    <a:pt x="2451" y="30187"/>
                  </a:lnTo>
                  <a:lnTo>
                    <a:pt x="2768" y="30746"/>
                  </a:lnTo>
                  <a:lnTo>
                    <a:pt x="3086" y="31318"/>
                  </a:lnTo>
                  <a:lnTo>
                    <a:pt x="3086" y="31178"/>
                  </a:lnTo>
                  <a:lnTo>
                    <a:pt x="2374" y="29933"/>
                  </a:lnTo>
                  <a:lnTo>
                    <a:pt x="1981" y="29133"/>
                  </a:lnTo>
                  <a:lnTo>
                    <a:pt x="2197" y="29679"/>
                  </a:lnTo>
                  <a:lnTo>
                    <a:pt x="1638" y="28282"/>
                  </a:lnTo>
                  <a:lnTo>
                    <a:pt x="1930" y="29146"/>
                  </a:lnTo>
                  <a:lnTo>
                    <a:pt x="2324" y="29959"/>
                  </a:lnTo>
                  <a:lnTo>
                    <a:pt x="2654" y="30607"/>
                  </a:lnTo>
                  <a:lnTo>
                    <a:pt x="2768" y="30835"/>
                  </a:lnTo>
                  <a:lnTo>
                    <a:pt x="3467" y="31965"/>
                  </a:lnTo>
                  <a:lnTo>
                    <a:pt x="4279" y="33032"/>
                  </a:lnTo>
                  <a:lnTo>
                    <a:pt x="4114" y="32804"/>
                  </a:lnTo>
                  <a:lnTo>
                    <a:pt x="4279" y="33020"/>
                  </a:lnTo>
                  <a:close/>
                </a:path>
                <a:path w="324484" h="198754">
                  <a:moveTo>
                    <a:pt x="18770" y="63"/>
                  </a:moveTo>
                  <a:close/>
                </a:path>
                <a:path w="324484" h="198754">
                  <a:moveTo>
                    <a:pt x="36576" y="33020"/>
                  </a:moveTo>
                  <a:lnTo>
                    <a:pt x="32613" y="30734"/>
                  </a:lnTo>
                  <a:lnTo>
                    <a:pt x="32613" y="37007"/>
                  </a:lnTo>
                  <a:lnTo>
                    <a:pt x="31267" y="37858"/>
                  </a:lnTo>
                  <a:lnTo>
                    <a:pt x="30200" y="38493"/>
                  </a:lnTo>
                  <a:lnTo>
                    <a:pt x="32613" y="37007"/>
                  </a:lnTo>
                  <a:lnTo>
                    <a:pt x="32613" y="30734"/>
                  </a:lnTo>
                  <a:lnTo>
                    <a:pt x="20459" y="23672"/>
                  </a:lnTo>
                  <a:lnTo>
                    <a:pt x="18884" y="24561"/>
                  </a:lnTo>
                  <a:lnTo>
                    <a:pt x="18884" y="40957"/>
                  </a:lnTo>
                  <a:lnTo>
                    <a:pt x="17145" y="40779"/>
                  </a:lnTo>
                  <a:lnTo>
                    <a:pt x="18872" y="40944"/>
                  </a:lnTo>
                  <a:lnTo>
                    <a:pt x="18884" y="24561"/>
                  </a:lnTo>
                  <a:lnTo>
                    <a:pt x="4330" y="32994"/>
                  </a:lnTo>
                  <a:lnTo>
                    <a:pt x="5219" y="34251"/>
                  </a:lnTo>
                  <a:lnTo>
                    <a:pt x="5765" y="34950"/>
                  </a:lnTo>
                  <a:lnTo>
                    <a:pt x="5943" y="35128"/>
                  </a:lnTo>
                  <a:lnTo>
                    <a:pt x="6184" y="35433"/>
                  </a:lnTo>
                  <a:lnTo>
                    <a:pt x="7251" y="36322"/>
                  </a:lnTo>
                  <a:lnTo>
                    <a:pt x="7569" y="36588"/>
                  </a:lnTo>
                  <a:lnTo>
                    <a:pt x="8343" y="37211"/>
                  </a:lnTo>
                  <a:lnTo>
                    <a:pt x="8496" y="37325"/>
                  </a:lnTo>
                  <a:lnTo>
                    <a:pt x="10020" y="38125"/>
                  </a:lnTo>
                  <a:lnTo>
                    <a:pt x="11430" y="38887"/>
                  </a:lnTo>
                  <a:lnTo>
                    <a:pt x="12369" y="39357"/>
                  </a:lnTo>
                  <a:lnTo>
                    <a:pt x="13284" y="39839"/>
                  </a:lnTo>
                  <a:lnTo>
                    <a:pt x="13500" y="39916"/>
                  </a:lnTo>
                  <a:lnTo>
                    <a:pt x="13639" y="39979"/>
                  </a:lnTo>
                  <a:lnTo>
                    <a:pt x="14871" y="40335"/>
                  </a:lnTo>
                  <a:lnTo>
                    <a:pt x="15748" y="40601"/>
                  </a:lnTo>
                  <a:lnTo>
                    <a:pt x="15900" y="40627"/>
                  </a:lnTo>
                  <a:lnTo>
                    <a:pt x="16027" y="40652"/>
                  </a:lnTo>
                  <a:lnTo>
                    <a:pt x="16471" y="40703"/>
                  </a:lnTo>
                  <a:lnTo>
                    <a:pt x="18453" y="40995"/>
                  </a:lnTo>
                  <a:lnTo>
                    <a:pt x="19748" y="40995"/>
                  </a:lnTo>
                  <a:lnTo>
                    <a:pt x="19773" y="40995"/>
                  </a:lnTo>
                  <a:lnTo>
                    <a:pt x="21170" y="40995"/>
                  </a:lnTo>
                  <a:lnTo>
                    <a:pt x="21615" y="40970"/>
                  </a:lnTo>
                  <a:lnTo>
                    <a:pt x="21221" y="40982"/>
                  </a:lnTo>
                  <a:lnTo>
                    <a:pt x="21056" y="40982"/>
                  </a:lnTo>
                  <a:lnTo>
                    <a:pt x="20688" y="40982"/>
                  </a:lnTo>
                  <a:lnTo>
                    <a:pt x="22593" y="40881"/>
                  </a:lnTo>
                  <a:lnTo>
                    <a:pt x="24803" y="40652"/>
                  </a:lnTo>
                  <a:lnTo>
                    <a:pt x="26860" y="40068"/>
                  </a:lnTo>
                  <a:lnTo>
                    <a:pt x="28981" y="39103"/>
                  </a:lnTo>
                  <a:lnTo>
                    <a:pt x="27965" y="39560"/>
                  </a:lnTo>
                  <a:lnTo>
                    <a:pt x="29819" y="38684"/>
                  </a:lnTo>
                  <a:lnTo>
                    <a:pt x="28981" y="39103"/>
                  </a:lnTo>
                  <a:lnTo>
                    <a:pt x="29540" y="38849"/>
                  </a:lnTo>
                  <a:lnTo>
                    <a:pt x="29679" y="38773"/>
                  </a:lnTo>
                  <a:lnTo>
                    <a:pt x="30035" y="38582"/>
                  </a:lnTo>
                  <a:lnTo>
                    <a:pt x="30251" y="38481"/>
                  </a:lnTo>
                  <a:lnTo>
                    <a:pt x="31699" y="37731"/>
                  </a:lnTo>
                  <a:lnTo>
                    <a:pt x="33223" y="36639"/>
                  </a:lnTo>
                  <a:lnTo>
                    <a:pt x="33350" y="36550"/>
                  </a:lnTo>
                  <a:lnTo>
                    <a:pt x="33477" y="36449"/>
                  </a:lnTo>
                  <a:lnTo>
                    <a:pt x="33655" y="36271"/>
                  </a:lnTo>
                  <a:lnTo>
                    <a:pt x="35102" y="34937"/>
                  </a:lnTo>
                  <a:lnTo>
                    <a:pt x="35941" y="33845"/>
                  </a:lnTo>
                  <a:lnTo>
                    <a:pt x="36080" y="33680"/>
                  </a:lnTo>
                  <a:lnTo>
                    <a:pt x="36576" y="33020"/>
                  </a:lnTo>
                  <a:close/>
                </a:path>
                <a:path w="324484" h="198754">
                  <a:moveTo>
                    <a:pt x="38341" y="30314"/>
                  </a:moveTo>
                  <a:lnTo>
                    <a:pt x="37566" y="31610"/>
                  </a:lnTo>
                  <a:lnTo>
                    <a:pt x="37261" y="32092"/>
                  </a:lnTo>
                  <a:lnTo>
                    <a:pt x="36931" y="32562"/>
                  </a:lnTo>
                  <a:lnTo>
                    <a:pt x="36576" y="33020"/>
                  </a:lnTo>
                  <a:lnTo>
                    <a:pt x="37185" y="32245"/>
                  </a:lnTo>
                  <a:lnTo>
                    <a:pt x="37719" y="31419"/>
                  </a:lnTo>
                  <a:lnTo>
                    <a:pt x="37884" y="31115"/>
                  </a:lnTo>
                  <a:lnTo>
                    <a:pt x="38049" y="30835"/>
                  </a:lnTo>
                  <a:lnTo>
                    <a:pt x="38201" y="30568"/>
                  </a:lnTo>
                  <a:lnTo>
                    <a:pt x="38341" y="30314"/>
                  </a:lnTo>
                  <a:close/>
                </a:path>
                <a:path w="324484" h="198754">
                  <a:moveTo>
                    <a:pt x="40830" y="20878"/>
                  </a:moveTo>
                  <a:lnTo>
                    <a:pt x="38976" y="11912"/>
                  </a:lnTo>
                  <a:lnTo>
                    <a:pt x="38582" y="11125"/>
                  </a:lnTo>
                  <a:lnTo>
                    <a:pt x="37782" y="9702"/>
                  </a:lnTo>
                  <a:lnTo>
                    <a:pt x="38506" y="10985"/>
                  </a:lnTo>
                  <a:lnTo>
                    <a:pt x="38239" y="10439"/>
                  </a:lnTo>
                  <a:lnTo>
                    <a:pt x="37465" y="8839"/>
                  </a:lnTo>
                  <a:lnTo>
                    <a:pt x="37071" y="8343"/>
                  </a:lnTo>
                  <a:lnTo>
                    <a:pt x="37071" y="8661"/>
                  </a:lnTo>
                  <a:lnTo>
                    <a:pt x="35991" y="7124"/>
                  </a:lnTo>
                  <a:lnTo>
                    <a:pt x="37071" y="8661"/>
                  </a:lnTo>
                  <a:lnTo>
                    <a:pt x="37071" y="8343"/>
                  </a:lnTo>
                  <a:lnTo>
                    <a:pt x="35661" y="6540"/>
                  </a:lnTo>
                  <a:lnTo>
                    <a:pt x="35521" y="6451"/>
                  </a:lnTo>
                  <a:lnTo>
                    <a:pt x="35344" y="6184"/>
                  </a:lnTo>
                  <a:lnTo>
                    <a:pt x="33058" y="4114"/>
                  </a:lnTo>
                  <a:lnTo>
                    <a:pt x="31623" y="3314"/>
                  </a:lnTo>
                  <a:lnTo>
                    <a:pt x="30429" y="2628"/>
                  </a:lnTo>
                  <a:lnTo>
                    <a:pt x="30200" y="2514"/>
                  </a:lnTo>
                  <a:lnTo>
                    <a:pt x="29413" y="2095"/>
                  </a:lnTo>
                  <a:lnTo>
                    <a:pt x="28486" y="1651"/>
                  </a:lnTo>
                  <a:lnTo>
                    <a:pt x="27470" y="1143"/>
                  </a:lnTo>
                  <a:lnTo>
                    <a:pt x="26289" y="787"/>
                  </a:lnTo>
                  <a:lnTo>
                    <a:pt x="25361" y="495"/>
                  </a:lnTo>
                  <a:lnTo>
                    <a:pt x="24803" y="419"/>
                  </a:lnTo>
                  <a:lnTo>
                    <a:pt x="23215" y="190"/>
                  </a:lnTo>
                  <a:lnTo>
                    <a:pt x="23139" y="17767"/>
                  </a:lnTo>
                  <a:lnTo>
                    <a:pt x="23050" y="165"/>
                  </a:lnTo>
                  <a:lnTo>
                    <a:pt x="22174" y="63"/>
                  </a:lnTo>
                  <a:lnTo>
                    <a:pt x="22047" y="63"/>
                  </a:lnTo>
                  <a:lnTo>
                    <a:pt x="21831" y="38"/>
                  </a:lnTo>
                  <a:lnTo>
                    <a:pt x="21488" y="25"/>
                  </a:lnTo>
                  <a:lnTo>
                    <a:pt x="21323" y="0"/>
                  </a:lnTo>
                  <a:lnTo>
                    <a:pt x="21107" y="0"/>
                  </a:lnTo>
                  <a:lnTo>
                    <a:pt x="21082" y="0"/>
                  </a:lnTo>
                  <a:lnTo>
                    <a:pt x="19558" y="0"/>
                  </a:lnTo>
                  <a:lnTo>
                    <a:pt x="19189" y="38"/>
                  </a:lnTo>
                  <a:lnTo>
                    <a:pt x="18707" y="76"/>
                  </a:lnTo>
                  <a:lnTo>
                    <a:pt x="18542" y="101"/>
                  </a:lnTo>
                  <a:lnTo>
                    <a:pt x="18389" y="114"/>
                  </a:lnTo>
                  <a:lnTo>
                    <a:pt x="17894" y="165"/>
                  </a:lnTo>
                  <a:lnTo>
                    <a:pt x="17780" y="18872"/>
                  </a:lnTo>
                  <a:lnTo>
                    <a:pt x="17780" y="177"/>
                  </a:lnTo>
                  <a:lnTo>
                    <a:pt x="17716" y="18923"/>
                  </a:lnTo>
                  <a:lnTo>
                    <a:pt x="1638" y="28257"/>
                  </a:lnTo>
                  <a:lnTo>
                    <a:pt x="17716" y="18923"/>
                  </a:lnTo>
                  <a:lnTo>
                    <a:pt x="17716" y="190"/>
                  </a:lnTo>
                  <a:lnTo>
                    <a:pt x="16027" y="431"/>
                  </a:lnTo>
                  <a:lnTo>
                    <a:pt x="15671" y="469"/>
                  </a:lnTo>
                  <a:lnTo>
                    <a:pt x="14376" y="876"/>
                  </a:lnTo>
                  <a:lnTo>
                    <a:pt x="12484" y="1651"/>
                  </a:lnTo>
                  <a:lnTo>
                    <a:pt x="12827" y="1498"/>
                  </a:lnTo>
                  <a:lnTo>
                    <a:pt x="14376" y="876"/>
                  </a:lnTo>
                  <a:lnTo>
                    <a:pt x="15671" y="533"/>
                  </a:lnTo>
                  <a:lnTo>
                    <a:pt x="15417" y="495"/>
                  </a:lnTo>
                  <a:lnTo>
                    <a:pt x="13182" y="1206"/>
                  </a:lnTo>
                  <a:lnTo>
                    <a:pt x="12966" y="1270"/>
                  </a:lnTo>
                  <a:lnTo>
                    <a:pt x="11353" y="2159"/>
                  </a:lnTo>
                  <a:lnTo>
                    <a:pt x="11518" y="2082"/>
                  </a:lnTo>
                  <a:lnTo>
                    <a:pt x="11709" y="2006"/>
                  </a:lnTo>
                  <a:lnTo>
                    <a:pt x="10972" y="2387"/>
                  </a:lnTo>
                  <a:lnTo>
                    <a:pt x="11353" y="2159"/>
                  </a:lnTo>
                  <a:lnTo>
                    <a:pt x="11201" y="2235"/>
                  </a:lnTo>
                  <a:lnTo>
                    <a:pt x="10655" y="2540"/>
                  </a:lnTo>
                  <a:lnTo>
                    <a:pt x="9969" y="2908"/>
                  </a:lnTo>
                  <a:lnTo>
                    <a:pt x="9690" y="3086"/>
                  </a:lnTo>
                  <a:lnTo>
                    <a:pt x="9448" y="3213"/>
                  </a:lnTo>
                  <a:lnTo>
                    <a:pt x="9626" y="3098"/>
                  </a:lnTo>
                  <a:lnTo>
                    <a:pt x="9969" y="2908"/>
                  </a:lnTo>
                  <a:lnTo>
                    <a:pt x="10452" y="2616"/>
                  </a:lnTo>
                  <a:lnTo>
                    <a:pt x="9563" y="3111"/>
                  </a:lnTo>
                  <a:lnTo>
                    <a:pt x="9359" y="3263"/>
                  </a:lnTo>
                  <a:lnTo>
                    <a:pt x="9144" y="3390"/>
                  </a:lnTo>
                  <a:lnTo>
                    <a:pt x="6870" y="4648"/>
                  </a:lnTo>
                  <a:lnTo>
                    <a:pt x="6705" y="4826"/>
                  </a:lnTo>
                  <a:lnTo>
                    <a:pt x="6502" y="4940"/>
                  </a:lnTo>
                  <a:lnTo>
                    <a:pt x="5130" y="6515"/>
                  </a:lnTo>
                  <a:lnTo>
                    <a:pt x="5016" y="6642"/>
                  </a:lnTo>
                  <a:lnTo>
                    <a:pt x="4787" y="6896"/>
                  </a:lnTo>
                  <a:lnTo>
                    <a:pt x="3810" y="7937"/>
                  </a:lnTo>
                  <a:lnTo>
                    <a:pt x="3708" y="8153"/>
                  </a:lnTo>
                  <a:lnTo>
                    <a:pt x="2641" y="10477"/>
                  </a:lnTo>
                  <a:lnTo>
                    <a:pt x="2171" y="11303"/>
                  </a:lnTo>
                  <a:lnTo>
                    <a:pt x="1676" y="12382"/>
                  </a:lnTo>
                  <a:lnTo>
                    <a:pt x="1308" y="13373"/>
                  </a:lnTo>
                  <a:lnTo>
                    <a:pt x="1104" y="13830"/>
                  </a:lnTo>
                  <a:lnTo>
                    <a:pt x="1003" y="14160"/>
                  </a:lnTo>
                  <a:lnTo>
                    <a:pt x="939" y="14401"/>
                  </a:lnTo>
                  <a:lnTo>
                    <a:pt x="889" y="14528"/>
                  </a:lnTo>
                  <a:lnTo>
                    <a:pt x="889" y="26200"/>
                  </a:lnTo>
                  <a:lnTo>
                    <a:pt x="292" y="23825"/>
                  </a:lnTo>
                  <a:lnTo>
                    <a:pt x="889" y="26200"/>
                  </a:lnTo>
                  <a:lnTo>
                    <a:pt x="889" y="14528"/>
                  </a:lnTo>
                  <a:lnTo>
                    <a:pt x="685" y="15100"/>
                  </a:lnTo>
                  <a:lnTo>
                    <a:pt x="292" y="16814"/>
                  </a:lnTo>
                  <a:lnTo>
                    <a:pt x="228" y="17462"/>
                  </a:lnTo>
                  <a:lnTo>
                    <a:pt x="177" y="17716"/>
                  </a:lnTo>
                  <a:lnTo>
                    <a:pt x="38" y="19062"/>
                  </a:lnTo>
                  <a:lnTo>
                    <a:pt x="25" y="19964"/>
                  </a:lnTo>
                  <a:lnTo>
                    <a:pt x="38" y="19786"/>
                  </a:lnTo>
                  <a:lnTo>
                    <a:pt x="76" y="19151"/>
                  </a:lnTo>
                  <a:lnTo>
                    <a:pt x="38" y="19786"/>
                  </a:lnTo>
                  <a:lnTo>
                    <a:pt x="431" y="16459"/>
                  </a:lnTo>
                  <a:lnTo>
                    <a:pt x="152" y="18859"/>
                  </a:lnTo>
                  <a:lnTo>
                    <a:pt x="139" y="19037"/>
                  </a:lnTo>
                  <a:lnTo>
                    <a:pt x="63" y="21539"/>
                  </a:lnTo>
                  <a:lnTo>
                    <a:pt x="38" y="21107"/>
                  </a:lnTo>
                  <a:lnTo>
                    <a:pt x="38" y="19837"/>
                  </a:lnTo>
                  <a:lnTo>
                    <a:pt x="25" y="19964"/>
                  </a:lnTo>
                  <a:lnTo>
                    <a:pt x="25" y="20205"/>
                  </a:lnTo>
                  <a:lnTo>
                    <a:pt x="0" y="21107"/>
                  </a:lnTo>
                  <a:lnTo>
                    <a:pt x="50" y="22110"/>
                  </a:lnTo>
                  <a:lnTo>
                    <a:pt x="101" y="22987"/>
                  </a:lnTo>
                  <a:lnTo>
                    <a:pt x="215" y="23507"/>
                  </a:lnTo>
                  <a:lnTo>
                    <a:pt x="279" y="24206"/>
                  </a:lnTo>
                  <a:lnTo>
                    <a:pt x="711" y="26035"/>
                  </a:lnTo>
                  <a:lnTo>
                    <a:pt x="1562" y="28282"/>
                  </a:lnTo>
                  <a:lnTo>
                    <a:pt x="17716" y="18961"/>
                  </a:lnTo>
                  <a:lnTo>
                    <a:pt x="19138" y="18135"/>
                  </a:lnTo>
                  <a:lnTo>
                    <a:pt x="20370" y="17805"/>
                  </a:lnTo>
                  <a:lnTo>
                    <a:pt x="20574" y="17805"/>
                  </a:lnTo>
                  <a:lnTo>
                    <a:pt x="21780" y="18135"/>
                  </a:lnTo>
                  <a:lnTo>
                    <a:pt x="23139" y="18923"/>
                  </a:lnTo>
                  <a:lnTo>
                    <a:pt x="39293" y="28282"/>
                  </a:lnTo>
                  <a:lnTo>
                    <a:pt x="39636" y="27444"/>
                  </a:lnTo>
                  <a:lnTo>
                    <a:pt x="40157" y="26162"/>
                  </a:lnTo>
                  <a:lnTo>
                    <a:pt x="40665" y="23901"/>
                  </a:lnTo>
                  <a:lnTo>
                    <a:pt x="40703" y="23202"/>
                  </a:lnTo>
                  <a:lnTo>
                    <a:pt x="40716" y="23075"/>
                  </a:lnTo>
                  <a:lnTo>
                    <a:pt x="40830" y="21031"/>
                  </a:lnTo>
                  <a:lnTo>
                    <a:pt x="40716" y="23037"/>
                  </a:lnTo>
                  <a:lnTo>
                    <a:pt x="40830" y="20878"/>
                  </a:lnTo>
                  <a:close/>
                </a:path>
                <a:path w="324484" h="198754">
                  <a:moveTo>
                    <a:pt x="321945" y="198539"/>
                  </a:moveTo>
                  <a:close/>
                </a:path>
                <a:path w="324484" h="198754">
                  <a:moveTo>
                    <a:pt x="321957" y="198501"/>
                  </a:moveTo>
                  <a:close/>
                </a:path>
                <a:path w="324484" h="198754">
                  <a:moveTo>
                    <a:pt x="323507" y="195478"/>
                  </a:moveTo>
                  <a:lnTo>
                    <a:pt x="322999" y="196240"/>
                  </a:lnTo>
                  <a:lnTo>
                    <a:pt x="322414" y="197383"/>
                  </a:lnTo>
                  <a:lnTo>
                    <a:pt x="321957" y="198501"/>
                  </a:lnTo>
                  <a:lnTo>
                    <a:pt x="322300" y="197675"/>
                  </a:lnTo>
                  <a:lnTo>
                    <a:pt x="322681" y="196913"/>
                  </a:lnTo>
                  <a:lnTo>
                    <a:pt x="323430" y="195618"/>
                  </a:lnTo>
                  <a:lnTo>
                    <a:pt x="323507" y="195478"/>
                  </a:lnTo>
                  <a:close/>
                </a:path>
                <a:path w="324484" h="198754">
                  <a:moveTo>
                    <a:pt x="324104" y="194576"/>
                  </a:moveTo>
                  <a:lnTo>
                    <a:pt x="323989" y="194729"/>
                  </a:lnTo>
                  <a:lnTo>
                    <a:pt x="323583" y="195338"/>
                  </a:lnTo>
                  <a:lnTo>
                    <a:pt x="323507" y="195478"/>
                  </a:lnTo>
                  <a:lnTo>
                    <a:pt x="323710" y="195173"/>
                  </a:lnTo>
                  <a:lnTo>
                    <a:pt x="324104" y="194576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2" name="object 788"/>
            <p:cNvSpPr/>
            <p:nvPr/>
          </p:nvSpPr>
          <p:spPr>
            <a:xfrm>
              <a:off x="8697430" y="5316806"/>
              <a:ext cx="360045" cy="209550"/>
            </a:xfrm>
            <a:custGeom>
              <a:avLst/>
              <a:gdLst/>
              <a:ahLst/>
              <a:cxnLst/>
              <a:rect l="l" t="t" r="r" b="b"/>
              <a:pathLst>
                <a:path w="360045" h="209550">
                  <a:moveTo>
                    <a:pt x="37655" y="10515"/>
                  </a:moveTo>
                  <a:lnTo>
                    <a:pt x="21577" y="1193"/>
                  </a:lnTo>
                  <a:lnTo>
                    <a:pt x="21526" y="2057"/>
                  </a:lnTo>
                  <a:lnTo>
                    <a:pt x="21501" y="1155"/>
                  </a:lnTo>
                  <a:lnTo>
                    <a:pt x="21463" y="1930"/>
                  </a:lnTo>
                  <a:lnTo>
                    <a:pt x="21145" y="1358"/>
                  </a:lnTo>
                  <a:lnTo>
                    <a:pt x="21463" y="1930"/>
                  </a:lnTo>
                  <a:lnTo>
                    <a:pt x="21348" y="1600"/>
                  </a:lnTo>
                  <a:lnTo>
                    <a:pt x="21450" y="1854"/>
                  </a:lnTo>
                  <a:lnTo>
                    <a:pt x="21463" y="1143"/>
                  </a:lnTo>
                  <a:lnTo>
                    <a:pt x="20142" y="368"/>
                  </a:lnTo>
                  <a:lnTo>
                    <a:pt x="18935" y="38"/>
                  </a:lnTo>
                  <a:lnTo>
                    <a:pt x="18808" y="12"/>
                  </a:lnTo>
                  <a:lnTo>
                    <a:pt x="17424" y="368"/>
                  </a:lnTo>
                  <a:lnTo>
                    <a:pt x="16141" y="1104"/>
                  </a:lnTo>
                  <a:lnTo>
                    <a:pt x="16141" y="2108"/>
                  </a:lnTo>
                  <a:lnTo>
                    <a:pt x="16217" y="1854"/>
                  </a:lnTo>
                  <a:lnTo>
                    <a:pt x="16154" y="3581"/>
                  </a:lnTo>
                  <a:lnTo>
                    <a:pt x="16078" y="3276"/>
                  </a:lnTo>
                  <a:lnTo>
                    <a:pt x="16078" y="1193"/>
                  </a:lnTo>
                  <a:lnTo>
                    <a:pt x="0" y="10515"/>
                  </a:lnTo>
                  <a:lnTo>
                    <a:pt x="342" y="11366"/>
                  </a:lnTo>
                  <a:lnTo>
                    <a:pt x="736" y="12166"/>
                  </a:lnTo>
                  <a:lnTo>
                    <a:pt x="1790" y="13970"/>
                  </a:lnTo>
                  <a:lnTo>
                    <a:pt x="2692" y="15227"/>
                  </a:lnTo>
                  <a:lnTo>
                    <a:pt x="18783" y="5892"/>
                  </a:lnTo>
                  <a:lnTo>
                    <a:pt x="18034" y="5461"/>
                  </a:lnTo>
                  <a:lnTo>
                    <a:pt x="18783" y="5892"/>
                  </a:lnTo>
                  <a:lnTo>
                    <a:pt x="34937" y="15252"/>
                  </a:lnTo>
                  <a:lnTo>
                    <a:pt x="37096" y="11747"/>
                  </a:lnTo>
                  <a:lnTo>
                    <a:pt x="37287" y="11379"/>
                  </a:lnTo>
                  <a:lnTo>
                    <a:pt x="37401" y="11099"/>
                  </a:lnTo>
                  <a:lnTo>
                    <a:pt x="37655" y="10515"/>
                  </a:lnTo>
                  <a:close/>
                </a:path>
                <a:path w="360045" h="209550">
                  <a:moveTo>
                    <a:pt x="330428" y="170078"/>
                  </a:moveTo>
                  <a:lnTo>
                    <a:pt x="328993" y="170675"/>
                  </a:lnTo>
                  <a:lnTo>
                    <a:pt x="326961" y="172008"/>
                  </a:lnTo>
                  <a:lnTo>
                    <a:pt x="326301" y="172631"/>
                  </a:lnTo>
                  <a:lnTo>
                    <a:pt x="327558" y="171691"/>
                  </a:lnTo>
                  <a:lnTo>
                    <a:pt x="329692" y="170446"/>
                  </a:lnTo>
                  <a:lnTo>
                    <a:pt x="330428" y="170078"/>
                  </a:lnTo>
                  <a:close/>
                </a:path>
                <a:path w="360045" h="209550">
                  <a:moveTo>
                    <a:pt x="336359" y="190157"/>
                  </a:moveTo>
                  <a:lnTo>
                    <a:pt x="322465" y="182092"/>
                  </a:lnTo>
                  <a:lnTo>
                    <a:pt x="322465" y="200431"/>
                  </a:lnTo>
                  <a:lnTo>
                    <a:pt x="321957" y="199682"/>
                  </a:lnTo>
                  <a:lnTo>
                    <a:pt x="321779" y="199377"/>
                  </a:lnTo>
                  <a:lnTo>
                    <a:pt x="322414" y="200342"/>
                  </a:lnTo>
                  <a:lnTo>
                    <a:pt x="322465" y="182092"/>
                  </a:lnTo>
                  <a:lnTo>
                    <a:pt x="320281" y="180822"/>
                  </a:lnTo>
                  <a:lnTo>
                    <a:pt x="319862" y="181864"/>
                  </a:lnTo>
                  <a:lnTo>
                    <a:pt x="319506" y="182727"/>
                  </a:lnTo>
                  <a:lnTo>
                    <a:pt x="319011" y="184746"/>
                  </a:lnTo>
                  <a:lnTo>
                    <a:pt x="318947" y="185369"/>
                  </a:lnTo>
                  <a:lnTo>
                    <a:pt x="318757" y="187007"/>
                  </a:lnTo>
                  <a:lnTo>
                    <a:pt x="318757" y="188010"/>
                  </a:lnTo>
                  <a:lnTo>
                    <a:pt x="318782" y="187655"/>
                  </a:lnTo>
                  <a:lnTo>
                    <a:pt x="318808" y="190157"/>
                  </a:lnTo>
                  <a:lnTo>
                    <a:pt x="318985" y="192430"/>
                  </a:lnTo>
                  <a:lnTo>
                    <a:pt x="319532" y="194627"/>
                  </a:lnTo>
                  <a:lnTo>
                    <a:pt x="320687" y="197370"/>
                  </a:lnTo>
                  <a:lnTo>
                    <a:pt x="321068" y="198158"/>
                  </a:lnTo>
                  <a:lnTo>
                    <a:pt x="321322" y="198602"/>
                  </a:lnTo>
                  <a:lnTo>
                    <a:pt x="321576" y="199059"/>
                  </a:lnTo>
                  <a:lnTo>
                    <a:pt x="321652" y="199199"/>
                  </a:lnTo>
                  <a:lnTo>
                    <a:pt x="322224" y="200279"/>
                  </a:lnTo>
                  <a:lnTo>
                    <a:pt x="323532" y="201980"/>
                  </a:lnTo>
                  <a:lnTo>
                    <a:pt x="323926" y="202526"/>
                  </a:lnTo>
                  <a:lnTo>
                    <a:pt x="325856" y="204393"/>
                  </a:lnTo>
                  <a:lnTo>
                    <a:pt x="327126" y="205232"/>
                  </a:lnTo>
                  <a:lnTo>
                    <a:pt x="328358" y="206032"/>
                  </a:lnTo>
                  <a:lnTo>
                    <a:pt x="329399" y="206641"/>
                  </a:lnTo>
                  <a:lnTo>
                    <a:pt x="330301" y="207098"/>
                  </a:lnTo>
                  <a:lnTo>
                    <a:pt x="330428" y="207162"/>
                  </a:lnTo>
                  <a:lnTo>
                    <a:pt x="330771" y="207327"/>
                  </a:lnTo>
                  <a:lnTo>
                    <a:pt x="331177" y="207518"/>
                  </a:lnTo>
                  <a:lnTo>
                    <a:pt x="332308" y="208038"/>
                  </a:lnTo>
                  <a:lnTo>
                    <a:pt x="332473" y="208102"/>
                  </a:lnTo>
                  <a:lnTo>
                    <a:pt x="332625" y="208153"/>
                  </a:lnTo>
                  <a:lnTo>
                    <a:pt x="333883" y="208508"/>
                  </a:lnTo>
                  <a:lnTo>
                    <a:pt x="334314" y="208635"/>
                  </a:lnTo>
                  <a:lnTo>
                    <a:pt x="334479" y="208673"/>
                  </a:lnTo>
                  <a:lnTo>
                    <a:pt x="335292" y="208788"/>
                  </a:lnTo>
                  <a:lnTo>
                    <a:pt x="335457" y="208813"/>
                  </a:lnTo>
                  <a:lnTo>
                    <a:pt x="336359" y="208927"/>
                  </a:lnTo>
                  <a:lnTo>
                    <a:pt x="336359" y="190157"/>
                  </a:lnTo>
                  <a:close/>
                </a:path>
                <a:path w="360045" h="209550">
                  <a:moveTo>
                    <a:pt x="336435" y="208927"/>
                  </a:moveTo>
                  <a:close/>
                </a:path>
                <a:path w="360045" h="209550">
                  <a:moveTo>
                    <a:pt x="337362" y="209054"/>
                  </a:moveTo>
                  <a:lnTo>
                    <a:pt x="337185" y="209029"/>
                  </a:lnTo>
                  <a:lnTo>
                    <a:pt x="336435" y="208940"/>
                  </a:lnTo>
                  <a:lnTo>
                    <a:pt x="337362" y="209054"/>
                  </a:lnTo>
                  <a:close/>
                </a:path>
                <a:path w="360045" h="209550">
                  <a:moveTo>
                    <a:pt x="337820" y="209092"/>
                  </a:moveTo>
                  <a:lnTo>
                    <a:pt x="337362" y="209054"/>
                  </a:lnTo>
                  <a:lnTo>
                    <a:pt x="337820" y="209092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921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061" y="209105"/>
                  </a:moveTo>
                  <a:lnTo>
                    <a:pt x="337883" y="209092"/>
                  </a:lnTo>
                  <a:lnTo>
                    <a:pt x="338061" y="209105"/>
                  </a:lnTo>
                  <a:close/>
                </a:path>
                <a:path w="360045" h="209550">
                  <a:moveTo>
                    <a:pt x="338328" y="209105"/>
                  </a:moveTo>
                  <a:close/>
                </a:path>
                <a:path w="360045" h="209550">
                  <a:moveTo>
                    <a:pt x="340639" y="209080"/>
                  </a:moveTo>
                  <a:lnTo>
                    <a:pt x="339890" y="209118"/>
                  </a:lnTo>
                  <a:lnTo>
                    <a:pt x="340639" y="209080"/>
                  </a:lnTo>
                  <a:close/>
                </a:path>
                <a:path w="360045" h="209550">
                  <a:moveTo>
                    <a:pt x="354291" y="174866"/>
                  </a:moveTo>
                  <a:lnTo>
                    <a:pt x="352031" y="171907"/>
                  </a:lnTo>
                  <a:lnTo>
                    <a:pt x="347205" y="168998"/>
                  </a:lnTo>
                  <a:lnTo>
                    <a:pt x="343496" y="168516"/>
                  </a:lnTo>
                  <a:lnTo>
                    <a:pt x="342214" y="168236"/>
                  </a:lnTo>
                  <a:lnTo>
                    <a:pt x="340601" y="168173"/>
                  </a:lnTo>
                  <a:lnTo>
                    <a:pt x="340436" y="168160"/>
                  </a:lnTo>
                  <a:lnTo>
                    <a:pt x="341071" y="168211"/>
                  </a:lnTo>
                  <a:lnTo>
                    <a:pt x="343344" y="168503"/>
                  </a:lnTo>
                  <a:lnTo>
                    <a:pt x="344017" y="168668"/>
                  </a:lnTo>
                  <a:lnTo>
                    <a:pt x="344639" y="168833"/>
                  </a:lnTo>
                  <a:lnTo>
                    <a:pt x="344843" y="168884"/>
                  </a:lnTo>
                  <a:lnTo>
                    <a:pt x="346189" y="169379"/>
                  </a:lnTo>
                  <a:lnTo>
                    <a:pt x="346316" y="169430"/>
                  </a:lnTo>
                  <a:lnTo>
                    <a:pt x="346913" y="169672"/>
                  </a:lnTo>
                  <a:lnTo>
                    <a:pt x="347179" y="169786"/>
                  </a:lnTo>
                  <a:lnTo>
                    <a:pt x="353809" y="174371"/>
                  </a:lnTo>
                  <a:lnTo>
                    <a:pt x="354291" y="174866"/>
                  </a:lnTo>
                  <a:close/>
                </a:path>
                <a:path w="360045" h="209550">
                  <a:moveTo>
                    <a:pt x="355295" y="176098"/>
                  </a:moveTo>
                  <a:lnTo>
                    <a:pt x="355079" y="175831"/>
                  </a:lnTo>
                  <a:lnTo>
                    <a:pt x="354939" y="175628"/>
                  </a:lnTo>
                  <a:lnTo>
                    <a:pt x="354660" y="175323"/>
                  </a:lnTo>
                  <a:lnTo>
                    <a:pt x="354482" y="175094"/>
                  </a:lnTo>
                  <a:lnTo>
                    <a:pt x="354342" y="174942"/>
                  </a:lnTo>
                  <a:lnTo>
                    <a:pt x="353809" y="174371"/>
                  </a:lnTo>
                  <a:lnTo>
                    <a:pt x="354380" y="175006"/>
                  </a:lnTo>
                  <a:lnTo>
                    <a:pt x="355244" y="176123"/>
                  </a:lnTo>
                  <a:close/>
                </a:path>
                <a:path w="360045" h="209550">
                  <a:moveTo>
                    <a:pt x="358851" y="183045"/>
                  </a:moveTo>
                  <a:lnTo>
                    <a:pt x="358762" y="182689"/>
                  </a:lnTo>
                  <a:lnTo>
                    <a:pt x="358000" y="180822"/>
                  </a:lnTo>
                  <a:lnTo>
                    <a:pt x="358851" y="183045"/>
                  </a:lnTo>
                  <a:close/>
                </a:path>
                <a:path w="360045" h="209550">
                  <a:moveTo>
                    <a:pt x="359105" y="184035"/>
                  </a:moveTo>
                  <a:lnTo>
                    <a:pt x="358940" y="183248"/>
                  </a:lnTo>
                  <a:lnTo>
                    <a:pt x="358851" y="183045"/>
                  </a:lnTo>
                  <a:lnTo>
                    <a:pt x="359105" y="184035"/>
                  </a:lnTo>
                  <a:close/>
                </a:path>
                <a:path w="360045" h="209550">
                  <a:moveTo>
                    <a:pt x="359283" y="184886"/>
                  </a:moveTo>
                  <a:lnTo>
                    <a:pt x="359257" y="184658"/>
                  </a:lnTo>
                  <a:lnTo>
                    <a:pt x="359105" y="184035"/>
                  </a:lnTo>
                  <a:lnTo>
                    <a:pt x="359283" y="184886"/>
                  </a:lnTo>
                  <a:close/>
                </a:path>
                <a:path w="360045" h="209550">
                  <a:moveTo>
                    <a:pt x="359486" y="185864"/>
                  </a:moveTo>
                  <a:lnTo>
                    <a:pt x="359283" y="184886"/>
                  </a:lnTo>
                  <a:lnTo>
                    <a:pt x="359486" y="187045"/>
                  </a:lnTo>
                  <a:lnTo>
                    <a:pt x="359486" y="185864"/>
                  </a:lnTo>
                  <a:close/>
                </a:path>
                <a:path w="360045" h="209550">
                  <a:moveTo>
                    <a:pt x="359537" y="189230"/>
                  </a:moveTo>
                  <a:lnTo>
                    <a:pt x="359511" y="189445"/>
                  </a:lnTo>
                  <a:lnTo>
                    <a:pt x="359486" y="187045"/>
                  </a:lnTo>
                  <a:lnTo>
                    <a:pt x="359384" y="189141"/>
                  </a:lnTo>
                  <a:lnTo>
                    <a:pt x="358127" y="195973"/>
                  </a:lnTo>
                  <a:lnTo>
                    <a:pt x="354406" y="202158"/>
                  </a:lnTo>
                  <a:lnTo>
                    <a:pt x="348818" y="206641"/>
                  </a:lnTo>
                  <a:lnTo>
                    <a:pt x="341858" y="208927"/>
                  </a:lnTo>
                  <a:lnTo>
                    <a:pt x="343776" y="208673"/>
                  </a:lnTo>
                  <a:lnTo>
                    <a:pt x="345630" y="208153"/>
                  </a:lnTo>
                  <a:lnTo>
                    <a:pt x="347383" y="207378"/>
                  </a:lnTo>
                  <a:lnTo>
                    <a:pt x="347522" y="207314"/>
                  </a:lnTo>
                  <a:lnTo>
                    <a:pt x="348157" y="207035"/>
                  </a:lnTo>
                  <a:lnTo>
                    <a:pt x="348703" y="206743"/>
                  </a:lnTo>
                  <a:lnTo>
                    <a:pt x="350393" y="205905"/>
                  </a:lnTo>
                  <a:lnTo>
                    <a:pt x="352272" y="204520"/>
                  </a:lnTo>
                  <a:lnTo>
                    <a:pt x="352793" y="204177"/>
                  </a:lnTo>
                  <a:lnTo>
                    <a:pt x="354190" y="202730"/>
                  </a:lnTo>
                  <a:lnTo>
                    <a:pt x="354342" y="202577"/>
                  </a:lnTo>
                  <a:lnTo>
                    <a:pt x="354799" y="202082"/>
                  </a:lnTo>
                  <a:lnTo>
                    <a:pt x="354939" y="201942"/>
                  </a:lnTo>
                  <a:lnTo>
                    <a:pt x="355053" y="201815"/>
                  </a:lnTo>
                  <a:lnTo>
                    <a:pt x="356298" y="199720"/>
                  </a:lnTo>
                  <a:lnTo>
                    <a:pt x="356844" y="198805"/>
                  </a:lnTo>
                  <a:lnTo>
                    <a:pt x="356641" y="199174"/>
                  </a:lnTo>
                  <a:lnTo>
                    <a:pt x="358267" y="196430"/>
                  </a:lnTo>
                  <a:lnTo>
                    <a:pt x="359232" y="193357"/>
                  </a:lnTo>
                  <a:lnTo>
                    <a:pt x="359308" y="192265"/>
                  </a:lnTo>
                  <a:lnTo>
                    <a:pt x="359537" y="190893"/>
                  </a:lnTo>
                  <a:lnTo>
                    <a:pt x="359537" y="1892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3" name="object 789"/>
            <p:cNvSpPr/>
            <p:nvPr/>
          </p:nvSpPr>
          <p:spPr>
            <a:xfrm>
              <a:off x="8375637" y="5484916"/>
              <a:ext cx="681355" cy="412115"/>
            </a:xfrm>
            <a:custGeom>
              <a:avLst/>
              <a:gdLst/>
              <a:ahLst/>
              <a:cxnLst/>
              <a:rect l="l" t="t" r="r" b="b"/>
              <a:pathLst>
                <a:path w="681354" h="412114">
                  <a:moveTo>
                    <a:pt x="254" y="15392"/>
                  </a:moveTo>
                  <a:lnTo>
                    <a:pt x="0" y="18402"/>
                  </a:lnTo>
                  <a:lnTo>
                    <a:pt x="254" y="15392"/>
                  </a:lnTo>
                  <a:close/>
                </a:path>
                <a:path w="681354" h="412114">
                  <a:moveTo>
                    <a:pt x="889" y="398653"/>
                  </a:moveTo>
                  <a:lnTo>
                    <a:pt x="673" y="397929"/>
                  </a:lnTo>
                  <a:lnTo>
                    <a:pt x="889" y="398665"/>
                  </a:lnTo>
                  <a:close/>
                </a:path>
                <a:path w="681354" h="412114">
                  <a:moveTo>
                    <a:pt x="990" y="13246"/>
                  </a:moveTo>
                  <a:lnTo>
                    <a:pt x="279" y="15227"/>
                  </a:lnTo>
                  <a:lnTo>
                    <a:pt x="266" y="15354"/>
                  </a:lnTo>
                  <a:lnTo>
                    <a:pt x="317" y="15201"/>
                  </a:lnTo>
                  <a:lnTo>
                    <a:pt x="990" y="13246"/>
                  </a:lnTo>
                  <a:close/>
                </a:path>
                <a:path w="681354" h="412114">
                  <a:moveTo>
                    <a:pt x="1143" y="399364"/>
                  </a:moveTo>
                  <a:lnTo>
                    <a:pt x="889" y="398665"/>
                  </a:lnTo>
                  <a:lnTo>
                    <a:pt x="1143" y="399389"/>
                  </a:lnTo>
                  <a:close/>
                </a:path>
                <a:path w="681354" h="412114">
                  <a:moveTo>
                    <a:pt x="1409" y="12077"/>
                  </a:moveTo>
                  <a:lnTo>
                    <a:pt x="990" y="13246"/>
                  </a:lnTo>
                  <a:lnTo>
                    <a:pt x="1206" y="12649"/>
                  </a:lnTo>
                  <a:lnTo>
                    <a:pt x="1409" y="12077"/>
                  </a:lnTo>
                  <a:close/>
                </a:path>
                <a:path w="681354" h="412114">
                  <a:moveTo>
                    <a:pt x="1727" y="29184"/>
                  </a:moveTo>
                  <a:lnTo>
                    <a:pt x="1079" y="27584"/>
                  </a:lnTo>
                  <a:lnTo>
                    <a:pt x="393" y="24955"/>
                  </a:lnTo>
                  <a:lnTo>
                    <a:pt x="825" y="26949"/>
                  </a:lnTo>
                  <a:lnTo>
                    <a:pt x="1066" y="27597"/>
                  </a:lnTo>
                  <a:lnTo>
                    <a:pt x="1155" y="27901"/>
                  </a:lnTo>
                  <a:lnTo>
                    <a:pt x="1397" y="28460"/>
                  </a:lnTo>
                  <a:lnTo>
                    <a:pt x="1574" y="28905"/>
                  </a:lnTo>
                  <a:lnTo>
                    <a:pt x="1727" y="29184"/>
                  </a:lnTo>
                  <a:close/>
                </a:path>
                <a:path w="681354" h="412114">
                  <a:moveTo>
                    <a:pt x="2222" y="382778"/>
                  </a:moveTo>
                  <a:lnTo>
                    <a:pt x="1651" y="383819"/>
                  </a:lnTo>
                  <a:lnTo>
                    <a:pt x="1016" y="385381"/>
                  </a:lnTo>
                  <a:lnTo>
                    <a:pt x="901" y="385813"/>
                  </a:lnTo>
                  <a:lnTo>
                    <a:pt x="1346" y="384606"/>
                  </a:lnTo>
                  <a:lnTo>
                    <a:pt x="2222" y="382778"/>
                  </a:lnTo>
                  <a:close/>
                </a:path>
                <a:path w="681354" h="412114">
                  <a:moveTo>
                    <a:pt x="2616" y="10210"/>
                  </a:moveTo>
                  <a:lnTo>
                    <a:pt x="1447" y="11988"/>
                  </a:lnTo>
                  <a:lnTo>
                    <a:pt x="2006" y="11163"/>
                  </a:lnTo>
                  <a:lnTo>
                    <a:pt x="2616" y="10210"/>
                  </a:lnTo>
                  <a:close/>
                </a:path>
                <a:path w="681354" h="412114">
                  <a:moveTo>
                    <a:pt x="2908" y="31216"/>
                  </a:moveTo>
                  <a:lnTo>
                    <a:pt x="2171" y="29959"/>
                  </a:lnTo>
                  <a:lnTo>
                    <a:pt x="1879" y="29451"/>
                  </a:lnTo>
                  <a:lnTo>
                    <a:pt x="1752" y="29222"/>
                  </a:lnTo>
                  <a:lnTo>
                    <a:pt x="1993" y="29768"/>
                  </a:lnTo>
                  <a:lnTo>
                    <a:pt x="2908" y="31216"/>
                  </a:lnTo>
                  <a:close/>
                </a:path>
                <a:path w="681354" h="412114">
                  <a:moveTo>
                    <a:pt x="3479" y="32080"/>
                  </a:moveTo>
                  <a:lnTo>
                    <a:pt x="3187" y="31635"/>
                  </a:lnTo>
                  <a:lnTo>
                    <a:pt x="3327" y="31889"/>
                  </a:lnTo>
                  <a:lnTo>
                    <a:pt x="3479" y="32080"/>
                  </a:lnTo>
                  <a:close/>
                </a:path>
                <a:path w="681354" h="412114">
                  <a:moveTo>
                    <a:pt x="11950" y="373583"/>
                  </a:moveTo>
                  <a:lnTo>
                    <a:pt x="11557" y="373748"/>
                  </a:lnTo>
                  <a:lnTo>
                    <a:pt x="10998" y="374040"/>
                  </a:lnTo>
                  <a:lnTo>
                    <a:pt x="11950" y="373583"/>
                  </a:lnTo>
                  <a:close/>
                </a:path>
                <a:path w="681354" h="412114">
                  <a:moveTo>
                    <a:pt x="12712" y="373253"/>
                  </a:moveTo>
                  <a:lnTo>
                    <a:pt x="12242" y="373443"/>
                  </a:lnTo>
                  <a:lnTo>
                    <a:pt x="11950" y="373583"/>
                  </a:lnTo>
                  <a:lnTo>
                    <a:pt x="12712" y="373253"/>
                  </a:lnTo>
                  <a:close/>
                </a:path>
                <a:path w="681354" h="412114">
                  <a:moveTo>
                    <a:pt x="13195" y="39852"/>
                  </a:moveTo>
                  <a:lnTo>
                    <a:pt x="11188" y="38849"/>
                  </a:lnTo>
                  <a:lnTo>
                    <a:pt x="10629" y="38557"/>
                  </a:lnTo>
                  <a:lnTo>
                    <a:pt x="12776" y="39712"/>
                  </a:lnTo>
                  <a:lnTo>
                    <a:pt x="13195" y="39852"/>
                  </a:lnTo>
                  <a:close/>
                </a:path>
                <a:path w="681354" h="412114">
                  <a:moveTo>
                    <a:pt x="13233" y="411543"/>
                  </a:moveTo>
                  <a:lnTo>
                    <a:pt x="12522" y="411264"/>
                  </a:lnTo>
                  <a:lnTo>
                    <a:pt x="10985" y="410527"/>
                  </a:lnTo>
                  <a:lnTo>
                    <a:pt x="11684" y="410895"/>
                  </a:lnTo>
                  <a:lnTo>
                    <a:pt x="12865" y="411416"/>
                  </a:lnTo>
                  <a:lnTo>
                    <a:pt x="13233" y="411543"/>
                  </a:lnTo>
                  <a:close/>
                </a:path>
                <a:path w="681354" h="412114">
                  <a:moveTo>
                    <a:pt x="16764" y="12"/>
                  </a:moveTo>
                  <a:lnTo>
                    <a:pt x="14859" y="25"/>
                  </a:lnTo>
                  <a:lnTo>
                    <a:pt x="9944" y="2146"/>
                  </a:lnTo>
                  <a:lnTo>
                    <a:pt x="7429" y="4533"/>
                  </a:lnTo>
                  <a:lnTo>
                    <a:pt x="8699" y="3581"/>
                  </a:lnTo>
                  <a:lnTo>
                    <a:pt x="13309" y="901"/>
                  </a:lnTo>
                  <a:lnTo>
                    <a:pt x="16764" y="12"/>
                  </a:lnTo>
                  <a:close/>
                </a:path>
                <a:path w="681354" h="412114">
                  <a:moveTo>
                    <a:pt x="17513" y="40817"/>
                  </a:moveTo>
                  <a:lnTo>
                    <a:pt x="15328" y="40513"/>
                  </a:lnTo>
                  <a:lnTo>
                    <a:pt x="13665" y="40005"/>
                  </a:lnTo>
                  <a:lnTo>
                    <a:pt x="13195" y="39852"/>
                  </a:lnTo>
                  <a:lnTo>
                    <a:pt x="15125" y="40487"/>
                  </a:lnTo>
                  <a:lnTo>
                    <a:pt x="15265" y="40513"/>
                  </a:lnTo>
                  <a:lnTo>
                    <a:pt x="17513" y="40817"/>
                  </a:lnTo>
                  <a:close/>
                </a:path>
                <a:path w="681354" h="412114">
                  <a:moveTo>
                    <a:pt x="17589" y="40817"/>
                  </a:moveTo>
                  <a:close/>
                </a:path>
                <a:path w="681354" h="412114">
                  <a:moveTo>
                    <a:pt x="18554" y="40944"/>
                  </a:moveTo>
                  <a:lnTo>
                    <a:pt x="18135" y="40894"/>
                  </a:lnTo>
                  <a:lnTo>
                    <a:pt x="17589" y="40830"/>
                  </a:lnTo>
                  <a:lnTo>
                    <a:pt x="18211" y="40919"/>
                  </a:lnTo>
                  <a:lnTo>
                    <a:pt x="18554" y="40944"/>
                  </a:lnTo>
                  <a:close/>
                </a:path>
                <a:path w="681354" h="412114">
                  <a:moveTo>
                    <a:pt x="18935" y="371830"/>
                  </a:moveTo>
                  <a:lnTo>
                    <a:pt x="18034" y="371894"/>
                  </a:lnTo>
                  <a:lnTo>
                    <a:pt x="17589" y="371970"/>
                  </a:lnTo>
                  <a:lnTo>
                    <a:pt x="18935" y="371830"/>
                  </a:lnTo>
                  <a:close/>
                </a:path>
                <a:path w="681354" h="412114">
                  <a:moveTo>
                    <a:pt x="19380" y="40995"/>
                  </a:moveTo>
                  <a:lnTo>
                    <a:pt x="19075" y="40982"/>
                  </a:lnTo>
                  <a:lnTo>
                    <a:pt x="19380" y="40995"/>
                  </a:lnTo>
                  <a:close/>
                </a:path>
                <a:path w="681354" h="412114">
                  <a:moveTo>
                    <a:pt x="19824" y="371779"/>
                  </a:moveTo>
                  <a:lnTo>
                    <a:pt x="19507" y="371779"/>
                  </a:lnTo>
                  <a:lnTo>
                    <a:pt x="18935" y="371830"/>
                  </a:lnTo>
                  <a:lnTo>
                    <a:pt x="19824" y="371779"/>
                  </a:lnTo>
                  <a:close/>
                </a:path>
                <a:path w="681354" h="412114">
                  <a:moveTo>
                    <a:pt x="20929" y="0"/>
                  </a:moveTo>
                  <a:lnTo>
                    <a:pt x="16814" y="0"/>
                  </a:lnTo>
                  <a:lnTo>
                    <a:pt x="20929" y="0"/>
                  </a:lnTo>
                  <a:close/>
                </a:path>
                <a:path w="681354" h="412114">
                  <a:moveTo>
                    <a:pt x="22936" y="371779"/>
                  </a:moveTo>
                  <a:lnTo>
                    <a:pt x="21196" y="371779"/>
                  </a:lnTo>
                  <a:lnTo>
                    <a:pt x="22059" y="371843"/>
                  </a:lnTo>
                  <a:lnTo>
                    <a:pt x="22936" y="371944"/>
                  </a:lnTo>
                  <a:lnTo>
                    <a:pt x="22936" y="371779"/>
                  </a:lnTo>
                  <a:close/>
                </a:path>
                <a:path w="681354" h="412114">
                  <a:moveTo>
                    <a:pt x="22948" y="41440"/>
                  </a:moveTo>
                  <a:lnTo>
                    <a:pt x="17589" y="41440"/>
                  </a:lnTo>
                  <a:lnTo>
                    <a:pt x="17589" y="371640"/>
                  </a:lnTo>
                  <a:lnTo>
                    <a:pt x="22948" y="371640"/>
                  </a:lnTo>
                  <a:lnTo>
                    <a:pt x="22948" y="41440"/>
                  </a:lnTo>
                  <a:close/>
                </a:path>
                <a:path w="681354" h="412114">
                  <a:moveTo>
                    <a:pt x="22948" y="40830"/>
                  </a:moveTo>
                  <a:lnTo>
                    <a:pt x="22085" y="40957"/>
                  </a:lnTo>
                  <a:lnTo>
                    <a:pt x="21196" y="41008"/>
                  </a:lnTo>
                  <a:lnTo>
                    <a:pt x="22948" y="41008"/>
                  </a:lnTo>
                  <a:lnTo>
                    <a:pt x="22948" y="40830"/>
                  </a:lnTo>
                  <a:close/>
                </a:path>
                <a:path w="681354" h="412114">
                  <a:moveTo>
                    <a:pt x="28232" y="411200"/>
                  </a:moveTo>
                  <a:lnTo>
                    <a:pt x="27482" y="411492"/>
                  </a:lnTo>
                  <a:lnTo>
                    <a:pt x="27863" y="411365"/>
                  </a:lnTo>
                  <a:lnTo>
                    <a:pt x="28232" y="411200"/>
                  </a:lnTo>
                  <a:close/>
                </a:path>
                <a:path w="681354" h="412114">
                  <a:moveTo>
                    <a:pt x="28676" y="373583"/>
                  </a:moveTo>
                  <a:lnTo>
                    <a:pt x="28206" y="373367"/>
                  </a:lnTo>
                  <a:lnTo>
                    <a:pt x="27419" y="373075"/>
                  </a:lnTo>
                  <a:lnTo>
                    <a:pt x="28676" y="373583"/>
                  </a:lnTo>
                  <a:close/>
                </a:path>
                <a:path w="681354" h="412114">
                  <a:moveTo>
                    <a:pt x="29387" y="1816"/>
                  </a:moveTo>
                  <a:lnTo>
                    <a:pt x="28892" y="1447"/>
                  </a:lnTo>
                  <a:lnTo>
                    <a:pt x="27152" y="850"/>
                  </a:lnTo>
                  <a:lnTo>
                    <a:pt x="26771" y="673"/>
                  </a:lnTo>
                  <a:lnTo>
                    <a:pt x="26619" y="660"/>
                  </a:lnTo>
                  <a:lnTo>
                    <a:pt x="24752" y="0"/>
                  </a:lnTo>
                  <a:lnTo>
                    <a:pt x="20929" y="0"/>
                  </a:lnTo>
                  <a:lnTo>
                    <a:pt x="22225" y="101"/>
                  </a:lnTo>
                  <a:lnTo>
                    <a:pt x="26238" y="609"/>
                  </a:lnTo>
                  <a:lnTo>
                    <a:pt x="28270" y="1371"/>
                  </a:lnTo>
                  <a:lnTo>
                    <a:pt x="28841" y="1587"/>
                  </a:lnTo>
                  <a:lnTo>
                    <a:pt x="29387" y="1816"/>
                  </a:lnTo>
                  <a:close/>
                </a:path>
                <a:path w="681354" h="412114">
                  <a:moveTo>
                    <a:pt x="29718" y="374103"/>
                  </a:moveTo>
                  <a:lnTo>
                    <a:pt x="28981" y="373710"/>
                  </a:lnTo>
                  <a:lnTo>
                    <a:pt x="28676" y="373583"/>
                  </a:lnTo>
                  <a:lnTo>
                    <a:pt x="29718" y="374103"/>
                  </a:lnTo>
                  <a:close/>
                </a:path>
                <a:path w="681354" h="412114">
                  <a:moveTo>
                    <a:pt x="30187" y="410222"/>
                  </a:moveTo>
                  <a:lnTo>
                    <a:pt x="29400" y="410641"/>
                  </a:lnTo>
                  <a:lnTo>
                    <a:pt x="28232" y="411200"/>
                  </a:lnTo>
                  <a:lnTo>
                    <a:pt x="29057" y="410845"/>
                  </a:lnTo>
                  <a:lnTo>
                    <a:pt x="30187" y="410222"/>
                  </a:lnTo>
                  <a:close/>
                </a:path>
                <a:path w="681354" h="412114">
                  <a:moveTo>
                    <a:pt x="33591" y="4965"/>
                  </a:moveTo>
                  <a:lnTo>
                    <a:pt x="30530" y="2311"/>
                  </a:lnTo>
                  <a:lnTo>
                    <a:pt x="29387" y="1816"/>
                  </a:lnTo>
                  <a:lnTo>
                    <a:pt x="32702" y="4229"/>
                  </a:lnTo>
                  <a:lnTo>
                    <a:pt x="33591" y="4965"/>
                  </a:lnTo>
                  <a:close/>
                </a:path>
                <a:path w="681354" h="412114">
                  <a:moveTo>
                    <a:pt x="35890" y="7289"/>
                  </a:moveTo>
                  <a:lnTo>
                    <a:pt x="35636" y="6972"/>
                  </a:lnTo>
                  <a:lnTo>
                    <a:pt x="35191" y="6502"/>
                  </a:lnTo>
                  <a:lnTo>
                    <a:pt x="35890" y="7289"/>
                  </a:lnTo>
                  <a:close/>
                </a:path>
                <a:path w="681354" h="412114">
                  <a:moveTo>
                    <a:pt x="38811" y="11849"/>
                  </a:moveTo>
                  <a:lnTo>
                    <a:pt x="38481" y="11061"/>
                  </a:lnTo>
                  <a:lnTo>
                    <a:pt x="37604" y="9537"/>
                  </a:lnTo>
                  <a:lnTo>
                    <a:pt x="37096" y="8877"/>
                  </a:lnTo>
                  <a:lnTo>
                    <a:pt x="37592" y="9601"/>
                  </a:lnTo>
                  <a:lnTo>
                    <a:pt x="38430" y="11099"/>
                  </a:lnTo>
                  <a:lnTo>
                    <a:pt x="38811" y="11849"/>
                  </a:lnTo>
                  <a:close/>
                </a:path>
                <a:path w="681354" h="412114">
                  <a:moveTo>
                    <a:pt x="39547" y="399122"/>
                  </a:moveTo>
                  <a:lnTo>
                    <a:pt x="39154" y="400088"/>
                  </a:lnTo>
                  <a:lnTo>
                    <a:pt x="39547" y="399122"/>
                  </a:lnTo>
                  <a:close/>
                </a:path>
                <a:path w="681354" h="412114">
                  <a:moveTo>
                    <a:pt x="39573" y="13716"/>
                  </a:moveTo>
                  <a:close/>
                </a:path>
                <a:path w="681354" h="412114">
                  <a:moveTo>
                    <a:pt x="39712" y="398627"/>
                  </a:moveTo>
                  <a:lnTo>
                    <a:pt x="39547" y="399122"/>
                  </a:lnTo>
                  <a:lnTo>
                    <a:pt x="39712" y="398627"/>
                  </a:lnTo>
                  <a:close/>
                </a:path>
                <a:path w="681354" h="412114">
                  <a:moveTo>
                    <a:pt x="39763" y="14312"/>
                  </a:moveTo>
                  <a:lnTo>
                    <a:pt x="39535" y="13627"/>
                  </a:lnTo>
                  <a:lnTo>
                    <a:pt x="39166" y="12712"/>
                  </a:lnTo>
                  <a:lnTo>
                    <a:pt x="39763" y="14312"/>
                  </a:lnTo>
                  <a:close/>
                </a:path>
                <a:path w="681354" h="412114">
                  <a:moveTo>
                    <a:pt x="40081" y="387273"/>
                  </a:moveTo>
                  <a:lnTo>
                    <a:pt x="39789" y="385864"/>
                  </a:lnTo>
                  <a:lnTo>
                    <a:pt x="39014" y="383857"/>
                  </a:lnTo>
                  <a:lnTo>
                    <a:pt x="38265" y="382562"/>
                  </a:lnTo>
                  <a:lnTo>
                    <a:pt x="39128" y="384365"/>
                  </a:lnTo>
                  <a:lnTo>
                    <a:pt x="39458" y="385203"/>
                  </a:lnTo>
                  <a:lnTo>
                    <a:pt x="39941" y="386702"/>
                  </a:lnTo>
                  <a:lnTo>
                    <a:pt x="40081" y="387273"/>
                  </a:lnTo>
                  <a:close/>
                </a:path>
                <a:path w="681354" h="412114">
                  <a:moveTo>
                    <a:pt x="40132" y="397065"/>
                  </a:moveTo>
                  <a:lnTo>
                    <a:pt x="39890" y="398106"/>
                  </a:lnTo>
                  <a:lnTo>
                    <a:pt x="40132" y="397065"/>
                  </a:lnTo>
                  <a:close/>
                </a:path>
                <a:path w="681354" h="412114">
                  <a:moveTo>
                    <a:pt x="40627" y="18415"/>
                  </a:moveTo>
                  <a:lnTo>
                    <a:pt x="40563" y="17475"/>
                  </a:lnTo>
                  <a:lnTo>
                    <a:pt x="40271" y="15989"/>
                  </a:lnTo>
                  <a:lnTo>
                    <a:pt x="40093" y="15138"/>
                  </a:lnTo>
                  <a:lnTo>
                    <a:pt x="39763" y="14312"/>
                  </a:lnTo>
                  <a:lnTo>
                    <a:pt x="39839" y="14566"/>
                  </a:lnTo>
                  <a:lnTo>
                    <a:pt x="40182" y="15989"/>
                  </a:lnTo>
                  <a:lnTo>
                    <a:pt x="40513" y="17475"/>
                  </a:lnTo>
                  <a:lnTo>
                    <a:pt x="40627" y="18415"/>
                  </a:lnTo>
                  <a:close/>
                </a:path>
                <a:path w="681354" h="412114">
                  <a:moveTo>
                    <a:pt x="40690" y="20980"/>
                  </a:moveTo>
                  <a:lnTo>
                    <a:pt x="40601" y="22479"/>
                  </a:lnTo>
                  <a:lnTo>
                    <a:pt x="40627" y="18415"/>
                  </a:lnTo>
                  <a:lnTo>
                    <a:pt x="40538" y="20980"/>
                  </a:lnTo>
                  <a:lnTo>
                    <a:pt x="39268" y="27863"/>
                  </a:lnTo>
                  <a:lnTo>
                    <a:pt x="35547" y="34036"/>
                  </a:lnTo>
                  <a:lnTo>
                    <a:pt x="29959" y="38531"/>
                  </a:lnTo>
                  <a:lnTo>
                    <a:pt x="23025" y="40817"/>
                  </a:lnTo>
                  <a:lnTo>
                    <a:pt x="24104" y="40690"/>
                  </a:lnTo>
                  <a:lnTo>
                    <a:pt x="25146" y="40449"/>
                  </a:lnTo>
                  <a:lnTo>
                    <a:pt x="26187" y="40132"/>
                  </a:lnTo>
                  <a:lnTo>
                    <a:pt x="27660" y="39687"/>
                  </a:lnTo>
                  <a:lnTo>
                    <a:pt x="28079" y="39509"/>
                  </a:lnTo>
                  <a:lnTo>
                    <a:pt x="28308" y="39433"/>
                  </a:lnTo>
                  <a:lnTo>
                    <a:pt x="28663" y="39268"/>
                  </a:lnTo>
                  <a:lnTo>
                    <a:pt x="29108" y="39077"/>
                  </a:lnTo>
                  <a:lnTo>
                    <a:pt x="29286" y="38976"/>
                  </a:lnTo>
                  <a:lnTo>
                    <a:pt x="29730" y="38760"/>
                  </a:lnTo>
                  <a:lnTo>
                    <a:pt x="30746" y="38125"/>
                  </a:lnTo>
                  <a:lnTo>
                    <a:pt x="31000" y="37973"/>
                  </a:lnTo>
                  <a:lnTo>
                    <a:pt x="33667" y="36258"/>
                  </a:lnTo>
                  <a:lnTo>
                    <a:pt x="35750" y="34188"/>
                  </a:lnTo>
                  <a:lnTo>
                    <a:pt x="37338" y="31762"/>
                  </a:lnTo>
                  <a:lnTo>
                    <a:pt x="37820" y="31026"/>
                  </a:lnTo>
                  <a:lnTo>
                    <a:pt x="39446" y="28536"/>
                  </a:lnTo>
                  <a:lnTo>
                    <a:pt x="40601" y="24803"/>
                  </a:lnTo>
                  <a:lnTo>
                    <a:pt x="40690" y="20980"/>
                  </a:lnTo>
                  <a:close/>
                </a:path>
                <a:path w="681354" h="412114">
                  <a:moveTo>
                    <a:pt x="658825" y="40906"/>
                  </a:moveTo>
                  <a:lnTo>
                    <a:pt x="658228" y="40817"/>
                  </a:lnTo>
                  <a:lnTo>
                    <a:pt x="658418" y="40868"/>
                  </a:lnTo>
                  <a:lnTo>
                    <a:pt x="658825" y="40906"/>
                  </a:lnTo>
                  <a:close/>
                </a:path>
                <a:path w="681354" h="412114">
                  <a:moveTo>
                    <a:pt x="681278" y="17754"/>
                  </a:moveTo>
                  <a:lnTo>
                    <a:pt x="680732" y="15138"/>
                  </a:lnTo>
                  <a:lnTo>
                    <a:pt x="679754" y="12738"/>
                  </a:lnTo>
                  <a:lnTo>
                    <a:pt x="679399" y="11772"/>
                  </a:lnTo>
                  <a:lnTo>
                    <a:pt x="679259" y="11544"/>
                  </a:lnTo>
                  <a:lnTo>
                    <a:pt x="679069" y="11036"/>
                  </a:lnTo>
                  <a:lnTo>
                    <a:pt x="678815" y="10604"/>
                  </a:lnTo>
                  <a:lnTo>
                    <a:pt x="678510" y="10083"/>
                  </a:lnTo>
                  <a:lnTo>
                    <a:pt x="678434" y="9956"/>
                  </a:lnTo>
                  <a:lnTo>
                    <a:pt x="678154" y="9448"/>
                  </a:lnTo>
                  <a:lnTo>
                    <a:pt x="677976" y="9220"/>
                  </a:lnTo>
                  <a:lnTo>
                    <a:pt x="677697" y="8813"/>
                  </a:lnTo>
                  <a:lnTo>
                    <a:pt x="677087" y="7988"/>
                  </a:lnTo>
                  <a:lnTo>
                    <a:pt x="663651" y="15786"/>
                  </a:lnTo>
                  <a:lnTo>
                    <a:pt x="663651" y="19570"/>
                  </a:lnTo>
                  <a:lnTo>
                    <a:pt x="663651" y="22085"/>
                  </a:lnTo>
                  <a:lnTo>
                    <a:pt x="663587" y="21120"/>
                  </a:lnTo>
                  <a:lnTo>
                    <a:pt x="663536" y="21374"/>
                  </a:lnTo>
                  <a:lnTo>
                    <a:pt x="663575" y="19443"/>
                  </a:lnTo>
                  <a:lnTo>
                    <a:pt x="663587" y="21120"/>
                  </a:lnTo>
                  <a:lnTo>
                    <a:pt x="663625" y="19545"/>
                  </a:lnTo>
                  <a:lnTo>
                    <a:pt x="663651" y="15786"/>
                  </a:lnTo>
                  <a:lnTo>
                    <a:pt x="660933" y="17348"/>
                  </a:lnTo>
                  <a:lnTo>
                    <a:pt x="677037" y="8013"/>
                  </a:lnTo>
                  <a:lnTo>
                    <a:pt x="673823" y="3797"/>
                  </a:lnTo>
                  <a:lnTo>
                    <a:pt x="668997" y="889"/>
                  </a:lnTo>
                  <a:lnTo>
                    <a:pt x="663397" y="152"/>
                  </a:lnTo>
                  <a:lnTo>
                    <a:pt x="662571" y="63"/>
                  </a:lnTo>
                  <a:lnTo>
                    <a:pt x="662317" y="50"/>
                  </a:lnTo>
                  <a:lnTo>
                    <a:pt x="661758" y="0"/>
                  </a:lnTo>
                  <a:lnTo>
                    <a:pt x="661250" y="0"/>
                  </a:lnTo>
                  <a:lnTo>
                    <a:pt x="660908" y="25"/>
                  </a:lnTo>
                  <a:lnTo>
                    <a:pt x="660908" y="17780"/>
                  </a:lnTo>
                  <a:lnTo>
                    <a:pt x="660514" y="17792"/>
                  </a:lnTo>
                  <a:lnTo>
                    <a:pt x="660908" y="17780"/>
                  </a:lnTo>
                  <a:lnTo>
                    <a:pt x="660908" y="25"/>
                  </a:lnTo>
                  <a:lnTo>
                    <a:pt x="658355" y="25"/>
                  </a:lnTo>
                  <a:lnTo>
                    <a:pt x="658355" y="21475"/>
                  </a:lnTo>
                  <a:lnTo>
                    <a:pt x="658266" y="21145"/>
                  </a:lnTo>
                  <a:lnTo>
                    <a:pt x="658291" y="20523"/>
                  </a:lnTo>
                  <a:lnTo>
                    <a:pt x="658329" y="21374"/>
                  </a:lnTo>
                  <a:lnTo>
                    <a:pt x="658355" y="25"/>
                  </a:lnTo>
                  <a:lnTo>
                    <a:pt x="658152" y="25"/>
                  </a:lnTo>
                  <a:lnTo>
                    <a:pt x="655485" y="584"/>
                  </a:lnTo>
                  <a:lnTo>
                    <a:pt x="652233" y="1968"/>
                  </a:lnTo>
                  <a:lnTo>
                    <a:pt x="642086" y="12700"/>
                  </a:lnTo>
                  <a:lnTo>
                    <a:pt x="658152" y="22047"/>
                  </a:lnTo>
                  <a:lnTo>
                    <a:pt x="658152" y="19354"/>
                  </a:lnTo>
                  <a:lnTo>
                    <a:pt x="658228" y="22085"/>
                  </a:lnTo>
                  <a:lnTo>
                    <a:pt x="659358" y="22745"/>
                  </a:lnTo>
                  <a:lnTo>
                    <a:pt x="659574" y="22872"/>
                  </a:lnTo>
                  <a:lnTo>
                    <a:pt x="659904" y="23088"/>
                  </a:lnTo>
                  <a:lnTo>
                    <a:pt x="658228" y="22085"/>
                  </a:lnTo>
                  <a:lnTo>
                    <a:pt x="658152" y="40817"/>
                  </a:lnTo>
                  <a:lnTo>
                    <a:pt x="659612" y="40982"/>
                  </a:lnTo>
                  <a:lnTo>
                    <a:pt x="660908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4" name="object 790"/>
            <p:cNvSpPr/>
            <p:nvPr/>
          </p:nvSpPr>
          <p:spPr>
            <a:xfrm>
              <a:off x="7734986" y="5484916"/>
              <a:ext cx="1926589" cy="603250"/>
            </a:xfrm>
            <a:custGeom>
              <a:avLst/>
              <a:gdLst/>
              <a:ahLst/>
              <a:cxnLst/>
              <a:rect l="l" t="t" r="r" b="b"/>
              <a:pathLst>
                <a:path w="1926590" h="603250">
                  <a:moveTo>
                    <a:pt x="20294" y="371779"/>
                  </a:moveTo>
                  <a:lnTo>
                    <a:pt x="13220" y="371779"/>
                  </a:lnTo>
                  <a:lnTo>
                    <a:pt x="6350" y="375462"/>
                  </a:lnTo>
                  <a:lnTo>
                    <a:pt x="2578" y="382028"/>
                  </a:lnTo>
                  <a:lnTo>
                    <a:pt x="0" y="389750"/>
                  </a:lnTo>
                  <a:lnTo>
                    <a:pt x="533" y="397586"/>
                  </a:lnTo>
                  <a:lnTo>
                    <a:pt x="3975" y="404647"/>
                  </a:lnTo>
                  <a:lnTo>
                    <a:pt x="10045" y="410032"/>
                  </a:lnTo>
                  <a:lnTo>
                    <a:pt x="13258" y="411899"/>
                  </a:lnTo>
                  <a:lnTo>
                    <a:pt x="16764" y="412775"/>
                  </a:lnTo>
                  <a:lnTo>
                    <a:pt x="13309" y="411886"/>
                  </a:lnTo>
                  <a:lnTo>
                    <a:pt x="10121" y="410032"/>
                  </a:lnTo>
                  <a:lnTo>
                    <a:pt x="4038" y="404647"/>
                  </a:lnTo>
                  <a:lnTo>
                    <a:pt x="609" y="397586"/>
                  </a:lnTo>
                  <a:lnTo>
                    <a:pt x="63" y="389750"/>
                  </a:lnTo>
                  <a:lnTo>
                    <a:pt x="2654" y="382028"/>
                  </a:lnTo>
                  <a:lnTo>
                    <a:pt x="6413" y="375462"/>
                  </a:lnTo>
                  <a:lnTo>
                    <a:pt x="13258" y="371792"/>
                  </a:lnTo>
                  <a:lnTo>
                    <a:pt x="20294" y="371779"/>
                  </a:lnTo>
                  <a:close/>
                </a:path>
                <a:path w="1926590" h="603250">
                  <a:moveTo>
                    <a:pt x="320344" y="575424"/>
                  </a:moveTo>
                  <a:lnTo>
                    <a:pt x="320205" y="576630"/>
                  </a:lnTo>
                  <a:lnTo>
                    <a:pt x="320205" y="579767"/>
                  </a:lnTo>
                  <a:lnTo>
                    <a:pt x="320294" y="580593"/>
                  </a:lnTo>
                  <a:lnTo>
                    <a:pt x="320217" y="579767"/>
                  </a:lnTo>
                  <a:lnTo>
                    <a:pt x="320217" y="576630"/>
                  </a:lnTo>
                  <a:lnTo>
                    <a:pt x="320344" y="575424"/>
                  </a:lnTo>
                  <a:close/>
                </a:path>
                <a:path w="1926590" h="603250">
                  <a:moveTo>
                    <a:pt x="321741" y="570382"/>
                  </a:moveTo>
                  <a:lnTo>
                    <a:pt x="320687" y="572922"/>
                  </a:lnTo>
                  <a:lnTo>
                    <a:pt x="320268" y="575157"/>
                  </a:lnTo>
                  <a:lnTo>
                    <a:pt x="320192" y="576656"/>
                  </a:lnTo>
                  <a:lnTo>
                    <a:pt x="320357" y="575233"/>
                  </a:lnTo>
                  <a:lnTo>
                    <a:pt x="320700" y="573671"/>
                  </a:lnTo>
                  <a:lnTo>
                    <a:pt x="320929" y="572706"/>
                  </a:lnTo>
                  <a:lnTo>
                    <a:pt x="321183" y="571842"/>
                  </a:lnTo>
                  <a:lnTo>
                    <a:pt x="321741" y="570382"/>
                  </a:lnTo>
                  <a:close/>
                </a:path>
                <a:path w="1926590" h="603250">
                  <a:moveTo>
                    <a:pt x="321792" y="586206"/>
                  </a:moveTo>
                  <a:lnTo>
                    <a:pt x="321741" y="586054"/>
                  </a:lnTo>
                  <a:lnTo>
                    <a:pt x="321665" y="585851"/>
                  </a:lnTo>
                  <a:lnTo>
                    <a:pt x="321157" y="584428"/>
                  </a:lnTo>
                  <a:lnTo>
                    <a:pt x="320916" y="583628"/>
                  </a:lnTo>
                  <a:lnTo>
                    <a:pt x="320725" y="582790"/>
                  </a:lnTo>
                  <a:lnTo>
                    <a:pt x="320395" y="581304"/>
                  </a:lnTo>
                  <a:lnTo>
                    <a:pt x="320370" y="581164"/>
                  </a:lnTo>
                  <a:lnTo>
                    <a:pt x="320344" y="580999"/>
                  </a:lnTo>
                  <a:lnTo>
                    <a:pt x="320319" y="580783"/>
                  </a:lnTo>
                  <a:lnTo>
                    <a:pt x="320294" y="580593"/>
                  </a:lnTo>
                  <a:lnTo>
                    <a:pt x="320192" y="579742"/>
                  </a:lnTo>
                  <a:lnTo>
                    <a:pt x="320217" y="581279"/>
                  </a:lnTo>
                  <a:lnTo>
                    <a:pt x="320852" y="584200"/>
                  </a:lnTo>
                  <a:lnTo>
                    <a:pt x="321792" y="586206"/>
                  </a:lnTo>
                  <a:close/>
                </a:path>
                <a:path w="1926590" h="603250">
                  <a:moveTo>
                    <a:pt x="325247" y="564629"/>
                  </a:moveTo>
                  <a:lnTo>
                    <a:pt x="325132" y="564756"/>
                  </a:lnTo>
                  <a:lnTo>
                    <a:pt x="324459" y="565619"/>
                  </a:lnTo>
                  <a:lnTo>
                    <a:pt x="325145" y="564756"/>
                  </a:lnTo>
                  <a:lnTo>
                    <a:pt x="325247" y="564629"/>
                  </a:lnTo>
                  <a:close/>
                </a:path>
                <a:path w="1926590" h="603250">
                  <a:moveTo>
                    <a:pt x="331749" y="559701"/>
                  </a:moveTo>
                  <a:lnTo>
                    <a:pt x="329082" y="560946"/>
                  </a:lnTo>
                  <a:lnTo>
                    <a:pt x="326478" y="563029"/>
                  </a:lnTo>
                  <a:lnTo>
                    <a:pt x="325285" y="564578"/>
                  </a:lnTo>
                  <a:lnTo>
                    <a:pt x="325767" y="564057"/>
                  </a:lnTo>
                  <a:lnTo>
                    <a:pt x="327748" y="562165"/>
                  </a:lnTo>
                  <a:lnTo>
                    <a:pt x="329006" y="561225"/>
                  </a:lnTo>
                  <a:lnTo>
                    <a:pt x="330403" y="560425"/>
                  </a:lnTo>
                  <a:lnTo>
                    <a:pt x="330835" y="560158"/>
                  </a:lnTo>
                  <a:lnTo>
                    <a:pt x="331749" y="559701"/>
                  </a:lnTo>
                  <a:close/>
                </a:path>
                <a:path w="1926590" h="603250">
                  <a:moveTo>
                    <a:pt x="332320" y="596912"/>
                  </a:moveTo>
                  <a:lnTo>
                    <a:pt x="331482" y="596531"/>
                  </a:lnTo>
                  <a:lnTo>
                    <a:pt x="330936" y="596239"/>
                  </a:lnTo>
                  <a:lnTo>
                    <a:pt x="330581" y="596036"/>
                  </a:lnTo>
                  <a:lnTo>
                    <a:pt x="330403" y="595934"/>
                  </a:lnTo>
                  <a:lnTo>
                    <a:pt x="321919" y="586447"/>
                  </a:lnTo>
                  <a:lnTo>
                    <a:pt x="323354" y="590435"/>
                  </a:lnTo>
                  <a:lnTo>
                    <a:pt x="327304" y="594664"/>
                  </a:lnTo>
                  <a:lnTo>
                    <a:pt x="332320" y="596912"/>
                  </a:lnTo>
                  <a:close/>
                </a:path>
                <a:path w="1926590" h="603250">
                  <a:moveTo>
                    <a:pt x="335902" y="598233"/>
                  </a:moveTo>
                  <a:lnTo>
                    <a:pt x="333997" y="597662"/>
                  </a:lnTo>
                  <a:lnTo>
                    <a:pt x="332320" y="596912"/>
                  </a:lnTo>
                  <a:lnTo>
                    <a:pt x="333971" y="597674"/>
                  </a:lnTo>
                  <a:lnTo>
                    <a:pt x="335902" y="598233"/>
                  </a:lnTo>
                  <a:close/>
                </a:path>
                <a:path w="1926590" h="603250">
                  <a:moveTo>
                    <a:pt x="337883" y="598487"/>
                  </a:moveTo>
                  <a:lnTo>
                    <a:pt x="335902" y="598233"/>
                  </a:lnTo>
                  <a:lnTo>
                    <a:pt x="337883" y="598500"/>
                  </a:lnTo>
                  <a:close/>
                </a:path>
                <a:path w="1926590" h="603250">
                  <a:moveTo>
                    <a:pt x="340093" y="557682"/>
                  </a:moveTo>
                  <a:lnTo>
                    <a:pt x="339699" y="557682"/>
                  </a:lnTo>
                  <a:lnTo>
                    <a:pt x="337540" y="557682"/>
                  </a:lnTo>
                  <a:lnTo>
                    <a:pt x="334581" y="558342"/>
                  </a:lnTo>
                  <a:lnTo>
                    <a:pt x="332066" y="559549"/>
                  </a:lnTo>
                  <a:lnTo>
                    <a:pt x="333895" y="558711"/>
                  </a:lnTo>
                  <a:lnTo>
                    <a:pt x="335876" y="558126"/>
                  </a:lnTo>
                  <a:lnTo>
                    <a:pt x="337934" y="557860"/>
                  </a:lnTo>
                  <a:lnTo>
                    <a:pt x="338709" y="557758"/>
                  </a:lnTo>
                  <a:lnTo>
                    <a:pt x="340093" y="557682"/>
                  </a:lnTo>
                  <a:close/>
                </a:path>
                <a:path w="1926590" h="603250">
                  <a:moveTo>
                    <a:pt x="641324" y="397929"/>
                  </a:moveTo>
                  <a:lnTo>
                    <a:pt x="640778" y="395732"/>
                  </a:lnTo>
                  <a:lnTo>
                    <a:pt x="640575" y="394182"/>
                  </a:lnTo>
                  <a:lnTo>
                    <a:pt x="640549" y="392544"/>
                  </a:lnTo>
                  <a:lnTo>
                    <a:pt x="640549" y="394182"/>
                  </a:lnTo>
                  <a:lnTo>
                    <a:pt x="640803" y="396062"/>
                  </a:lnTo>
                  <a:lnTo>
                    <a:pt x="641324" y="397929"/>
                  </a:lnTo>
                  <a:close/>
                </a:path>
                <a:path w="1926590" h="603250">
                  <a:moveTo>
                    <a:pt x="645922" y="378358"/>
                  </a:moveTo>
                  <a:lnTo>
                    <a:pt x="645363" y="378891"/>
                  </a:lnTo>
                  <a:lnTo>
                    <a:pt x="644093" y="380555"/>
                  </a:lnTo>
                  <a:lnTo>
                    <a:pt x="643343" y="381914"/>
                  </a:lnTo>
                  <a:lnTo>
                    <a:pt x="643153" y="382282"/>
                  </a:lnTo>
                  <a:lnTo>
                    <a:pt x="643585" y="381546"/>
                  </a:lnTo>
                  <a:lnTo>
                    <a:pt x="644385" y="380326"/>
                  </a:lnTo>
                  <a:lnTo>
                    <a:pt x="645134" y="379272"/>
                  </a:lnTo>
                  <a:lnTo>
                    <a:pt x="645922" y="378358"/>
                  </a:lnTo>
                  <a:close/>
                </a:path>
                <a:path w="1926590" h="603250">
                  <a:moveTo>
                    <a:pt x="646785" y="407035"/>
                  </a:moveTo>
                  <a:close/>
                </a:path>
                <a:path w="1926590" h="603250">
                  <a:moveTo>
                    <a:pt x="650697" y="410006"/>
                  </a:moveTo>
                  <a:lnTo>
                    <a:pt x="649643" y="409384"/>
                  </a:lnTo>
                  <a:lnTo>
                    <a:pt x="648652" y="408686"/>
                  </a:lnTo>
                  <a:lnTo>
                    <a:pt x="646861" y="407111"/>
                  </a:lnTo>
                  <a:lnTo>
                    <a:pt x="648144" y="408343"/>
                  </a:lnTo>
                  <a:lnTo>
                    <a:pt x="649579" y="409397"/>
                  </a:lnTo>
                  <a:lnTo>
                    <a:pt x="650697" y="410006"/>
                  </a:lnTo>
                  <a:close/>
                </a:path>
                <a:path w="1926590" h="603250">
                  <a:moveTo>
                    <a:pt x="650773" y="410057"/>
                  </a:moveTo>
                  <a:close/>
                </a:path>
                <a:path w="1926590" h="603250">
                  <a:moveTo>
                    <a:pt x="672071" y="375005"/>
                  </a:moveTo>
                  <a:lnTo>
                    <a:pt x="670369" y="374103"/>
                  </a:lnTo>
                  <a:lnTo>
                    <a:pt x="672071" y="375005"/>
                  </a:lnTo>
                  <a:close/>
                </a:path>
                <a:path w="1926590" h="603250">
                  <a:moveTo>
                    <a:pt x="674928" y="377342"/>
                  </a:moveTo>
                  <a:close/>
                </a:path>
                <a:path w="1926590" h="603250">
                  <a:moveTo>
                    <a:pt x="681278" y="17754"/>
                  </a:moveTo>
                  <a:lnTo>
                    <a:pt x="680745" y="15138"/>
                  </a:lnTo>
                  <a:lnTo>
                    <a:pt x="679767" y="12738"/>
                  </a:lnTo>
                  <a:lnTo>
                    <a:pt x="679475" y="11887"/>
                  </a:lnTo>
                  <a:lnTo>
                    <a:pt x="679145" y="11252"/>
                  </a:lnTo>
                  <a:lnTo>
                    <a:pt x="679069" y="11061"/>
                  </a:lnTo>
                  <a:lnTo>
                    <a:pt x="678713" y="10452"/>
                  </a:lnTo>
                  <a:lnTo>
                    <a:pt x="678205" y="9537"/>
                  </a:lnTo>
                  <a:lnTo>
                    <a:pt x="678078" y="9359"/>
                  </a:lnTo>
                  <a:lnTo>
                    <a:pt x="677748" y="8877"/>
                  </a:lnTo>
                  <a:lnTo>
                    <a:pt x="677646" y="8699"/>
                  </a:lnTo>
                  <a:lnTo>
                    <a:pt x="677100" y="7988"/>
                  </a:lnTo>
                  <a:lnTo>
                    <a:pt x="676503" y="7251"/>
                  </a:lnTo>
                  <a:lnTo>
                    <a:pt x="676287" y="6972"/>
                  </a:lnTo>
                  <a:lnTo>
                    <a:pt x="676148" y="6845"/>
                  </a:lnTo>
                  <a:lnTo>
                    <a:pt x="673836" y="3797"/>
                  </a:lnTo>
                  <a:lnTo>
                    <a:pt x="669010" y="876"/>
                  </a:lnTo>
                  <a:lnTo>
                    <a:pt x="667423" y="673"/>
                  </a:lnTo>
                  <a:lnTo>
                    <a:pt x="666889" y="609"/>
                  </a:lnTo>
                  <a:lnTo>
                    <a:pt x="666470" y="444"/>
                  </a:lnTo>
                  <a:lnTo>
                    <a:pt x="663524" y="177"/>
                  </a:lnTo>
                  <a:lnTo>
                    <a:pt x="663397" y="152"/>
                  </a:lnTo>
                  <a:lnTo>
                    <a:pt x="662876" y="101"/>
                  </a:lnTo>
                  <a:lnTo>
                    <a:pt x="662571" y="63"/>
                  </a:lnTo>
                  <a:lnTo>
                    <a:pt x="662228" y="38"/>
                  </a:lnTo>
                  <a:lnTo>
                    <a:pt x="661746" y="0"/>
                  </a:lnTo>
                  <a:lnTo>
                    <a:pt x="661581" y="0"/>
                  </a:lnTo>
                  <a:lnTo>
                    <a:pt x="660920" y="0"/>
                  </a:lnTo>
                  <a:lnTo>
                    <a:pt x="660920" y="17780"/>
                  </a:lnTo>
                  <a:lnTo>
                    <a:pt x="660527" y="17792"/>
                  </a:lnTo>
                  <a:lnTo>
                    <a:pt x="660920" y="17780"/>
                  </a:lnTo>
                  <a:lnTo>
                    <a:pt x="660920" y="0"/>
                  </a:lnTo>
                  <a:lnTo>
                    <a:pt x="658406" y="0"/>
                  </a:lnTo>
                  <a:lnTo>
                    <a:pt x="658406" y="19265"/>
                  </a:lnTo>
                  <a:lnTo>
                    <a:pt x="658355" y="21450"/>
                  </a:lnTo>
                  <a:lnTo>
                    <a:pt x="658355" y="19342"/>
                  </a:lnTo>
                  <a:lnTo>
                    <a:pt x="658406" y="0"/>
                  </a:lnTo>
                  <a:lnTo>
                    <a:pt x="657466" y="0"/>
                  </a:lnTo>
                  <a:lnTo>
                    <a:pt x="653961" y="901"/>
                  </a:lnTo>
                  <a:lnTo>
                    <a:pt x="640549" y="22047"/>
                  </a:lnTo>
                  <a:lnTo>
                    <a:pt x="640715" y="23533"/>
                  </a:lnTo>
                  <a:lnTo>
                    <a:pt x="658164" y="40817"/>
                  </a:lnTo>
                  <a:lnTo>
                    <a:pt x="658279" y="32512"/>
                  </a:lnTo>
                  <a:lnTo>
                    <a:pt x="658317" y="40830"/>
                  </a:lnTo>
                  <a:lnTo>
                    <a:pt x="658825" y="40906"/>
                  </a:lnTo>
                  <a:lnTo>
                    <a:pt x="659561" y="40970"/>
                  </a:lnTo>
                  <a:lnTo>
                    <a:pt x="660234" y="41008"/>
                  </a:lnTo>
                  <a:lnTo>
                    <a:pt x="661822" y="41008"/>
                  </a:lnTo>
                  <a:lnTo>
                    <a:pt x="681278" y="20510"/>
                  </a:lnTo>
                  <a:lnTo>
                    <a:pt x="681278" y="17754"/>
                  </a:lnTo>
                  <a:close/>
                </a:path>
                <a:path w="1926590" h="603250">
                  <a:moveTo>
                    <a:pt x="1601927" y="582472"/>
                  </a:moveTo>
                  <a:lnTo>
                    <a:pt x="1601724" y="581380"/>
                  </a:lnTo>
                  <a:lnTo>
                    <a:pt x="1601812" y="582079"/>
                  </a:lnTo>
                  <a:lnTo>
                    <a:pt x="1601927" y="582472"/>
                  </a:lnTo>
                  <a:close/>
                </a:path>
                <a:path w="1926590" h="603250">
                  <a:moveTo>
                    <a:pt x="1603070" y="570395"/>
                  </a:moveTo>
                  <a:lnTo>
                    <a:pt x="1602435" y="571842"/>
                  </a:lnTo>
                  <a:lnTo>
                    <a:pt x="1602092" y="573049"/>
                  </a:lnTo>
                  <a:lnTo>
                    <a:pt x="1601685" y="575170"/>
                  </a:lnTo>
                  <a:lnTo>
                    <a:pt x="1601609" y="580783"/>
                  </a:lnTo>
                  <a:lnTo>
                    <a:pt x="1601724" y="581380"/>
                  </a:lnTo>
                  <a:lnTo>
                    <a:pt x="1601647" y="580783"/>
                  </a:lnTo>
                  <a:lnTo>
                    <a:pt x="1601711" y="575170"/>
                  </a:lnTo>
                  <a:lnTo>
                    <a:pt x="1602295" y="572541"/>
                  </a:lnTo>
                  <a:lnTo>
                    <a:pt x="1602638" y="571449"/>
                  </a:lnTo>
                  <a:lnTo>
                    <a:pt x="1603057" y="570420"/>
                  </a:lnTo>
                  <a:close/>
                </a:path>
                <a:path w="1926590" h="603250">
                  <a:moveTo>
                    <a:pt x="1616049" y="558469"/>
                  </a:moveTo>
                  <a:lnTo>
                    <a:pt x="1605749" y="565632"/>
                  </a:lnTo>
                  <a:lnTo>
                    <a:pt x="1606588" y="564603"/>
                  </a:lnTo>
                  <a:lnTo>
                    <a:pt x="1607489" y="563651"/>
                  </a:lnTo>
                  <a:lnTo>
                    <a:pt x="1609725" y="561682"/>
                  </a:lnTo>
                  <a:lnTo>
                    <a:pt x="1611096" y="560743"/>
                  </a:lnTo>
                  <a:lnTo>
                    <a:pt x="1613065" y="559701"/>
                  </a:lnTo>
                  <a:lnTo>
                    <a:pt x="1614309" y="559155"/>
                  </a:lnTo>
                  <a:lnTo>
                    <a:pt x="1616049" y="558469"/>
                  </a:lnTo>
                  <a:close/>
                </a:path>
                <a:path w="1926590" h="603250">
                  <a:moveTo>
                    <a:pt x="1616646" y="558279"/>
                  </a:moveTo>
                  <a:lnTo>
                    <a:pt x="1616303" y="558368"/>
                  </a:lnTo>
                  <a:lnTo>
                    <a:pt x="1616125" y="558431"/>
                  </a:lnTo>
                  <a:lnTo>
                    <a:pt x="1616646" y="558279"/>
                  </a:lnTo>
                  <a:close/>
                </a:path>
                <a:path w="1926590" h="603250">
                  <a:moveTo>
                    <a:pt x="1617573" y="558063"/>
                  </a:moveTo>
                  <a:lnTo>
                    <a:pt x="1617256" y="558114"/>
                  </a:lnTo>
                  <a:lnTo>
                    <a:pt x="1616697" y="558266"/>
                  </a:lnTo>
                  <a:lnTo>
                    <a:pt x="1616075" y="558457"/>
                  </a:lnTo>
                  <a:lnTo>
                    <a:pt x="1616837" y="558241"/>
                  </a:lnTo>
                  <a:lnTo>
                    <a:pt x="1617573" y="558063"/>
                  </a:lnTo>
                  <a:close/>
                </a:path>
                <a:path w="1926590" h="603250">
                  <a:moveTo>
                    <a:pt x="1619161" y="598487"/>
                  </a:moveTo>
                  <a:lnTo>
                    <a:pt x="1617586" y="598271"/>
                  </a:lnTo>
                  <a:lnTo>
                    <a:pt x="1615998" y="597865"/>
                  </a:lnTo>
                  <a:lnTo>
                    <a:pt x="1614258" y="597166"/>
                  </a:lnTo>
                  <a:lnTo>
                    <a:pt x="1613522" y="596861"/>
                  </a:lnTo>
                  <a:lnTo>
                    <a:pt x="1601927" y="582472"/>
                  </a:lnTo>
                  <a:lnTo>
                    <a:pt x="1602105" y="583387"/>
                  </a:lnTo>
                  <a:lnTo>
                    <a:pt x="1617116" y="598220"/>
                  </a:lnTo>
                  <a:lnTo>
                    <a:pt x="1619161" y="598487"/>
                  </a:lnTo>
                  <a:close/>
                </a:path>
                <a:path w="1926590" h="603250">
                  <a:moveTo>
                    <a:pt x="1619224" y="598500"/>
                  </a:moveTo>
                  <a:lnTo>
                    <a:pt x="1619161" y="602780"/>
                  </a:lnTo>
                  <a:lnTo>
                    <a:pt x="1619224" y="598500"/>
                  </a:lnTo>
                  <a:close/>
                </a:path>
                <a:path w="1926590" h="603250">
                  <a:moveTo>
                    <a:pt x="1620405" y="557733"/>
                  </a:moveTo>
                  <a:lnTo>
                    <a:pt x="1618361" y="557885"/>
                  </a:lnTo>
                  <a:lnTo>
                    <a:pt x="1617573" y="558063"/>
                  </a:lnTo>
                  <a:lnTo>
                    <a:pt x="1619631" y="557809"/>
                  </a:lnTo>
                  <a:lnTo>
                    <a:pt x="1620405" y="557733"/>
                  </a:lnTo>
                  <a:close/>
                </a:path>
                <a:path w="1926590" h="603250">
                  <a:moveTo>
                    <a:pt x="1625752" y="598347"/>
                  </a:moveTo>
                  <a:lnTo>
                    <a:pt x="1624660" y="598487"/>
                  </a:lnTo>
                  <a:lnTo>
                    <a:pt x="1625752" y="598347"/>
                  </a:lnTo>
                  <a:close/>
                </a:path>
                <a:path w="1926590" h="603250">
                  <a:moveTo>
                    <a:pt x="1626311" y="598271"/>
                  </a:moveTo>
                  <a:lnTo>
                    <a:pt x="1625752" y="598347"/>
                  </a:lnTo>
                  <a:lnTo>
                    <a:pt x="1626311" y="598271"/>
                  </a:lnTo>
                  <a:close/>
                </a:path>
                <a:path w="1926590" h="603250">
                  <a:moveTo>
                    <a:pt x="1629422" y="597242"/>
                  </a:moveTo>
                  <a:lnTo>
                    <a:pt x="1627809" y="597877"/>
                  </a:lnTo>
                  <a:lnTo>
                    <a:pt x="1626997" y="598093"/>
                  </a:lnTo>
                  <a:lnTo>
                    <a:pt x="1627924" y="597852"/>
                  </a:lnTo>
                  <a:lnTo>
                    <a:pt x="1629422" y="597242"/>
                  </a:lnTo>
                  <a:close/>
                </a:path>
                <a:path w="1926590" h="603250">
                  <a:moveTo>
                    <a:pt x="1632737" y="560768"/>
                  </a:moveTo>
                  <a:lnTo>
                    <a:pt x="1632610" y="560679"/>
                  </a:lnTo>
                  <a:lnTo>
                    <a:pt x="1631950" y="560311"/>
                  </a:lnTo>
                  <a:lnTo>
                    <a:pt x="1632737" y="560768"/>
                  </a:lnTo>
                  <a:close/>
                </a:path>
                <a:path w="1926590" h="603250">
                  <a:moveTo>
                    <a:pt x="1640243" y="587235"/>
                  </a:moveTo>
                  <a:lnTo>
                    <a:pt x="1639608" y="588416"/>
                  </a:lnTo>
                  <a:lnTo>
                    <a:pt x="1638642" y="590105"/>
                  </a:lnTo>
                  <a:lnTo>
                    <a:pt x="1637487" y="591578"/>
                  </a:lnTo>
                  <a:lnTo>
                    <a:pt x="1637842" y="591235"/>
                  </a:lnTo>
                  <a:lnTo>
                    <a:pt x="1639214" y="589330"/>
                  </a:lnTo>
                  <a:lnTo>
                    <a:pt x="1640243" y="587235"/>
                  </a:lnTo>
                  <a:close/>
                </a:path>
                <a:path w="1926590" h="603250">
                  <a:moveTo>
                    <a:pt x="1642338" y="577545"/>
                  </a:moveTo>
                  <a:lnTo>
                    <a:pt x="1642300" y="576237"/>
                  </a:lnTo>
                  <a:lnTo>
                    <a:pt x="1642148" y="575106"/>
                  </a:lnTo>
                  <a:lnTo>
                    <a:pt x="1642021" y="574471"/>
                  </a:lnTo>
                  <a:lnTo>
                    <a:pt x="1642122" y="575106"/>
                  </a:lnTo>
                  <a:lnTo>
                    <a:pt x="1642249" y="576237"/>
                  </a:lnTo>
                  <a:lnTo>
                    <a:pt x="1642338" y="577545"/>
                  </a:lnTo>
                  <a:close/>
                </a:path>
                <a:path w="1926590" h="603250">
                  <a:moveTo>
                    <a:pt x="1926082" y="404799"/>
                  </a:moveTo>
                  <a:lnTo>
                    <a:pt x="1807883" y="473392"/>
                  </a:lnTo>
                  <a:lnTo>
                    <a:pt x="1926031" y="404825"/>
                  </a:lnTo>
                  <a:lnTo>
                    <a:pt x="1925840" y="404495"/>
                  </a:lnTo>
                  <a:lnTo>
                    <a:pt x="1925612" y="404177"/>
                  </a:lnTo>
                  <a:lnTo>
                    <a:pt x="1925396" y="403860"/>
                  </a:lnTo>
                  <a:lnTo>
                    <a:pt x="1924837" y="403009"/>
                  </a:lnTo>
                  <a:lnTo>
                    <a:pt x="1924113" y="401739"/>
                  </a:lnTo>
                  <a:lnTo>
                    <a:pt x="1923707" y="400913"/>
                  </a:lnTo>
                  <a:lnTo>
                    <a:pt x="1923364" y="400088"/>
                  </a:lnTo>
                  <a:lnTo>
                    <a:pt x="1807883" y="467106"/>
                  </a:lnTo>
                  <a:lnTo>
                    <a:pt x="1802447" y="470268"/>
                  </a:lnTo>
                  <a:lnTo>
                    <a:pt x="1638096" y="565645"/>
                  </a:lnTo>
                  <a:lnTo>
                    <a:pt x="1638947" y="566750"/>
                  </a:lnTo>
                  <a:lnTo>
                    <a:pt x="1639671" y="567931"/>
                  </a:lnTo>
                  <a:lnTo>
                    <a:pt x="1640636" y="569950"/>
                  </a:lnTo>
                  <a:lnTo>
                    <a:pt x="1640801" y="570344"/>
                  </a:lnTo>
                  <a:lnTo>
                    <a:pt x="1802345" y="476631"/>
                  </a:lnTo>
                  <a:lnTo>
                    <a:pt x="1807768" y="473468"/>
                  </a:lnTo>
                  <a:lnTo>
                    <a:pt x="1926043" y="40483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5" name="object 791"/>
            <p:cNvSpPr/>
            <p:nvPr/>
          </p:nvSpPr>
          <p:spPr>
            <a:xfrm>
              <a:off x="8695893" y="5856696"/>
              <a:ext cx="1002030" cy="231140"/>
            </a:xfrm>
            <a:custGeom>
              <a:avLst/>
              <a:gdLst/>
              <a:ahLst/>
              <a:cxnLst/>
              <a:rect l="l" t="t" r="r" b="b"/>
              <a:pathLst>
                <a:path w="1002029" h="231139">
                  <a:moveTo>
                    <a:pt x="165" y="203314"/>
                  </a:moveTo>
                  <a:lnTo>
                    <a:pt x="12" y="204406"/>
                  </a:lnTo>
                  <a:lnTo>
                    <a:pt x="0" y="208178"/>
                  </a:lnTo>
                  <a:lnTo>
                    <a:pt x="25" y="204406"/>
                  </a:lnTo>
                  <a:lnTo>
                    <a:pt x="165" y="203314"/>
                  </a:lnTo>
                  <a:close/>
                </a:path>
                <a:path w="1002029" h="231139">
                  <a:moveTo>
                    <a:pt x="342" y="210705"/>
                  </a:moveTo>
                  <a:lnTo>
                    <a:pt x="330" y="210566"/>
                  </a:lnTo>
                  <a:lnTo>
                    <a:pt x="25" y="208483"/>
                  </a:lnTo>
                  <a:lnTo>
                    <a:pt x="0" y="208178"/>
                  </a:lnTo>
                  <a:lnTo>
                    <a:pt x="0" y="208483"/>
                  </a:lnTo>
                  <a:lnTo>
                    <a:pt x="317" y="210604"/>
                  </a:lnTo>
                  <a:close/>
                </a:path>
                <a:path w="1002029" h="231139">
                  <a:moveTo>
                    <a:pt x="1536" y="198602"/>
                  </a:moveTo>
                  <a:lnTo>
                    <a:pt x="1282" y="199059"/>
                  </a:lnTo>
                  <a:lnTo>
                    <a:pt x="1193" y="199288"/>
                  </a:lnTo>
                  <a:lnTo>
                    <a:pt x="215" y="202946"/>
                  </a:lnTo>
                  <a:lnTo>
                    <a:pt x="863" y="200406"/>
                  </a:lnTo>
                  <a:lnTo>
                    <a:pt x="1155" y="199504"/>
                  </a:lnTo>
                  <a:lnTo>
                    <a:pt x="1511" y="198640"/>
                  </a:lnTo>
                  <a:close/>
                </a:path>
                <a:path w="1002029" h="231139">
                  <a:moveTo>
                    <a:pt x="2603" y="216522"/>
                  </a:moveTo>
                  <a:lnTo>
                    <a:pt x="1828" y="214884"/>
                  </a:lnTo>
                  <a:lnTo>
                    <a:pt x="1752" y="214718"/>
                  </a:lnTo>
                  <a:lnTo>
                    <a:pt x="1193" y="213334"/>
                  </a:lnTo>
                  <a:lnTo>
                    <a:pt x="393" y="210858"/>
                  </a:lnTo>
                  <a:lnTo>
                    <a:pt x="355" y="210718"/>
                  </a:lnTo>
                  <a:lnTo>
                    <a:pt x="1803" y="214947"/>
                  </a:lnTo>
                  <a:lnTo>
                    <a:pt x="2159" y="215722"/>
                  </a:lnTo>
                  <a:lnTo>
                    <a:pt x="2514" y="216395"/>
                  </a:lnTo>
                  <a:lnTo>
                    <a:pt x="2603" y="216522"/>
                  </a:lnTo>
                  <a:close/>
                </a:path>
                <a:path w="1002029" h="231139">
                  <a:moveTo>
                    <a:pt x="3975" y="218795"/>
                  </a:moveTo>
                  <a:lnTo>
                    <a:pt x="2603" y="216522"/>
                  </a:lnTo>
                  <a:lnTo>
                    <a:pt x="3200" y="217766"/>
                  </a:lnTo>
                  <a:lnTo>
                    <a:pt x="3975" y="218795"/>
                  </a:lnTo>
                  <a:close/>
                </a:path>
                <a:path w="1002029" h="231139">
                  <a:moveTo>
                    <a:pt x="5321" y="220421"/>
                  </a:moveTo>
                  <a:lnTo>
                    <a:pt x="4203" y="219100"/>
                  </a:lnTo>
                  <a:lnTo>
                    <a:pt x="4940" y="220091"/>
                  </a:lnTo>
                  <a:lnTo>
                    <a:pt x="5321" y="220421"/>
                  </a:lnTo>
                  <a:close/>
                </a:path>
                <a:path w="1002029" h="231139">
                  <a:moveTo>
                    <a:pt x="14325" y="186728"/>
                  </a:moveTo>
                  <a:lnTo>
                    <a:pt x="13779" y="186880"/>
                  </a:lnTo>
                  <a:lnTo>
                    <a:pt x="13550" y="186944"/>
                  </a:lnTo>
                  <a:lnTo>
                    <a:pt x="10045" y="188607"/>
                  </a:lnTo>
                  <a:lnTo>
                    <a:pt x="8585" y="189547"/>
                  </a:lnTo>
                  <a:lnTo>
                    <a:pt x="7251" y="190677"/>
                  </a:lnTo>
                  <a:lnTo>
                    <a:pt x="6057" y="191681"/>
                  </a:lnTo>
                  <a:lnTo>
                    <a:pt x="5080" y="192722"/>
                  </a:lnTo>
                  <a:lnTo>
                    <a:pt x="4203" y="193840"/>
                  </a:lnTo>
                  <a:lnTo>
                    <a:pt x="5092" y="192760"/>
                  </a:lnTo>
                  <a:lnTo>
                    <a:pt x="6057" y="191731"/>
                  </a:lnTo>
                  <a:lnTo>
                    <a:pt x="7150" y="190804"/>
                  </a:lnTo>
                  <a:lnTo>
                    <a:pt x="8572" y="189636"/>
                  </a:lnTo>
                  <a:lnTo>
                    <a:pt x="9690" y="188899"/>
                  </a:lnTo>
                  <a:lnTo>
                    <a:pt x="10896" y="188252"/>
                  </a:lnTo>
                  <a:lnTo>
                    <a:pt x="12611" y="187452"/>
                  </a:lnTo>
                  <a:lnTo>
                    <a:pt x="14325" y="186728"/>
                  </a:lnTo>
                  <a:close/>
                </a:path>
                <a:path w="1002029" h="231139">
                  <a:moveTo>
                    <a:pt x="15100" y="186486"/>
                  </a:moveTo>
                  <a:lnTo>
                    <a:pt x="14655" y="186588"/>
                  </a:lnTo>
                  <a:lnTo>
                    <a:pt x="14401" y="186690"/>
                  </a:lnTo>
                  <a:lnTo>
                    <a:pt x="15100" y="186486"/>
                  </a:lnTo>
                  <a:close/>
                </a:path>
                <a:path w="1002029" h="231139">
                  <a:moveTo>
                    <a:pt x="15214" y="186461"/>
                  </a:moveTo>
                  <a:lnTo>
                    <a:pt x="14351" y="186715"/>
                  </a:lnTo>
                  <a:lnTo>
                    <a:pt x="15214" y="186461"/>
                  </a:lnTo>
                  <a:close/>
                </a:path>
                <a:path w="1002029" h="231139">
                  <a:moveTo>
                    <a:pt x="15963" y="186296"/>
                  </a:moveTo>
                  <a:lnTo>
                    <a:pt x="15608" y="186347"/>
                  </a:lnTo>
                  <a:lnTo>
                    <a:pt x="15214" y="186461"/>
                  </a:lnTo>
                  <a:lnTo>
                    <a:pt x="15963" y="186296"/>
                  </a:lnTo>
                  <a:close/>
                </a:path>
                <a:path w="1002029" h="231139">
                  <a:moveTo>
                    <a:pt x="17614" y="226707"/>
                  </a:moveTo>
                  <a:lnTo>
                    <a:pt x="15963" y="226479"/>
                  </a:lnTo>
                  <a:lnTo>
                    <a:pt x="14312" y="226034"/>
                  </a:lnTo>
                  <a:lnTo>
                    <a:pt x="11912" y="225056"/>
                  </a:lnTo>
                  <a:lnTo>
                    <a:pt x="10579" y="224358"/>
                  </a:lnTo>
                  <a:lnTo>
                    <a:pt x="9652" y="223837"/>
                  </a:lnTo>
                  <a:lnTo>
                    <a:pt x="8788" y="223278"/>
                  </a:lnTo>
                  <a:lnTo>
                    <a:pt x="7251" y="222072"/>
                  </a:lnTo>
                  <a:lnTo>
                    <a:pt x="5321" y="220421"/>
                  </a:lnTo>
                  <a:lnTo>
                    <a:pt x="5486" y="220611"/>
                  </a:lnTo>
                  <a:lnTo>
                    <a:pt x="7150" y="222034"/>
                  </a:lnTo>
                  <a:lnTo>
                    <a:pt x="8712" y="223329"/>
                  </a:lnTo>
                  <a:lnTo>
                    <a:pt x="10160" y="224256"/>
                  </a:lnTo>
                  <a:lnTo>
                    <a:pt x="11798" y="225018"/>
                  </a:lnTo>
                  <a:lnTo>
                    <a:pt x="13131" y="225640"/>
                  </a:lnTo>
                  <a:lnTo>
                    <a:pt x="13639" y="225869"/>
                  </a:lnTo>
                  <a:lnTo>
                    <a:pt x="15570" y="226441"/>
                  </a:lnTo>
                  <a:lnTo>
                    <a:pt x="17614" y="226707"/>
                  </a:lnTo>
                  <a:close/>
                </a:path>
                <a:path w="1002029" h="231139">
                  <a:moveTo>
                    <a:pt x="17678" y="226720"/>
                  </a:moveTo>
                  <a:lnTo>
                    <a:pt x="17614" y="231000"/>
                  </a:lnTo>
                  <a:lnTo>
                    <a:pt x="17678" y="226720"/>
                  </a:lnTo>
                  <a:close/>
                </a:path>
                <a:path w="1002029" h="231139">
                  <a:moveTo>
                    <a:pt x="18135" y="186016"/>
                  </a:moveTo>
                  <a:lnTo>
                    <a:pt x="16751" y="186118"/>
                  </a:lnTo>
                  <a:lnTo>
                    <a:pt x="15963" y="186296"/>
                  </a:lnTo>
                  <a:lnTo>
                    <a:pt x="18135" y="186016"/>
                  </a:lnTo>
                  <a:close/>
                </a:path>
                <a:path w="1002029" h="231139">
                  <a:moveTo>
                    <a:pt x="324485" y="33058"/>
                  </a:moveTo>
                  <a:lnTo>
                    <a:pt x="321767" y="28333"/>
                  </a:lnTo>
                  <a:lnTo>
                    <a:pt x="36550" y="193865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1002029" h="231139">
                  <a:moveTo>
                    <a:pt x="324535" y="33032"/>
                  </a:moveTo>
                  <a:close/>
                </a:path>
                <a:path w="1002029" h="231139">
                  <a:moveTo>
                    <a:pt x="642150" y="198640"/>
                  </a:moveTo>
                  <a:lnTo>
                    <a:pt x="641718" y="199694"/>
                  </a:lnTo>
                  <a:lnTo>
                    <a:pt x="641451" y="200571"/>
                  </a:lnTo>
                  <a:lnTo>
                    <a:pt x="641743" y="199669"/>
                  </a:lnTo>
                  <a:lnTo>
                    <a:pt x="642150" y="198640"/>
                  </a:lnTo>
                  <a:close/>
                </a:path>
                <a:path w="1002029" h="231139">
                  <a:moveTo>
                    <a:pt x="642899" y="215760"/>
                  </a:moveTo>
                  <a:lnTo>
                    <a:pt x="642048" y="213931"/>
                  </a:lnTo>
                  <a:lnTo>
                    <a:pt x="641731" y="213080"/>
                  </a:lnTo>
                  <a:lnTo>
                    <a:pt x="641070" y="210845"/>
                  </a:lnTo>
                  <a:lnTo>
                    <a:pt x="640816" y="209423"/>
                  </a:lnTo>
                  <a:lnTo>
                    <a:pt x="640765" y="208864"/>
                  </a:lnTo>
                  <a:lnTo>
                    <a:pt x="640727" y="208343"/>
                  </a:lnTo>
                  <a:lnTo>
                    <a:pt x="640715" y="208191"/>
                  </a:lnTo>
                  <a:lnTo>
                    <a:pt x="640702" y="207962"/>
                  </a:lnTo>
                  <a:lnTo>
                    <a:pt x="640651" y="206921"/>
                  </a:lnTo>
                  <a:lnTo>
                    <a:pt x="640651" y="208343"/>
                  </a:lnTo>
                  <a:lnTo>
                    <a:pt x="640842" y="209816"/>
                  </a:lnTo>
                  <a:lnTo>
                    <a:pt x="640880" y="210312"/>
                  </a:lnTo>
                  <a:lnTo>
                    <a:pt x="641464" y="212623"/>
                  </a:lnTo>
                  <a:lnTo>
                    <a:pt x="641883" y="213588"/>
                  </a:lnTo>
                  <a:lnTo>
                    <a:pt x="642315" y="214630"/>
                  </a:lnTo>
                  <a:lnTo>
                    <a:pt x="642899" y="215760"/>
                  </a:lnTo>
                  <a:close/>
                </a:path>
                <a:path w="1002029" h="231139">
                  <a:moveTo>
                    <a:pt x="646582" y="191871"/>
                  </a:moveTo>
                  <a:lnTo>
                    <a:pt x="645680" y="192824"/>
                  </a:lnTo>
                  <a:lnTo>
                    <a:pt x="644893" y="193865"/>
                  </a:lnTo>
                  <a:lnTo>
                    <a:pt x="645706" y="192811"/>
                  </a:lnTo>
                  <a:lnTo>
                    <a:pt x="646582" y="191871"/>
                  </a:lnTo>
                  <a:close/>
                </a:path>
                <a:path w="1002029" h="231139">
                  <a:moveTo>
                    <a:pt x="651306" y="224409"/>
                  </a:moveTo>
                  <a:lnTo>
                    <a:pt x="649897" y="223608"/>
                  </a:lnTo>
                  <a:lnTo>
                    <a:pt x="649020" y="222986"/>
                  </a:lnTo>
                  <a:lnTo>
                    <a:pt x="648195" y="222326"/>
                  </a:lnTo>
                  <a:lnTo>
                    <a:pt x="649173" y="223126"/>
                  </a:lnTo>
                  <a:lnTo>
                    <a:pt x="650214" y="223824"/>
                  </a:lnTo>
                  <a:lnTo>
                    <a:pt x="651306" y="224409"/>
                  </a:lnTo>
                  <a:close/>
                </a:path>
                <a:path w="1002029" h="231139">
                  <a:moveTo>
                    <a:pt x="652348" y="187845"/>
                  </a:moveTo>
                  <a:lnTo>
                    <a:pt x="652157" y="187921"/>
                  </a:lnTo>
                  <a:lnTo>
                    <a:pt x="651611" y="188226"/>
                  </a:lnTo>
                  <a:lnTo>
                    <a:pt x="652348" y="187845"/>
                  </a:lnTo>
                  <a:close/>
                </a:path>
                <a:path w="1002029" h="231139">
                  <a:moveTo>
                    <a:pt x="652640" y="225082"/>
                  </a:moveTo>
                  <a:lnTo>
                    <a:pt x="651306" y="224409"/>
                  </a:lnTo>
                  <a:lnTo>
                    <a:pt x="651941" y="224764"/>
                  </a:lnTo>
                  <a:lnTo>
                    <a:pt x="652640" y="225094"/>
                  </a:lnTo>
                  <a:close/>
                </a:path>
                <a:path w="1002029" h="231139">
                  <a:moveTo>
                    <a:pt x="655053" y="186715"/>
                  </a:moveTo>
                  <a:lnTo>
                    <a:pt x="654011" y="187020"/>
                  </a:lnTo>
                  <a:lnTo>
                    <a:pt x="652462" y="187794"/>
                  </a:lnTo>
                  <a:lnTo>
                    <a:pt x="655053" y="186715"/>
                  </a:lnTo>
                  <a:close/>
                </a:path>
                <a:path w="1002029" h="231139">
                  <a:moveTo>
                    <a:pt x="656793" y="186270"/>
                  </a:moveTo>
                  <a:lnTo>
                    <a:pt x="656336" y="186321"/>
                  </a:lnTo>
                  <a:lnTo>
                    <a:pt x="655624" y="186537"/>
                  </a:lnTo>
                  <a:lnTo>
                    <a:pt x="655396" y="186588"/>
                  </a:lnTo>
                  <a:lnTo>
                    <a:pt x="655193" y="186664"/>
                  </a:lnTo>
                  <a:lnTo>
                    <a:pt x="655523" y="186588"/>
                  </a:lnTo>
                  <a:lnTo>
                    <a:pt x="656793" y="186270"/>
                  </a:lnTo>
                  <a:close/>
                </a:path>
                <a:path w="1002029" h="231139">
                  <a:moveTo>
                    <a:pt x="659130" y="185991"/>
                  </a:moveTo>
                  <a:lnTo>
                    <a:pt x="657453" y="186105"/>
                  </a:lnTo>
                  <a:lnTo>
                    <a:pt x="656869" y="186245"/>
                  </a:lnTo>
                  <a:lnTo>
                    <a:pt x="659130" y="185991"/>
                  </a:lnTo>
                  <a:close/>
                </a:path>
                <a:path w="1002029" h="231139">
                  <a:moveTo>
                    <a:pt x="660323" y="185915"/>
                  </a:moveTo>
                  <a:lnTo>
                    <a:pt x="660006" y="185915"/>
                  </a:lnTo>
                  <a:lnTo>
                    <a:pt x="659498" y="185953"/>
                  </a:lnTo>
                  <a:lnTo>
                    <a:pt x="660323" y="185915"/>
                  </a:lnTo>
                  <a:close/>
                </a:path>
                <a:path w="1002029" h="231139">
                  <a:moveTo>
                    <a:pt x="663752" y="226707"/>
                  </a:moveTo>
                  <a:lnTo>
                    <a:pt x="662813" y="226834"/>
                  </a:lnTo>
                  <a:lnTo>
                    <a:pt x="661936" y="226885"/>
                  </a:lnTo>
                  <a:lnTo>
                    <a:pt x="661009" y="226885"/>
                  </a:lnTo>
                  <a:lnTo>
                    <a:pt x="660082" y="226885"/>
                  </a:lnTo>
                  <a:lnTo>
                    <a:pt x="659523" y="226834"/>
                  </a:lnTo>
                  <a:lnTo>
                    <a:pt x="659117" y="226809"/>
                  </a:lnTo>
                  <a:lnTo>
                    <a:pt x="658901" y="226796"/>
                  </a:lnTo>
                  <a:lnTo>
                    <a:pt x="658723" y="226771"/>
                  </a:lnTo>
                  <a:lnTo>
                    <a:pt x="658317" y="226720"/>
                  </a:lnTo>
                  <a:lnTo>
                    <a:pt x="658317" y="231000"/>
                  </a:lnTo>
                  <a:lnTo>
                    <a:pt x="663676" y="231000"/>
                  </a:lnTo>
                  <a:lnTo>
                    <a:pt x="663752" y="226720"/>
                  </a:lnTo>
                  <a:close/>
                </a:path>
                <a:path w="1002029" h="231139">
                  <a:moveTo>
                    <a:pt x="669239" y="187604"/>
                  </a:moveTo>
                  <a:lnTo>
                    <a:pt x="668312" y="187248"/>
                  </a:lnTo>
                  <a:lnTo>
                    <a:pt x="669239" y="187604"/>
                  </a:lnTo>
                  <a:close/>
                </a:path>
                <a:path w="1002029" h="231139">
                  <a:moveTo>
                    <a:pt x="670052" y="224790"/>
                  </a:moveTo>
                  <a:lnTo>
                    <a:pt x="669213" y="225183"/>
                  </a:lnTo>
                  <a:lnTo>
                    <a:pt x="668743" y="225374"/>
                  </a:lnTo>
                  <a:lnTo>
                    <a:pt x="666991" y="226072"/>
                  </a:lnTo>
                  <a:lnTo>
                    <a:pt x="665467" y="226479"/>
                  </a:lnTo>
                  <a:lnTo>
                    <a:pt x="665937" y="226415"/>
                  </a:lnTo>
                  <a:lnTo>
                    <a:pt x="668058" y="225755"/>
                  </a:lnTo>
                  <a:lnTo>
                    <a:pt x="670052" y="224790"/>
                  </a:lnTo>
                  <a:close/>
                </a:path>
                <a:path w="1002029" h="231139">
                  <a:moveTo>
                    <a:pt x="670115" y="188023"/>
                  </a:moveTo>
                  <a:lnTo>
                    <a:pt x="669239" y="187604"/>
                  </a:lnTo>
                  <a:lnTo>
                    <a:pt x="670115" y="188023"/>
                  </a:lnTo>
                  <a:close/>
                </a:path>
                <a:path w="1002029" h="231139">
                  <a:moveTo>
                    <a:pt x="679475" y="215150"/>
                  </a:moveTo>
                  <a:lnTo>
                    <a:pt x="678891" y="216293"/>
                  </a:lnTo>
                  <a:lnTo>
                    <a:pt x="679107" y="215912"/>
                  </a:lnTo>
                  <a:lnTo>
                    <a:pt x="679475" y="215150"/>
                  </a:lnTo>
                  <a:close/>
                </a:path>
                <a:path w="1002029" h="231139">
                  <a:moveTo>
                    <a:pt x="679919" y="214185"/>
                  </a:moveTo>
                  <a:lnTo>
                    <a:pt x="679475" y="215150"/>
                  </a:lnTo>
                  <a:lnTo>
                    <a:pt x="679653" y="214795"/>
                  </a:lnTo>
                  <a:lnTo>
                    <a:pt x="679919" y="214185"/>
                  </a:lnTo>
                  <a:close/>
                </a:path>
                <a:path w="1002029" h="231139">
                  <a:moveTo>
                    <a:pt x="680453" y="200063"/>
                  </a:moveTo>
                  <a:lnTo>
                    <a:pt x="680326" y="199631"/>
                  </a:lnTo>
                  <a:lnTo>
                    <a:pt x="679894" y="198602"/>
                  </a:lnTo>
                  <a:lnTo>
                    <a:pt x="680453" y="200063"/>
                  </a:lnTo>
                  <a:close/>
                </a:path>
                <a:path w="1002029" h="231139">
                  <a:moveTo>
                    <a:pt x="681202" y="203263"/>
                  </a:moveTo>
                  <a:lnTo>
                    <a:pt x="681101" y="202399"/>
                  </a:lnTo>
                  <a:lnTo>
                    <a:pt x="680707" y="200748"/>
                  </a:lnTo>
                  <a:lnTo>
                    <a:pt x="680478" y="200139"/>
                  </a:lnTo>
                  <a:lnTo>
                    <a:pt x="680567" y="200469"/>
                  </a:lnTo>
                  <a:lnTo>
                    <a:pt x="680720" y="200939"/>
                  </a:lnTo>
                  <a:lnTo>
                    <a:pt x="681101" y="202565"/>
                  </a:lnTo>
                  <a:lnTo>
                    <a:pt x="681202" y="203263"/>
                  </a:lnTo>
                  <a:close/>
                </a:path>
                <a:path w="1002029" h="231139">
                  <a:moveTo>
                    <a:pt x="993927" y="4013"/>
                  </a:moveTo>
                  <a:lnTo>
                    <a:pt x="990854" y="2374"/>
                  </a:lnTo>
                  <a:lnTo>
                    <a:pt x="993927" y="4013"/>
                  </a:lnTo>
                  <a:close/>
                </a:path>
                <a:path w="1002029" h="231139">
                  <a:moveTo>
                    <a:pt x="1001953" y="20053"/>
                  </a:moveTo>
                  <a:lnTo>
                    <a:pt x="1001661" y="16814"/>
                  </a:lnTo>
                  <a:lnTo>
                    <a:pt x="1001649" y="20497"/>
                  </a:lnTo>
                  <a:lnTo>
                    <a:pt x="1001598" y="20713"/>
                  </a:lnTo>
                  <a:lnTo>
                    <a:pt x="1001534" y="19900"/>
                  </a:lnTo>
                  <a:lnTo>
                    <a:pt x="1001649" y="20497"/>
                  </a:lnTo>
                  <a:lnTo>
                    <a:pt x="1001649" y="16789"/>
                  </a:lnTo>
                  <a:lnTo>
                    <a:pt x="1001318" y="15862"/>
                  </a:lnTo>
                  <a:lnTo>
                    <a:pt x="1000353" y="13144"/>
                  </a:lnTo>
                  <a:lnTo>
                    <a:pt x="1000036" y="12268"/>
                  </a:lnTo>
                  <a:lnTo>
                    <a:pt x="999553" y="11252"/>
                  </a:lnTo>
                  <a:lnTo>
                    <a:pt x="998804" y="9956"/>
                  </a:lnTo>
                  <a:lnTo>
                    <a:pt x="996835" y="6705"/>
                  </a:lnTo>
                  <a:lnTo>
                    <a:pt x="996619" y="6502"/>
                  </a:lnTo>
                  <a:lnTo>
                    <a:pt x="996543" y="6375"/>
                  </a:lnTo>
                  <a:lnTo>
                    <a:pt x="995616" y="5549"/>
                  </a:lnTo>
                  <a:lnTo>
                    <a:pt x="994117" y="4114"/>
                  </a:lnTo>
                  <a:lnTo>
                    <a:pt x="993927" y="4025"/>
                  </a:lnTo>
                  <a:lnTo>
                    <a:pt x="988682" y="1231"/>
                  </a:lnTo>
                  <a:lnTo>
                    <a:pt x="986396" y="495"/>
                  </a:lnTo>
                  <a:lnTo>
                    <a:pt x="984034" y="190"/>
                  </a:lnTo>
                  <a:lnTo>
                    <a:pt x="983970" y="13360"/>
                  </a:lnTo>
                  <a:lnTo>
                    <a:pt x="983970" y="190"/>
                  </a:lnTo>
                  <a:lnTo>
                    <a:pt x="983094" y="76"/>
                  </a:lnTo>
                  <a:lnTo>
                    <a:pt x="982484" y="38"/>
                  </a:lnTo>
                  <a:lnTo>
                    <a:pt x="982205" y="12"/>
                  </a:lnTo>
                  <a:lnTo>
                    <a:pt x="982065" y="12"/>
                  </a:lnTo>
                  <a:lnTo>
                    <a:pt x="980846" y="0"/>
                  </a:lnTo>
                  <a:lnTo>
                    <a:pt x="980592" y="12"/>
                  </a:lnTo>
                  <a:lnTo>
                    <a:pt x="980376" y="12"/>
                  </a:lnTo>
                  <a:lnTo>
                    <a:pt x="979932" y="50"/>
                  </a:lnTo>
                  <a:lnTo>
                    <a:pt x="979487" y="76"/>
                  </a:lnTo>
                  <a:lnTo>
                    <a:pt x="979017" y="139"/>
                  </a:lnTo>
                  <a:lnTo>
                    <a:pt x="978611" y="190"/>
                  </a:lnTo>
                  <a:lnTo>
                    <a:pt x="977011" y="406"/>
                  </a:lnTo>
                  <a:lnTo>
                    <a:pt x="976845" y="444"/>
                  </a:lnTo>
                  <a:lnTo>
                    <a:pt x="975880" y="698"/>
                  </a:lnTo>
                  <a:lnTo>
                    <a:pt x="975575" y="787"/>
                  </a:lnTo>
                  <a:lnTo>
                    <a:pt x="975448" y="812"/>
                  </a:lnTo>
                  <a:lnTo>
                    <a:pt x="974940" y="939"/>
                  </a:lnTo>
                  <a:lnTo>
                    <a:pt x="973886" y="1409"/>
                  </a:lnTo>
                  <a:lnTo>
                    <a:pt x="973582" y="1536"/>
                  </a:lnTo>
                  <a:lnTo>
                    <a:pt x="973416" y="1612"/>
                  </a:lnTo>
                  <a:lnTo>
                    <a:pt x="973201" y="1701"/>
                  </a:lnTo>
                  <a:lnTo>
                    <a:pt x="972337" y="2095"/>
                  </a:lnTo>
                  <a:lnTo>
                    <a:pt x="971003" y="2832"/>
                  </a:lnTo>
                  <a:lnTo>
                    <a:pt x="971473" y="2552"/>
                  </a:lnTo>
                  <a:lnTo>
                    <a:pt x="968349" y="4279"/>
                  </a:lnTo>
                  <a:lnTo>
                    <a:pt x="968133" y="4495"/>
                  </a:lnTo>
                  <a:lnTo>
                    <a:pt x="967308" y="5295"/>
                  </a:lnTo>
                  <a:lnTo>
                    <a:pt x="960945" y="22479"/>
                  </a:lnTo>
                  <a:lnTo>
                    <a:pt x="960958" y="19329"/>
                  </a:lnTo>
                  <a:lnTo>
                    <a:pt x="960894" y="22377"/>
                  </a:lnTo>
                  <a:lnTo>
                    <a:pt x="960996" y="23558"/>
                  </a:lnTo>
                  <a:lnTo>
                    <a:pt x="961656" y="25958"/>
                  </a:lnTo>
                  <a:lnTo>
                    <a:pt x="961872" y="26746"/>
                  </a:lnTo>
                  <a:lnTo>
                    <a:pt x="965174" y="33020"/>
                  </a:lnTo>
                  <a:lnTo>
                    <a:pt x="965288" y="33172"/>
                  </a:lnTo>
                  <a:lnTo>
                    <a:pt x="980465" y="40995"/>
                  </a:lnTo>
                  <a:lnTo>
                    <a:pt x="980681" y="40995"/>
                  </a:lnTo>
                  <a:lnTo>
                    <a:pt x="983576" y="40995"/>
                  </a:lnTo>
                  <a:lnTo>
                    <a:pt x="985824" y="40640"/>
                  </a:lnTo>
                  <a:lnTo>
                    <a:pt x="987374" y="40081"/>
                  </a:lnTo>
                  <a:lnTo>
                    <a:pt x="987590" y="40017"/>
                  </a:lnTo>
                  <a:lnTo>
                    <a:pt x="988860" y="39598"/>
                  </a:lnTo>
                  <a:lnTo>
                    <a:pt x="989241" y="39433"/>
                  </a:lnTo>
                  <a:lnTo>
                    <a:pt x="989368" y="39382"/>
                  </a:lnTo>
                  <a:lnTo>
                    <a:pt x="990219" y="39014"/>
                  </a:lnTo>
                  <a:lnTo>
                    <a:pt x="990358" y="38938"/>
                  </a:lnTo>
                  <a:lnTo>
                    <a:pt x="992276" y="37795"/>
                  </a:lnTo>
                  <a:lnTo>
                    <a:pt x="999286" y="30213"/>
                  </a:lnTo>
                  <a:lnTo>
                    <a:pt x="999502" y="29794"/>
                  </a:lnTo>
                  <a:lnTo>
                    <a:pt x="1000467" y="28016"/>
                  </a:lnTo>
                  <a:lnTo>
                    <a:pt x="1001217" y="25628"/>
                  </a:lnTo>
                  <a:lnTo>
                    <a:pt x="1001344" y="24688"/>
                  </a:lnTo>
                  <a:lnTo>
                    <a:pt x="1001496" y="23495"/>
                  </a:lnTo>
                  <a:lnTo>
                    <a:pt x="1001661" y="22301"/>
                  </a:lnTo>
                  <a:lnTo>
                    <a:pt x="1001953" y="2005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6" name="object 792"/>
            <p:cNvSpPr/>
            <p:nvPr/>
          </p:nvSpPr>
          <p:spPr>
            <a:xfrm>
              <a:off x="8695893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558" y="211340"/>
                  </a:moveTo>
                  <a:lnTo>
                    <a:pt x="279" y="210070"/>
                  </a:lnTo>
                  <a:lnTo>
                    <a:pt x="114" y="208483"/>
                  </a:lnTo>
                  <a:lnTo>
                    <a:pt x="0" y="206400"/>
                  </a:lnTo>
                  <a:lnTo>
                    <a:pt x="0" y="208483"/>
                  </a:lnTo>
                  <a:lnTo>
                    <a:pt x="317" y="210604"/>
                  </a:lnTo>
                  <a:lnTo>
                    <a:pt x="558" y="211340"/>
                  </a:lnTo>
                  <a:close/>
                </a:path>
                <a:path w="645159" h="227329">
                  <a:moveTo>
                    <a:pt x="6096" y="191706"/>
                  </a:moveTo>
                  <a:lnTo>
                    <a:pt x="5118" y="192747"/>
                  </a:lnTo>
                  <a:lnTo>
                    <a:pt x="6096" y="191706"/>
                  </a:lnTo>
                  <a:close/>
                </a:path>
                <a:path w="645159" h="227329">
                  <a:moveTo>
                    <a:pt x="16116" y="186258"/>
                  </a:moveTo>
                  <a:lnTo>
                    <a:pt x="14655" y="186588"/>
                  </a:lnTo>
                  <a:lnTo>
                    <a:pt x="14338" y="186728"/>
                  </a:lnTo>
                  <a:lnTo>
                    <a:pt x="16116" y="186258"/>
                  </a:lnTo>
                  <a:close/>
                </a:path>
                <a:path w="645159" h="227329">
                  <a:moveTo>
                    <a:pt x="18783" y="185966"/>
                  </a:moveTo>
                  <a:lnTo>
                    <a:pt x="16751" y="186118"/>
                  </a:lnTo>
                  <a:lnTo>
                    <a:pt x="16167" y="186245"/>
                  </a:lnTo>
                  <a:lnTo>
                    <a:pt x="18783" y="185966"/>
                  </a:lnTo>
                  <a:close/>
                </a:path>
                <a:path w="645159" h="227329">
                  <a:moveTo>
                    <a:pt x="19697" y="185915"/>
                  </a:moveTo>
                  <a:lnTo>
                    <a:pt x="19367" y="185915"/>
                  </a:lnTo>
                  <a:lnTo>
                    <a:pt x="18859" y="185953"/>
                  </a:lnTo>
                  <a:lnTo>
                    <a:pt x="19697" y="185915"/>
                  </a:lnTo>
                  <a:close/>
                </a:path>
                <a:path w="645159" h="227329">
                  <a:moveTo>
                    <a:pt x="30340" y="224294"/>
                  </a:moveTo>
                  <a:lnTo>
                    <a:pt x="27762" y="225653"/>
                  </a:lnTo>
                  <a:lnTo>
                    <a:pt x="25501" y="226390"/>
                  </a:lnTo>
                  <a:lnTo>
                    <a:pt x="23114" y="226707"/>
                  </a:lnTo>
                  <a:lnTo>
                    <a:pt x="25577" y="226390"/>
                  </a:lnTo>
                  <a:lnTo>
                    <a:pt x="28028" y="225590"/>
                  </a:lnTo>
                  <a:lnTo>
                    <a:pt x="30340" y="224294"/>
                  </a:lnTo>
                  <a:close/>
                </a:path>
                <a:path w="645159" h="227329">
                  <a:moveTo>
                    <a:pt x="32308" y="189763"/>
                  </a:moveTo>
                  <a:lnTo>
                    <a:pt x="31788" y="189369"/>
                  </a:lnTo>
                  <a:lnTo>
                    <a:pt x="31432" y="189153"/>
                  </a:lnTo>
                  <a:lnTo>
                    <a:pt x="32308" y="189763"/>
                  </a:lnTo>
                  <a:close/>
                </a:path>
                <a:path w="645159" h="227329">
                  <a:moveTo>
                    <a:pt x="38176" y="216471"/>
                  </a:moveTo>
                  <a:lnTo>
                    <a:pt x="37833" y="217055"/>
                  </a:lnTo>
                  <a:lnTo>
                    <a:pt x="36258" y="219456"/>
                  </a:lnTo>
                  <a:lnTo>
                    <a:pt x="34848" y="221018"/>
                  </a:lnTo>
                  <a:lnTo>
                    <a:pt x="35458" y="220522"/>
                  </a:lnTo>
                  <a:lnTo>
                    <a:pt x="37236" y="218287"/>
                  </a:lnTo>
                  <a:lnTo>
                    <a:pt x="38176" y="216471"/>
                  </a:lnTo>
                  <a:close/>
                </a:path>
                <a:path w="645159" h="227329">
                  <a:moveTo>
                    <a:pt x="321360" y="27178"/>
                  </a:moveTo>
                  <a:lnTo>
                    <a:pt x="321106" y="26352"/>
                  </a:lnTo>
                  <a:lnTo>
                    <a:pt x="320624" y="24371"/>
                  </a:lnTo>
                  <a:lnTo>
                    <a:pt x="320497" y="23634"/>
                  </a:lnTo>
                  <a:lnTo>
                    <a:pt x="320459" y="23355"/>
                  </a:lnTo>
                  <a:lnTo>
                    <a:pt x="320294" y="21120"/>
                  </a:lnTo>
                  <a:lnTo>
                    <a:pt x="320294" y="22161"/>
                  </a:lnTo>
                  <a:lnTo>
                    <a:pt x="320497" y="23888"/>
                  </a:lnTo>
                  <a:lnTo>
                    <a:pt x="320560" y="24384"/>
                  </a:lnTo>
                  <a:lnTo>
                    <a:pt x="321043" y="26390"/>
                  </a:lnTo>
                  <a:lnTo>
                    <a:pt x="321360" y="27178"/>
                  </a:lnTo>
                  <a:close/>
                </a:path>
                <a:path w="645159" h="227329">
                  <a:moveTo>
                    <a:pt x="321437" y="27393"/>
                  </a:moveTo>
                  <a:lnTo>
                    <a:pt x="321386" y="27228"/>
                  </a:lnTo>
                  <a:lnTo>
                    <a:pt x="321437" y="27393"/>
                  </a:lnTo>
                  <a:close/>
                </a:path>
                <a:path w="645159" h="227329">
                  <a:moveTo>
                    <a:pt x="323342" y="9715"/>
                  </a:moveTo>
                  <a:lnTo>
                    <a:pt x="323075" y="10121"/>
                  </a:lnTo>
                  <a:lnTo>
                    <a:pt x="322795" y="10629"/>
                  </a:lnTo>
                  <a:lnTo>
                    <a:pt x="323024" y="10248"/>
                  </a:lnTo>
                  <a:lnTo>
                    <a:pt x="323342" y="9715"/>
                  </a:lnTo>
                  <a:close/>
                </a:path>
                <a:path w="645159" h="227329">
                  <a:moveTo>
                    <a:pt x="324396" y="8153"/>
                  </a:moveTo>
                  <a:lnTo>
                    <a:pt x="323989" y="8686"/>
                  </a:lnTo>
                  <a:lnTo>
                    <a:pt x="323735" y="9093"/>
                  </a:lnTo>
                  <a:lnTo>
                    <a:pt x="324015" y="8686"/>
                  </a:lnTo>
                  <a:lnTo>
                    <a:pt x="324396" y="8153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3951" y="32270"/>
                  </a:lnTo>
                  <a:lnTo>
                    <a:pt x="323342" y="31457"/>
                  </a:lnTo>
                  <a:lnTo>
                    <a:pt x="323888" y="32270"/>
                  </a:lnTo>
                  <a:lnTo>
                    <a:pt x="323418" y="31470"/>
                  </a:lnTo>
                  <a:lnTo>
                    <a:pt x="322922" y="30581"/>
                  </a:lnTo>
                  <a:lnTo>
                    <a:pt x="322643" y="30238"/>
                  </a:lnTo>
                  <a:lnTo>
                    <a:pt x="322846" y="30568"/>
                  </a:lnTo>
                  <a:lnTo>
                    <a:pt x="322516" y="29857"/>
                  </a:lnTo>
                  <a:lnTo>
                    <a:pt x="322414" y="29692"/>
                  </a:lnTo>
                  <a:lnTo>
                    <a:pt x="322326" y="29514"/>
                  </a:lnTo>
                  <a:lnTo>
                    <a:pt x="322084" y="29108"/>
                  </a:lnTo>
                  <a:lnTo>
                    <a:pt x="322287" y="29552"/>
                  </a:lnTo>
                  <a:lnTo>
                    <a:pt x="322173" y="29184"/>
                  </a:lnTo>
                  <a:lnTo>
                    <a:pt x="321830" y="28308"/>
                  </a:lnTo>
                  <a:lnTo>
                    <a:pt x="36550" y="193865"/>
                  </a:lnTo>
                  <a:lnTo>
                    <a:pt x="37223" y="194767"/>
                  </a:lnTo>
                  <a:lnTo>
                    <a:pt x="37833" y="195707"/>
                  </a:lnTo>
                  <a:lnTo>
                    <a:pt x="38684" y="197294"/>
                  </a:lnTo>
                  <a:lnTo>
                    <a:pt x="38989" y="197929"/>
                  </a:lnTo>
                  <a:lnTo>
                    <a:pt x="39255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4802" y="7632"/>
                  </a:moveTo>
                  <a:lnTo>
                    <a:pt x="324586" y="7886"/>
                  </a:lnTo>
                  <a:lnTo>
                    <a:pt x="324396" y="8153"/>
                  </a:lnTo>
                  <a:lnTo>
                    <a:pt x="324802" y="7632"/>
                  </a:lnTo>
                  <a:close/>
                </a:path>
                <a:path w="645159" h="227329">
                  <a:moveTo>
                    <a:pt x="325323" y="34061"/>
                  </a:moveTo>
                  <a:lnTo>
                    <a:pt x="324535" y="33032"/>
                  </a:lnTo>
                  <a:lnTo>
                    <a:pt x="325323" y="34061"/>
                  </a:lnTo>
                  <a:close/>
                </a:path>
                <a:path w="645159" h="227329">
                  <a:moveTo>
                    <a:pt x="327355" y="36017"/>
                  </a:moveTo>
                  <a:lnTo>
                    <a:pt x="326237" y="35013"/>
                  </a:lnTo>
                  <a:lnTo>
                    <a:pt x="326390" y="35179"/>
                  </a:lnTo>
                  <a:lnTo>
                    <a:pt x="327355" y="36017"/>
                  </a:lnTo>
                  <a:close/>
                </a:path>
                <a:path w="645159" h="227329">
                  <a:moveTo>
                    <a:pt x="329387" y="37592"/>
                  </a:moveTo>
                  <a:lnTo>
                    <a:pt x="328968" y="37287"/>
                  </a:lnTo>
                  <a:lnTo>
                    <a:pt x="328434" y="36906"/>
                  </a:lnTo>
                  <a:lnTo>
                    <a:pt x="327914" y="36499"/>
                  </a:lnTo>
                  <a:lnTo>
                    <a:pt x="327418" y="36093"/>
                  </a:lnTo>
                  <a:lnTo>
                    <a:pt x="328269" y="36804"/>
                  </a:lnTo>
                  <a:lnTo>
                    <a:pt x="329171" y="37452"/>
                  </a:lnTo>
                  <a:lnTo>
                    <a:pt x="329387" y="37592"/>
                  </a:lnTo>
                  <a:close/>
                </a:path>
                <a:path w="645159" h="227329">
                  <a:moveTo>
                    <a:pt x="336740" y="355"/>
                  </a:moveTo>
                  <a:lnTo>
                    <a:pt x="336613" y="368"/>
                  </a:lnTo>
                  <a:lnTo>
                    <a:pt x="335749" y="495"/>
                  </a:lnTo>
                  <a:lnTo>
                    <a:pt x="333629" y="1143"/>
                  </a:lnTo>
                  <a:lnTo>
                    <a:pt x="332460" y="1727"/>
                  </a:lnTo>
                  <a:lnTo>
                    <a:pt x="333235" y="1397"/>
                  </a:lnTo>
                  <a:lnTo>
                    <a:pt x="334251" y="1054"/>
                  </a:lnTo>
                  <a:lnTo>
                    <a:pt x="335457" y="647"/>
                  </a:lnTo>
                  <a:lnTo>
                    <a:pt x="335965" y="533"/>
                  </a:lnTo>
                  <a:lnTo>
                    <a:pt x="336740" y="355"/>
                  </a:lnTo>
                  <a:close/>
                </a:path>
                <a:path w="645159" h="227329">
                  <a:moveTo>
                    <a:pt x="336994" y="40716"/>
                  </a:moveTo>
                  <a:lnTo>
                    <a:pt x="336118" y="40513"/>
                  </a:lnTo>
                  <a:lnTo>
                    <a:pt x="334073" y="39916"/>
                  </a:lnTo>
                  <a:lnTo>
                    <a:pt x="333159" y="39573"/>
                  </a:lnTo>
                  <a:lnTo>
                    <a:pt x="332676" y="39370"/>
                  </a:lnTo>
                  <a:lnTo>
                    <a:pt x="332333" y="39230"/>
                  </a:lnTo>
                  <a:lnTo>
                    <a:pt x="333984" y="39992"/>
                  </a:lnTo>
                  <a:lnTo>
                    <a:pt x="336143" y="40614"/>
                  </a:lnTo>
                  <a:lnTo>
                    <a:pt x="336994" y="40716"/>
                  </a:lnTo>
                  <a:close/>
                </a:path>
                <a:path w="645159" h="227329">
                  <a:moveTo>
                    <a:pt x="338937" y="40932"/>
                  </a:moveTo>
                  <a:lnTo>
                    <a:pt x="338658" y="40906"/>
                  </a:lnTo>
                  <a:lnTo>
                    <a:pt x="338315" y="40868"/>
                  </a:lnTo>
                  <a:lnTo>
                    <a:pt x="338074" y="40843"/>
                  </a:lnTo>
                  <a:lnTo>
                    <a:pt x="337362" y="40754"/>
                  </a:lnTo>
                  <a:lnTo>
                    <a:pt x="337159" y="40728"/>
                  </a:lnTo>
                  <a:lnTo>
                    <a:pt x="336994" y="40716"/>
                  </a:lnTo>
                  <a:lnTo>
                    <a:pt x="337832" y="40855"/>
                  </a:lnTo>
                  <a:lnTo>
                    <a:pt x="338937" y="40932"/>
                  </a:lnTo>
                  <a:close/>
                </a:path>
                <a:path w="645159" h="227329">
                  <a:moveTo>
                    <a:pt x="339191" y="63"/>
                  </a:moveTo>
                  <a:lnTo>
                    <a:pt x="338848" y="76"/>
                  </a:lnTo>
                  <a:lnTo>
                    <a:pt x="337972" y="190"/>
                  </a:lnTo>
                  <a:lnTo>
                    <a:pt x="339191" y="63"/>
                  </a:lnTo>
                  <a:close/>
                </a:path>
                <a:path w="645159" h="227329">
                  <a:moveTo>
                    <a:pt x="339699" y="40970"/>
                  </a:moveTo>
                  <a:lnTo>
                    <a:pt x="339267" y="40957"/>
                  </a:lnTo>
                  <a:lnTo>
                    <a:pt x="339699" y="40970"/>
                  </a:lnTo>
                  <a:close/>
                </a:path>
                <a:path w="645159" h="227329">
                  <a:moveTo>
                    <a:pt x="340017" y="40995"/>
                  </a:moveTo>
                  <a:lnTo>
                    <a:pt x="339712" y="40970"/>
                  </a:lnTo>
                  <a:lnTo>
                    <a:pt x="340017" y="40995"/>
                  </a:lnTo>
                  <a:close/>
                </a:path>
                <a:path w="645159" h="227329">
                  <a:moveTo>
                    <a:pt x="340664" y="0"/>
                  </a:moveTo>
                  <a:lnTo>
                    <a:pt x="340207" y="0"/>
                  </a:lnTo>
                  <a:lnTo>
                    <a:pt x="339839" y="25"/>
                  </a:lnTo>
                  <a:lnTo>
                    <a:pt x="339686" y="38"/>
                  </a:lnTo>
                  <a:lnTo>
                    <a:pt x="340664" y="0"/>
                  </a:lnTo>
                  <a:close/>
                </a:path>
                <a:path w="645159" h="227329">
                  <a:moveTo>
                    <a:pt x="348297" y="39535"/>
                  </a:moveTo>
                  <a:lnTo>
                    <a:pt x="347662" y="39776"/>
                  </a:lnTo>
                  <a:lnTo>
                    <a:pt x="347091" y="39966"/>
                  </a:lnTo>
                  <a:lnTo>
                    <a:pt x="346811" y="40055"/>
                  </a:lnTo>
                  <a:lnTo>
                    <a:pt x="345795" y="40386"/>
                  </a:lnTo>
                  <a:lnTo>
                    <a:pt x="344703" y="40640"/>
                  </a:lnTo>
                  <a:lnTo>
                    <a:pt x="344512" y="40678"/>
                  </a:lnTo>
                  <a:lnTo>
                    <a:pt x="342468" y="40944"/>
                  </a:lnTo>
                  <a:lnTo>
                    <a:pt x="341591" y="40995"/>
                  </a:lnTo>
                  <a:lnTo>
                    <a:pt x="342798" y="40995"/>
                  </a:lnTo>
                  <a:lnTo>
                    <a:pt x="345008" y="40665"/>
                  </a:lnTo>
                  <a:lnTo>
                    <a:pt x="345465" y="40513"/>
                  </a:lnTo>
                  <a:lnTo>
                    <a:pt x="347167" y="40043"/>
                  </a:lnTo>
                  <a:lnTo>
                    <a:pt x="348297" y="39535"/>
                  </a:lnTo>
                  <a:close/>
                </a:path>
                <a:path w="645159" h="227329">
                  <a:moveTo>
                    <a:pt x="348970" y="39243"/>
                  </a:moveTo>
                  <a:lnTo>
                    <a:pt x="347916" y="39674"/>
                  </a:lnTo>
                  <a:lnTo>
                    <a:pt x="348297" y="39535"/>
                  </a:lnTo>
                  <a:lnTo>
                    <a:pt x="348970" y="39243"/>
                  </a:lnTo>
                  <a:close/>
                </a:path>
                <a:path w="645159" h="227329">
                  <a:moveTo>
                    <a:pt x="350481" y="38493"/>
                  </a:moveTo>
                  <a:lnTo>
                    <a:pt x="349072" y="39192"/>
                  </a:lnTo>
                  <a:lnTo>
                    <a:pt x="350291" y="38608"/>
                  </a:lnTo>
                  <a:lnTo>
                    <a:pt x="350481" y="38493"/>
                  </a:lnTo>
                  <a:close/>
                </a:path>
                <a:path w="645159" h="227329">
                  <a:moveTo>
                    <a:pt x="351967" y="3390"/>
                  </a:moveTo>
                  <a:lnTo>
                    <a:pt x="351472" y="3035"/>
                  </a:lnTo>
                  <a:lnTo>
                    <a:pt x="350570" y="2565"/>
                  </a:lnTo>
                  <a:lnTo>
                    <a:pt x="350888" y="2755"/>
                  </a:lnTo>
                  <a:lnTo>
                    <a:pt x="351967" y="3390"/>
                  </a:lnTo>
                  <a:close/>
                </a:path>
                <a:path w="645159" h="227329">
                  <a:moveTo>
                    <a:pt x="352983" y="4102"/>
                  </a:moveTo>
                  <a:lnTo>
                    <a:pt x="352742" y="3898"/>
                  </a:lnTo>
                  <a:lnTo>
                    <a:pt x="351967" y="3390"/>
                  </a:lnTo>
                  <a:lnTo>
                    <a:pt x="352983" y="4102"/>
                  </a:lnTo>
                  <a:close/>
                </a:path>
                <a:path w="645159" h="227329">
                  <a:moveTo>
                    <a:pt x="353936" y="36144"/>
                  </a:moveTo>
                  <a:lnTo>
                    <a:pt x="353021" y="36868"/>
                  </a:lnTo>
                  <a:lnTo>
                    <a:pt x="351955" y="37579"/>
                  </a:lnTo>
                  <a:lnTo>
                    <a:pt x="350481" y="38493"/>
                  </a:lnTo>
                  <a:lnTo>
                    <a:pt x="350748" y="38354"/>
                  </a:lnTo>
                  <a:lnTo>
                    <a:pt x="351840" y="37782"/>
                  </a:lnTo>
                  <a:lnTo>
                    <a:pt x="353453" y="36614"/>
                  </a:lnTo>
                  <a:lnTo>
                    <a:pt x="353936" y="36144"/>
                  </a:lnTo>
                  <a:close/>
                </a:path>
                <a:path w="645159" h="227329">
                  <a:moveTo>
                    <a:pt x="355904" y="34175"/>
                  </a:moveTo>
                  <a:lnTo>
                    <a:pt x="355460" y="34632"/>
                  </a:lnTo>
                  <a:lnTo>
                    <a:pt x="354876" y="35229"/>
                  </a:lnTo>
                  <a:lnTo>
                    <a:pt x="355574" y="34544"/>
                  </a:lnTo>
                  <a:lnTo>
                    <a:pt x="355904" y="34175"/>
                  </a:lnTo>
                  <a:close/>
                </a:path>
                <a:path w="645159" h="227329">
                  <a:moveTo>
                    <a:pt x="356806" y="33058"/>
                  </a:moveTo>
                  <a:lnTo>
                    <a:pt x="356387" y="33616"/>
                  </a:lnTo>
                  <a:lnTo>
                    <a:pt x="355942" y="34124"/>
                  </a:lnTo>
                  <a:lnTo>
                    <a:pt x="356400" y="33616"/>
                  </a:lnTo>
                  <a:lnTo>
                    <a:pt x="356806" y="33058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61073" y="19824"/>
                  </a:moveTo>
                  <a:lnTo>
                    <a:pt x="360997" y="18656"/>
                  </a:lnTo>
                  <a:lnTo>
                    <a:pt x="360946" y="17792"/>
                  </a:lnTo>
                  <a:lnTo>
                    <a:pt x="360895" y="17373"/>
                  </a:lnTo>
                  <a:lnTo>
                    <a:pt x="360807" y="16510"/>
                  </a:lnTo>
                  <a:lnTo>
                    <a:pt x="360248" y="14300"/>
                  </a:lnTo>
                  <a:lnTo>
                    <a:pt x="359867" y="13436"/>
                  </a:lnTo>
                  <a:lnTo>
                    <a:pt x="360273" y="14668"/>
                  </a:lnTo>
                  <a:lnTo>
                    <a:pt x="360768" y="16827"/>
                  </a:lnTo>
                  <a:lnTo>
                    <a:pt x="360921" y="17792"/>
                  </a:lnTo>
                  <a:lnTo>
                    <a:pt x="361073" y="19824"/>
                  </a:lnTo>
                  <a:close/>
                </a:path>
                <a:path w="645159" h="227329">
                  <a:moveTo>
                    <a:pt x="644893" y="193878"/>
                  </a:moveTo>
                  <a:lnTo>
                    <a:pt x="644182" y="194729"/>
                  </a:lnTo>
                  <a:lnTo>
                    <a:pt x="644271" y="194589"/>
                  </a:lnTo>
                  <a:lnTo>
                    <a:pt x="644817" y="193865"/>
                  </a:lnTo>
                  <a:lnTo>
                    <a:pt x="359537" y="28333"/>
                  </a:lnTo>
                  <a:lnTo>
                    <a:pt x="357746" y="31686"/>
                  </a:lnTo>
                  <a:lnTo>
                    <a:pt x="357378" y="32283"/>
                  </a:lnTo>
                  <a:lnTo>
                    <a:pt x="356831" y="33020"/>
                  </a:lnTo>
                  <a:lnTo>
                    <a:pt x="642112" y="198564"/>
                  </a:lnTo>
                  <a:lnTo>
                    <a:pt x="642429" y="197993"/>
                  </a:lnTo>
                  <a:lnTo>
                    <a:pt x="642594" y="197650"/>
                  </a:lnTo>
                  <a:lnTo>
                    <a:pt x="642835" y="197142"/>
                  </a:lnTo>
                  <a:lnTo>
                    <a:pt x="642759" y="197269"/>
                  </a:lnTo>
                  <a:lnTo>
                    <a:pt x="642823" y="197142"/>
                  </a:lnTo>
                  <a:lnTo>
                    <a:pt x="642899" y="196989"/>
                  </a:lnTo>
                  <a:lnTo>
                    <a:pt x="643115" y="196608"/>
                  </a:lnTo>
                  <a:lnTo>
                    <a:pt x="643204" y="196456"/>
                  </a:lnTo>
                  <a:lnTo>
                    <a:pt x="643737" y="195529"/>
                  </a:lnTo>
                  <a:lnTo>
                    <a:pt x="643851" y="195338"/>
                  </a:lnTo>
                  <a:lnTo>
                    <a:pt x="644867" y="19389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7" name="object 793"/>
            <p:cNvSpPr/>
            <p:nvPr/>
          </p:nvSpPr>
          <p:spPr>
            <a:xfrm>
              <a:off x="9016174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809" y="139"/>
                  </a:moveTo>
                  <a:close/>
                </a:path>
                <a:path w="41275" h="41275">
                  <a:moveTo>
                    <a:pt x="23050" y="165"/>
                  </a:moveTo>
                  <a:lnTo>
                    <a:pt x="22923" y="165"/>
                  </a:lnTo>
                  <a:lnTo>
                    <a:pt x="23050" y="190"/>
                  </a:lnTo>
                  <a:close/>
                </a:path>
                <a:path w="41275" h="41275">
                  <a:moveTo>
                    <a:pt x="36550" y="33020"/>
                  </a:moveTo>
                  <a:lnTo>
                    <a:pt x="20396" y="23660"/>
                  </a:lnTo>
                  <a:lnTo>
                    <a:pt x="19354" y="23050"/>
                  </a:lnTo>
                  <a:lnTo>
                    <a:pt x="18376" y="22504"/>
                  </a:lnTo>
                  <a:lnTo>
                    <a:pt x="18072" y="22148"/>
                  </a:lnTo>
                  <a:lnTo>
                    <a:pt x="17678" y="21158"/>
                  </a:lnTo>
                  <a:lnTo>
                    <a:pt x="17614" y="18973"/>
                  </a:lnTo>
                  <a:lnTo>
                    <a:pt x="17691" y="19875"/>
                  </a:lnTo>
                  <a:lnTo>
                    <a:pt x="17691" y="20447"/>
                  </a:lnTo>
                  <a:lnTo>
                    <a:pt x="17703" y="19989"/>
                  </a:lnTo>
                  <a:lnTo>
                    <a:pt x="17818" y="19558"/>
                  </a:lnTo>
                  <a:lnTo>
                    <a:pt x="18059" y="19138"/>
                  </a:lnTo>
                  <a:lnTo>
                    <a:pt x="20358" y="17818"/>
                  </a:lnTo>
                  <a:lnTo>
                    <a:pt x="21767" y="18148"/>
                  </a:lnTo>
                  <a:lnTo>
                    <a:pt x="23037" y="18897"/>
                  </a:lnTo>
                  <a:lnTo>
                    <a:pt x="23050" y="190"/>
                  </a:lnTo>
                  <a:lnTo>
                    <a:pt x="22847" y="165"/>
                  </a:lnTo>
                  <a:lnTo>
                    <a:pt x="22428" y="114"/>
                  </a:lnTo>
                  <a:lnTo>
                    <a:pt x="22212" y="88"/>
                  </a:lnTo>
                  <a:lnTo>
                    <a:pt x="22047" y="50"/>
                  </a:lnTo>
                  <a:lnTo>
                    <a:pt x="21869" y="50"/>
                  </a:lnTo>
                  <a:lnTo>
                    <a:pt x="21717" y="50"/>
                  </a:lnTo>
                  <a:lnTo>
                    <a:pt x="21285" y="12"/>
                  </a:lnTo>
                  <a:lnTo>
                    <a:pt x="20396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634" y="12"/>
                  </a:lnTo>
                  <a:lnTo>
                    <a:pt x="19215" y="38"/>
                  </a:lnTo>
                  <a:lnTo>
                    <a:pt x="18923" y="50"/>
                  </a:lnTo>
                  <a:lnTo>
                    <a:pt x="17691" y="190"/>
                  </a:lnTo>
                  <a:lnTo>
                    <a:pt x="15468" y="495"/>
                  </a:lnTo>
                  <a:lnTo>
                    <a:pt x="13347" y="1143"/>
                  </a:lnTo>
                  <a:lnTo>
                    <a:pt x="10756" y="2451"/>
                  </a:lnTo>
                  <a:lnTo>
                    <a:pt x="10566" y="2540"/>
                  </a:lnTo>
                  <a:lnTo>
                    <a:pt x="10401" y="2641"/>
                  </a:lnTo>
                  <a:lnTo>
                    <a:pt x="10274" y="2717"/>
                  </a:lnTo>
                  <a:lnTo>
                    <a:pt x="9436" y="3162"/>
                  </a:lnTo>
                  <a:lnTo>
                    <a:pt x="9283" y="3327"/>
                  </a:lnTo>
                  <a:lnTo>
                    <a:pt x="8826" y="3594"/>
                  </a:lnTo>
                  <a:lnTo>
                    <a:pt x="9385" y="3251"/>
                  </a:lnTo>
                  <a:lnTo>
                    <a:pt x="8178" y="4013"/>
                  </a:lnTo>
                  <a:lnTo>
                    <a:pt x="7175" y="4673"/>
                  </a:lnTo>
                  <a:lnTo>
                    <a:pt x="5257" y="6515"/>
                  </a:lnTo>
                  <a:lnTo>
                    <a:pt x="3784" y="8610"/>
                  </a:lnTo>
                  <a:lnTo>
                    <a:pt x="3390" y="9182"/>
                  </a:lnTo>
                  <a:lnTo>
                    <a:pt x="3302" y="9334"/>
                  </a:lnTo>
                  <a:lnTo>
                    <a:pt x="3302" y="31724"/>
                  </a:lnTo>
                  <a:lnTo>
                    <a:pt x="3187" y="31546"/>
                  </a:lnTo>
                  <a:lnTo>
                    <a:pt x="3302" y="31724"/>
                  </a:lnTo>
                  <a:lnTo>
                    <a:pt x="3302" y="9334"/>
                  </a:lnTo>
                  <a:lnTo>
                    <a:pt x="2514" y="10629"/>
                  </a:lnTo>
                  <a:lnTo>
                    <a:pt x="2120" y="11430"/>
                  </a:lnTo>
                  <a:lnTo>
                    <a:pt x="952" y="13817"/>
                  </a:lnTo>
                  <a:lnTo>
                    <a:pt x="762" y="14503"/>
                  </a:lnTo>
                  <a:lnTo>
                    <a:pt x="254" y="16421"/>
                  </a:lnTo>
                  <a:lnTo>
                    <a:pt x="177" y="17411"/>
                  </a:lnTo>
                  <a:lnTo>
                    <a:pt x="152" y="17564"/>
                  </a:lnTo>
                  <a:lnTo>
                    <a:pt x="0" y="19037"/>
                  </a:lnTo>
                  <a:lnTo>
                    <a:pt x="12" y="20497"/>
                  </a:lnTo>
                  <a:lnTo>
                    <a:pt x="12" y="19989"/>
                  </a:lnTo>
                  <a:lnTo>
                    <a:pt x="25" y="19456"/>
                  </a:lnTo>
                  <a:lnTo>
                    <a:pt x="50" y="19062"/>
                  </a:lnTo>
                  <a:lnTo>
                    <a:pt x="63" y="18935"/>
                  </a:lnTo>
                  <a:lnTo>
                    <a:pt x="50" y="19062"/>
                  </a:lnTo>
                  <a:lnTo>
                    <a:pt x="38" y="21717"/>
                  </a:lnTo>
                  <a:lnTo>
                    <a:pt x="279" y="24384"/>
                  </a:lnTo>
                  <a:lnTo>
                    <a:pt x="762" y="26390"/>
                  </a:lnTo>
                  <a:lnTo>
                    <a:pt x="1536" y="28308"/>
                  </a:lnTo>
                  <a:lnTo>
                    <a:pt x="1917" y="29210"/>
                  </a:lnTo>
                  <a:lnTo>
                    <a:pt x="2298" y="29997"/>
                  </a:lnTo>
                  <a:lnTo>
                    <a:pt x="3136" y="31483"/>
                  </a:lnTo>
                  <a:lnTo>
                    <a:pt x="3429" y="31915"/>
                  </a:lnTo>
                  <a:lnTo>
                    <a:pt x="3670" y="32270"/>
                  </a:lnTo>
                  <a:lnTo>
                    <a:pt x="4254" y="33032"/>
                  </a:lnTo>
                  <a:lnTo>
                    <a:pt x="20358" y="23672"/>
                  </a:lnTo>
                  <a:lnTo>
                    <a:pt x="36474" y="33020"/>
                  </a:lnTo>
                  <a:lnTo>
                    <a:pt x="22148" y="24714"/>
                  </a:lnTo>
                  <a:lnTo>
                    <a:pt x="22148" y="40932"/>
                  </a:lnTo>
                  <a:lnTo>
                    <a:pt x="22148" y="24714"/>
                  </a:lnTo>
                  <a:lnTo>
                    <a:pt x="20358" y="23672"/>
                  </a:lnTo>
                  <a:lnTo>
                    <a:pt x="4254" y="33032"/>
                  </a:lnTo>
                  <a:lnTo>
                    <a:pt x="5613" y="34759"/>
                  </a:lnTo>
                  <a:lnTo>
                    <a:pt x="19570" y="40995"/>
                  </a:lnTo>
                  <a:lnTo>
                    <a:pt x="19596" y="40995"/>
                  </a:lnTo>
                  <a:lnTo>
                    <a:pt x="21247" y="40995"/>
                  </a:lnTo>
                  <a:lnTo>
                    <a:pt x="21526" y="40982"/>
                  </a:lnTo>
                  <a:lnTo>
                    <a:pt x="22186" y="40944"/>
                  </a:lnTo>
                  <a:lnTo>
                    <a:pt x="23075" y="40830"/>
                  </a:lnTo>
                  <a:lnTo>
                    <a:pt x="22275" y="40919"/>
                  </a:lnTo>
                  <a:lnTo>
                    <a:pt x="25552" y="40500"/>
                  </a:lnTo>
                  <a:lnTo>
                    <a:pt x="25704" y="40449"/>
                  </a:lnTo>
                  <a:lnTo>
                    <a:pt x="28067" y="39649"/>
                  </a:lnTo>
                  <a:lnTo>
                    <a:pt x="29197" y="39014"/>
                  </a:lnTo>
                  <a:lnTo>
                    <a:pt x="29502" y="38862"/>
                  </a:lnTo>
                  <a:lnTo>
                    <a:pt x="29959" y="38633"/>
                  </a:lnTo>
                  <a:lnTo>
                    <a:pt x="30099" y="38544"/>
                  </a:lnTo>
                  <a:lnTo>
                    <a:pt x="30353" y="38392"/>
                  </a:lnTo>
                  <a:lnTo>
                    <a:pt x="31394" y="37782"/>
                  </a:lnTo>
                  <a:lnTo>
                    <a:pt x="32677" y="37045"/>
                  </a:lnTo>
                  <a:lnTo>
                    <a:pt x="33451" y="36372"/>
                  </a:lnTo>
                  <a:lnTo>
                    <a:pt x="33591" y="36283"/>
                  </a:lnTo>
                  <a:lnTo>
                    <a:pt x="33845" y="36042"/>
                  </a:lnTo>
                  <a:lnTo>
                    <a:pt x="34759" y="35255"/>
                  </a:lnTo>
                  <a:lnTo>
                    <a:pt x="34937" y="35026"/>
                  </a:lnTo>
                  <a:lnTo>
                    <a:pt x="35191" y="34785"/>
                  </a:lnTo>
                  <a:lnTo>
                    <a:pt x="36017" y="33705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265" y="10591"/>
                  </a:moveTo>
                  <a:lnTo>
                    <a:pt x="38074" y="10261"/>
                  </a:lnTo>
                  <a:lnTo>
                    <a:pt x="38265" y="10591"/>
                  </a:lnTo>
                  <a:close/>
                </a:path>
                <a:path w="41275" h="41275">
                  <a:moveTo>
                    <a:pt x="38849" y="11760"/>
                  </a:moveTo>
                  <a:lnTo>
                    <a:pt x="38430" y="10909"/>
                  </a:lnTo>
                  <a:lnTo>
                    <a:pt x="38074" y="10325"/>
                  </a:lnTo>
                  <a:lnTo>
                    <a:pt x="37503" y="9372"/>
                  </a:lnTo>
                  <a:lnTo>
                    <a:pt x="38100" y="10439"/>
                  </a:lnTo>
                  <a:lnTo>
                    <a:pt x="38849" y="11760"/>
                  </a:lnTo>
                  <a:close/>
                </a:path>
                <a:path w="41275" h="41275">
                  <a:moveTo>
                    <a:pt x="40805" y="20802"/>
                  </a:moveTo>
                  <a:lnTo>
                    <a:pt x="40792" y="20497"/>
                  </a:lnTo>
                  <a:lnTo>
                    <a:pt x="40779" y="20637"/>
                  </a:lnTo>
                  <a:lnTo>
                    <a:pt x="40728" y="21526"/>
                  </a:lnTo>
                  <a:lnTo>
                    <a:pt x="40690" y="19189"/>
                  </a:lnTo>
                  <a:lnTo>
                    <a:pt x="40703" y="21310"/>
                  </a:lnTo>
                  <a:lnTo>
                    <a:pt x="40665" y="18935"/>
                  </a:lnTo>
                  <a:lnTo>
                    <a:pt x="40690" y="19189"/>
                  </a:lnTo>
                  <a:lnTo>
                    <a:pt x="40779" y="20599"/>
                  </a:lnTo>
                  <a:lnTo>
                    <a:pt x="40728" y="18757"/>
                  </a:lnTo>
                  <a:lnTo>
                    <a:pt x="40525" y="16484"/>
                  </a:lnTo>
                  <a:lnTo>
                    <a:pt x="40563" y="17386"/>
                  </a:lnTo>
                  <a:lnTo>
                    <a:pt x="40513" y="16446"/>
                  </a:lnTo>
                  <a:lnTo>
                    <a:pt x="40487" y="16129"/>
                  </a:lnTo>
                  <a:lnTo>
                    <a:pt x="40259" y="15278"/>
                  </a:lnTo>
                  <a:lnTo>
                    <a:pt x="40259" y="24866"/>
                  </a:lnTo>
                  <a:lnTo>
                    <a:pt x="40182" y="25247"/>
                  </a:lnTo>
                  <a:lnTo>
                    <a:pt x="40259" y="24866"/>
                  </a:lnTo>
                  <a:lnTo>
                    <a:pt x="40259" y="15278"/>
                  </a:lnTo>
                  <a:lnTo>
                    <a:pt x="40017" y="14478"/>
                  </a:lnTo>
                  <a:lnTo>
                    <a:pt x="39928" y="14274"/>
                  </a:lnTo>
                  <a:lnTo>
                    <a:pt x="39928" y="26289"/>
                  </a:lnTo>
                  <a:lnTo>
                    <a:pt x="39878" y="26428"/>
                  </a:lnTo>
                  <a:lnTo>
                    <a:pt x="39928" y="26289"/>
                  </a:lnTo>
                  <a:lnTo>
                    <a:pt x="39928" y="14274"/>
                  </a:lnTo>
                  <a:lnTo>
                    <a:pt x="39636" y="13309"/>
                  </a:lnTo>
                  <a:lnTo>
                    <a:pt x="39611" y="13182"/>
                  </a:lnTo>
                  <a:lnTo>
                    <a:pt x="39573" y="13042"/>
                  </a:lnTo>
                  <a:lnTo>
                    <a:pt x="38938" y="11963"/>
                  </a:lnTo>
                  <a:lnTo>
                    <a:pt x="37477" y="9359"/>
                  </a:lnTo>
                  <a:lnTo>
                    <a:pt x="37909" y="10007"/>
                  </a:lnTo>
                  <a:lnTo>
                    <a:pt x="37744" y="9690"/>
                  </a:lnTo>
                  <a:lnTo>
                    <a:pt x="37376" y="8991"/>
                  </a:lnTo>
                  <a:lnTo>
                    <a:pt x="37134" y="8674"/>
                  </a:lnTo>
                  <a:lnTo>
                    <a:pt x="37020" y="8534"/>
                  </a:lnTo>
                  <a:lnTo>
                    <a:pt x="36372" y="7366"/>
                  </a:lnTo>
                  <a:lnTo>
                    <a:pt x="35521" y="6464"/>
                  </a:lnTo>
                  <a:lnTo>
                    <a:pt x="35394" y="6286"/>
                  </a:lnTo>
                  <a:lnTo>
                    <a:pt x="35179" y="6108"/>
                  </a:lnTo>
                  <a:lnTo>
                    <a:pt x="35039" y="5969"/>
                  </a:lnTo>
                  <a:lnTo>
                    <a:pt x="34848" y="5791"/>
                  </a:lnTo>
                  <a:lnTo>
                    <a:pt x="34544" y="5473"/>
                  </a:lnTo>
                  <a:lnTo>
                    <a:pt x="33845" y="4699"/>
                  </a:lnTo>
                  <a:lnTo>
                    <a:pt x="33388" y="4445"/>
                  </a:lnTo>
                  <a:lnTo>
                    <a:pt x="33083" y="4152"/>
                  </a:lnTo>
                  <a:lnTo>
                    <a:pt x="30391" y="2641"/>
                  </a:lnTo>
                  <a:lnTo>
                    <a:pt x="29933" y="2413"/>
                  </a:lnTo>
                  <a:lnTo>
                    <a:pt x="29794" y="2324"/>
                  </a:lnTo>
                  <a:lnTo>
                    <a:pt x="29641" y="2235"/>
                  </a:lnTo>
                  <a:lnTo>
                    <a:pt x="29425" y="2133"/>
                  </a:lnTo>
                  <a:lnTo>
                    <a:pt x="29222" y="2032"/>
                  </a:lnTo>
                  <a:lnTo>
                    <a:pt x="28714" y="1778"/>
                  </a:lnTo>
                  <a:lnTo>
                    <a:pt x="27546" y="1168"/>
                  </a:lnTo>
                  <a:lnTo>
                    <a:pt x="27330" y="1104"/>
                  </a:lnTo>
                  <a:lnTo>
                    <a:pt x="25361" y="495"/>
                  </a:lnTo>
                  <a:lnTo>
                    <a:pt x="24765" y="419"/>
                  </a:lnTo>
                  <a:lnTo>
                    <a:pt x="23114" y="190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382" y="28016"/>
                  </a:lnTo>
                  <a:lnTo>
                    <a:pt x="39420" y="27889"/>
                  </a:lnTo>
                  <a:lnTo>
                    <a:pt x="39509" y="27711"/>
                  </a:lnTo>
                  <a:lnTo>
                    <a:pt x="39763" y="27076"/>
                  </a:lnTo>
                  <a:lnTo>
                    <a:pt x="40017" y="26492"/>
                  </a:lnTo>
                  <a:lnTo>
                    <a:pt x="40055" y="26289"/>
                  </a:lnTo>
                  <a:lnTo>
                    <a:pt x="40259" y="25463"/>
                  </a:lnTo>
                  <a:lnTo>
                    <a:pt x="40449" y="24917"/>
                  </a:lnTo>
                  <a:lnTo>
                    <a:pt x="40513" y="24472"/>
                  </a:lnTo>
                  <a:lnTo>
                    <a:pt x="40805" y="22707"/>
                  </a:lnTo>
                  <a:lnTo>
                    <a:pt x="40792" y="21285"/>
                  </a:lnTo>
                  <a:lnTo>
                    <a:pt x="40792" y="21094"/>
                  </a:lnTo>
                  <a:lnTo>
                    <a:pt x="40805" y="20802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8" name="object 794"/>
            <p:cNvSpPr/>
            <p:nvPr/>
          </p:nvSpPr>
          <p:spPr>
            <a:xfrm>
              <a:off x="9033865" y="5874489"/>
              <a:ext cx="343535" cy="209550"/>
            </a:xfrm>
            <a:custGeom>
              <a:avLst/>
              <a:gdLst/>
              <a:ahLst/>
              <a:cxnLst/>
              <a:rect l="l" t="t" r="r" b="b"/>
              <a:pathLst>
                <a:path w="343534" h="209550">
                  <a:moveTo>
                    <a:pt x="21564" y="10528"/>
                  </a:moveTo>
                  <a:lnTo>
                    <a:pt x="5422" y="1143"/>
                  </a:lnTo>
                  <a:lnTo>
                    <a:pt x="4076" y="355"/>
                  </a:lnTo>
                  <a:lnTo>
                    <a:pt x="2705" y="0"/>
                  </a:lnTo>
                  <a:lnTo>
                    <a:pt x="0" y="2082"/>
                  </a:lnTo>
                  <a:lnTo>
                    <a:pt x="0" y="2654"/>
                  </a:lnTo>
                  <a:lnTo>
                    <a:pt x="0" y="3657"/>
                  </a:lnTo>
                  <a:lnTo>
                    <a:pt x="0" y="4203"/>
                  </a:lnTo>
                  <a:lnTo>
                    <a:pt x="1206" y="5422"/>
                  </a:lnTo>
                  <a:lnTo>
                    <a:pt x="1955" y="5448"/>
                  </a:lnTo>
                  <a:lnTo>
                    <a:pt x="2705" y="5867"/>
                  </a:lnTo>
                  <a:lnTo>
                    <a:pt x="18808" y="15201"/>
                  </a:lnTo>
                  <a:lnTo>
                    <a:pt x="19138" y="14871"/>
                  </a:lnTo>
                  <a:lnTo>
                    <a:pt x="19354" y="14554"/>
                  </a:lnTo>
                  <a:lnTo>
                    <a:pt x="19685" y="14058"/>
                  </a:lnTo>
                  <a:lnTo>
                    <a:pt x="19913" y="13779"/>
                  </a:lnTo>
                  <a:lnTo>
                    <a:pt x="20116" y="13385"/>
                  </a:lnTo>
                  <a:lnTo>
                    <a:pt x="20231" y="13208"/>
                  </a:lnTo>
                  <a:lnTo>
                    <a:pt x="20815" y="12204"/>
                  </a:lnTo>
                  <a:lnTo>
                    <a:pt x="20929" y="11899"/>
                  </a:lnTo>
                  <a:lnTo>
                    <a:pt x="21158" y="11468"/>
                  </a:lnTo>
                  <a:lnTo>
                    <a:pt x="21247" y="11226"/>
                  </a:lnTo>
                  <a:lnTo>
                    <a:pt x="21348" y="11023"/>
                  </a:lnTo>
                  <a:lnTo>
                    <a:pt x="21412" y="10883"/>
                  </a:lnTo>
                  <a:lnTo>
                    <a:pt x="21488" y="10718"/>
                  </a:lnTo>
                  <a:lnTo>
                    <a:pt x="21564" y="10541"/>
                  </a:lnTo>
                  <a:close/>
                </a:path>
                <a:path w="343534" h="209550">
                  <a:moveTo>
                    <a:pt x="303758" y="181927"/>
                  </a:moveTo>
                  <a:lnTo>
                    <a:pt x="303364" y="182892"/>
                  </a:lnTo>
                  <a:lnTo>
                    <a:pt x="302856" y="185077"/>
                  </a:lnTo>
                  <a:lnTo>
                    <a:pt x="302806" y="185724"/>
                  </a:lnTo>
                  <a:lnTo>
                    <a:pt x="302768" y="186207"/>
                  </a:lnTo>
                  <a:lnTo>
                    <a:pt x="302679" y="188607"/>
                  </a:lnTo>
                  <a:lnTo>
                    <a:pt x="302780" y="186207"/>
                  </a:lnTo>
                  <a:lnTo>
                    <a:pt x="302933" y="185140"/>
                  </a:lnTo>
                  <a:lnTo>
                    <a:pt x="303441" y="182892"/>
                  </a:lnTo>
                  <a:lnTo>
                    <a:pt x="303758" y="181927"/>
                  </a:lnTo>
                  <a:close/>
                </a:path>
                <a:path w="343534" h="209550">
                  <a:moveTo>
                    <a:pt x="304190" y="180848"/>
                  </a:moveTo>
                  <a:lnTo>
                    <a:pt x="303758" y="181927"/>
                  </a:lnTo>
                  <a:lnTo>
                    <a:pt x="304190" y="180848"/>
                  </a:lnTo>
                  <a:close/>
                </a:path>
                <a:path w="343534" h="209550">
                  <a:moveTo>
                    <a:pt x="304749" y="197624"/>
                  </a:moveTo>
                  <a:lnTo>
                    <a:pt x="304457" y="196989"/>
                  </a:lnTo>
                  <a:lnTo>
                    <a:pt x="304749" y="197650"/>
                  </a:lnTo>
                  <a:close/>
                </a:path>
                <a:path w="343534" h="209550">
                  <a:moveTo>
                    <a:pt x="305320" y="198755"/>
                  </a:moveTo>
                  <a:close/>
                </a:path>
                <a:path w="343534" h="209550">
                  <a:moveTo>
                    <a:pt x="313080" y="206476"/>
                  </a:moveTo>
                  <a:lnTo>
                    <a:pt x="311924" y="205816"/>
                  </a:lnTo>
                  <a:lnTo>
                    <a:pt x="311048" y="205193"/>
                  </a:lnTo>
                  <a:lnTo>
                    <a:pt x="308622" y="203212"/>
                  </a:lnTo>
                  <a:lnTo>
                    <a:pt x="307276" y="201726"/>
                  </a:lnTo>
                  <a:lnTo>
                    <a:pt x="306730" y="200926"/>
                  </a:lnTo>
                  <a:lnTo>
                    <a:pt x="305689" y="199364"/>
                  </a:lnTo>
                  <a:lnTo>
                    <a:pt x="305320" y="198755"/>
                  </a:lnTo>
                  <a:lnTo>
                    <a:pt x="306171" y="200418"/>
                  </a:lnTo>
                  <a:lnTo>
                    <a:pt x="307606" y="202247"/>
                  </a:lnTo>
                  <a:lnTo>
                    <a:pt x="307898" y="202679"/>
                  </a:lnTo>
                  <a:lnTo>
                    <a:pt x="310286" y="204901"/>
                  </a:lnTo>
                  <a:lnTo>
                    <a:pt x="313080" y="206476"/>
                  </a:lnTo>
                  <a:close/>
                </a:path>
                <a:path w="343534" h="209550">
                  <a:moveTo>
                    <a:pt x="313194" y="206540"/>
                  </a:moveTo>
                  <a:close/>
                </a:path>
                <a:path w="343534" h="209550">
                  <a:moveTo>
                    <a:pt x="318592" y="208673"/>
                  </a:moveTo>
                  <a:lnTo>
                    <a:pt x="318084" y="208534"/>
                  </a:lnTo>
                  <a:lnTo>
                    <a:pt x="317068" y="208254"/>
                  </a:lnTo>
                  <a:lnTo>
                    <a:pt x="315595" y="207670"/>
                  </a:lnTo>
                  <a:lnTo>
                    <a:pt x="314693" y="207302"/>
                  </a:lnTo>
                  <a:lnTo>
                    <a:pt x="313474" y="206692"/>
                  </a:lnTo>
                  <a:lnTo>
                    <a:pt x="315595" y="207822"/>
                  </a:lnTo>
                  <a:lnTo>
                    <a:pt x="317906" y="208572"/>
                  </a:lnTo>
                  <a:lnTo>
                    <a:pt x="318592" y="208673"/>
                  </a:lnTo>
                  <a:close/>
                </a:path>
                <a:path w="343534" h="209550">
                  <a:moveTo>
                    <a:pt x="320344" y="208915"/>
                  </a:moveTo>
                  <a:close/>
                </a:path>
                <a:path w="343534" h="209550">
                  <a:moveTo>
                    <a:pt x="322516" y="209092"/>
                  </a:moveTo>
                  <a:lnTo>
                    <a:pt x="322376" y="209080"/>
                  </a:lnTo>
                  <a:lnTo>
                    <a:pt x="322148" y="209080"/>
                  </a:lnTo>
                  <a:lnTo>
                    <a:pt x="321691" y="209054"/>
                  </a:lnTo>
                  <a:lnTo>
                    <a:pt x="321551" y="209042"/>
                  </a:lnTo>
                  <a:lnTo>
                    <a:pt x="321221" y="209016"/>
                  </a:lnTo>
                  <a:lnTo>
                    <a:pt x="321500" y="209054"/>
                  </a:lnTo>
                  <a:lnTo>
                    <a:pt x="322262" y="209092"/>
                  </a:lnTo>
                  <a:lnTo>
                    <a:pt x="322516" y="209092"/>
                  </a:lnTo>
                  <a:close/>
                </a:path>
                <a:path w="343534" h="209550">
                  <a:moveTo>
                    <a:pt x="325386" y="208965"/>
                  </a:moveTo>
                  <a:lnTo>
                    <a:pt x="324383" y="209054"/>
                  </a:lnTo>
                  <a:lnTo>
                    <a:pt x="324205" y="209067"/>
                  </a:lnTo>
                  <a:lnTo>
                    <a:pt x="324002" y="209080"/>
                  </a:lnTo>
                  <a:lnTo>
                    <a:pt x="324612" y="209054"/>
                  </a:lnTo>
                  <a:lnTo>
                    <a:pt x="325386" y="208965"/>
                  </a:lnTo>
                  <a:close/>
                </a:path>
                <a:path w="343534" h="209550">
                  <a:moveTo>
                    <a:pt x="339217" y="176060"/>
                  </a:moveTo>
                  <a:close/>
                </a:path>
                <a:path w="343534" h="209550">
                  <a:moveTo>
                    <a:pt x="343535" y="190500"/>
                  </a:moveTo>
                  <a:lnTo>
                    <a:pt x="343458" y="187972"/>
                  </a:lnTo>
                  <a:lnTo>
                    <a:pt x="343395" y="189738"/>
                  </a:lnTo>
                  <a:lnTo>
                    <a:pt x="343395" y="188607"/>
                  </a:lnTo>
                  <a:lnTo>
                    <a:pt x="343395" y="186931"/>
                  </a:lnTo>
                  <a:lnTo>
                    <a:pt x="343395" y="186093"/>
                  </a:lnTo>
                  <a:lnTo>
                    <a:pt x="343395" y="185851"/>
                  </a:lnTo>
                  <a:lnTo>
                    <a:pt x="343128" y="184607"/>
                  </a:lnTo>
                  <a:lnTo>
                    <a:pt x="343065" y="184391"/>
                  </a:lnTo>
                  <a:lnTo>
                    <a:pt x="343001" y="183972"/>
                  </a:lnTo>
                  <a:lnTo>
                    <a:pt x="342976" y="183832"/>
                  </a:lnTo>
                  <a:lnTo>
                    <a:pt x="342938" y="183680"/>
                  </a:lnTo>
                  <a:lnTo>
                    <a:pt x="342900" y="183553"/>
                  </a:lnTo>
                  <a:lnTo>
                    <a:pt x="342861" y="183235"/>
                  </a:lnTo>
                  <a:lnTo>
                    <a:pt x="342734" y="182956"/>
                  </a:lnTo>
                  <a:lnTo>
                    <a:pt x="342671" y="182791"/>
                  </a:lnTo>
                  <a:lnTo>
                    <a:pt x="342607" y="182626"/>
                  </a:lnTo>
                  <a:lnTo>
                    <a:pt x="341922" y="180809"/>
                  </a:lnTo>
                  <a:lnTo>
                    <a:pt x="341566" y="179971"/>
                  </a:lnTo>
                  <a:lnTo>
                    <a:pt x="341363" y="179603"/>
                  </a:lnTo>
                  <a:lnTo>
                    <a:pt x="341172" y="179146"/>
                  </a:lnTo>
                  <a:lnTo>
                    <a:pt x="341071" y="178981"/>
                  </a:lnTo>
                  <a:lnTo>
                    <a:pt x="340893" y="178587"/>
                  </a:lnTo>
                  <a:lnTo>
                    <a:pt x="340791" y="178358"/>
                  </a:lnTo>
                  <a:lnTo>
                    <a:pt x="340410" y="177787"/>
                  </a:lnTo>
                  <a:lnTo>
                    <a:pt x="340334" y="177634"/>
                  </a:lnTo>
                  <a:lnTo>
                    <a:pt x="340067" y="177177"/>
                  </a:lnTo>
                  <a:lnTo>
                    <a:pt x="339788" y="176822"/>
                  </a:lnTo>
                  <a:lnTo>
                    <a:pt x="339788" y="176949"/>
                  </a:lnTo>
                  <a:lnTo>
                    <a:pt x="339788" y="176822"/>
                  </a:lnTo>
                  <a:lnTo>
                    <a:pt x="339382" y="176288"/>
                  </a:lnTo>
                  <a:lnTo>
                    <a:pt x="339204" y="176072"/>
                  </a:lnTo>
                  <a:lnTo>
                    <a:pt x="338391" y="175183"/>
                  </a:lnTo>
                  <a:lnTo>
                    <a:pt x="338582" y="175387"/>
                  </a:lnTo>
                  <a:lnTo>
                    <a:pt x="339153" y="176072"/>
                  </a:lnTo>
                  <a:lnTo>
                    <a:pt x="338493" y="175158"/>
                  </a:lnTo>
                  <a:lnTo>
                    <a:pt x="338302" y="174917"/>
                  </a:lnTo>
                  <a:lnTo>
                    <a:pt x="337997" y="174523"/>
                  </a:lnTo>
                  <a:lnTo>
                    <a:pt x="337527" y="173901"/>
                  </a:lnTo>
                  <a:lnTo>
                    <a:pt x="335445" y="172097"/>
                  </a:lnTo>
                  <a:lnTo>
                    <a:pt x="335127" y="171919"/>
                  </a:lnTo>
                  <a:lnTo>
                    <a:pt x="335127" y="172123"/>
                  </a:lnTo>
                  <a:lnTo>
                    <a:pt x="334657" y="171805"/>
                  </a:lnTo>
                  <a:lnTo>
                    <a:pt x="335026" y="172034"/>
                  </a:lnTo>
                  <a:lnTo>
                    <a:pt x="333895" y="171221"/>
                  </a:lnTo>
                  <a:lnTo>
                    <a:pt x="333527" y="171081"/>
                  </a:lnTo>
                  <a:lnTo>
                    <a:pt x="333527" y="206159"/>
                  </a:lnTo>
                  <a:lnTo>
                    <a:pt x="333197" y="206362"/>
                  </a:lnTo>
                  <a:lnTo>
                    <a:pt x="333006" y="206476"/>
                  </a:lnTo>
                  <a:lnTo>
                    <a:pt x="332613" y="206667"/>
                  </a:lnTo>
                  <a:lnTo>
                    <a:pt x="333527" y="206159"/>
                  </a:lnTo>
                  <a:lnTo>
                    <a:pt x="333527" y="171081"/>
                  </a:lnTo>
                  <a:lnTo>
                    <a:pt x="333197" y="170878"/>
                  </a:lnTo>
                  <a:lnTo>
                    <a:pt x="333451" y="171005"/>
                  </a:lnTo>
                  <a:lnTo>
                    <a:pt x="333590" y="171094"/>
                  </a:lnTo>
                  <a:lnTo>
                    <a:pt x="333806" y="171221"/>
                  </a:lnTo>
                  <a:lnTo>
                    <a:pt x="332790" y="170611"/>
                  </a:lnTo>
                  <a:lnTo>
                    <a:pt x="332193" y="170218"/>
                  </a:lnTo>
                  <a:lnTo>
                    <a:pt x="331876" y="170065"/>
                  </a:lnTo>
                  <a:lnTo>
                    <a:pt x="331736" y="170014"/>
                  </a:lnTo>
                  <a:lnTo>
                    <a:pt x="331876" y="170065"/>
                  </a:lnTo>
                  <a:lnTo>
                    <a:pt x="330606" y="169367"/>
                  </a:lnTo>
                  <a:lnTo>
                    <a:pt x="330060" y="169202"/>
                  </a:lnTo>
                  <a:lnTo>
                    <a:pt x="327964" y="168529"/>
                  </a:lnTo>
                  <a:lnTo>
                    <a:pt x="327787" y="168516"/>
                  </a:lnTo>
                  <a:lnTo>
                    <a:pt x="327621" y="168478"/>
                  </a:lnTo>
                  <a:lnTo>
                    <a:pt x="327418" y="168465"/>
                  </a:lnTo>
                  <a:lnTo>
                    <a:pt x="326910" y="168389"/>
                  </a:lnTo>
                  <a:lnTo>
                    <a:pt x="325437" y="168097"/>
                  </a:lnTo>
                  <a:lnTo>
                    <a:pt x="324523" y="168097"/>
                  </a:lnTo>
                  <a:lnTo>
                    <a:pt x="323062" y="168097"/>
                  </a:lnTo>
                  <a:lnTo>
                    <a:pt x="322681" y="168109"/>
                  </a:lnTo>
                  <a:lnTo>
                    <a:pt x="322262" y="168109"/>
                  </a:lnTo>
                  <a:lnTo>
                    <a:pt x="321665" y="168148"/>
                  </a:lnTo>
                  <a:lnTo>
                    <a:pt x="321487" y="168148"/>
                  </a:lnTo>
                  <a:lnTo>
                    <a:pt x="320725" y="168249"/>
                  </a:lnTo>
                  <a:lnTo>
                    <a:pt x="318363" y="168529"/>
                  </a:lnTo>
                  <a:lnTo>
                    <a:pt x="316039" y="169227"/>
                  </a:lnTo>
                  <a:lnTo>
                    <a:pt x="313220" y="170675"/>
                  </a:lnTo>
                  <a:lnTo>
                    <a:pt x="313639" y="170434"/>
                  </a:lnTo>
                  <a:lnTo>
                    <a:pt x="313182" y="170675"/>
                  </a:lnTo>
                  <a:lnTo>
                    <a:pt x="312216" y="171170"/>
                  </a:lnTo>
                  <a:lnTo>
                    <a:pt x="311810" y="171450"/>
                  </a:lnTo>
                  <a:lnTo>
                    <a:pt x="311683" y="171526"/>
                  </a:lnTo>
                  <a:lnTo>
                    <a:pt x="310692" y="172072"/>
                  </a:lnTo>
                  <a:lnTo>
                    <a:pt x="308597" y="173901"/>
                  </a:lnTo>
                  <a:lnTo>
                    <a:pt x="307759" y="174993"/>
                  </a:lnTo>
                  <a:lnTo>
                    <a:pt x="306920" y="176072"/>
                  </a:lnTo>
                  <a:lnTo>
                    <a:pt x="323037" y="185420"/>
                  </a:lnTo>
                  <a:lnTo>
                    <a:pt x="324853" y="186486"/>
                  </a:lnTo>
                  <a:lnTo>
                    <a:pt x="325183" y="186842"/>
                  </a:lnTo>
                  <a:lnTo>
                    <a:pt x="325653" y="187629"/>
                  </a:lnTo>
                  <a:lnTo>
                    <a:pt x="325780" y="188099"/>
                  </a:lnTo>
                  <a:lnTo>
                    <a:pt x="325780" y="190157"/>
                  </a:lnTo>
                  <a:lnTo>
                    <a:pt x="325780" y="208915"/>
                  </a:lnTo>
                  <a:lnTo>
                    <a:pt x="327964" y="208622"/>
                  </a:lnTo>
                  <a:lnTo>
                    <a:pt x="330085" y="207962"/>
                  </a:lnTo>
                  <a:lnTo>
                    <a:pt x="330530" y="207746"/>
                  </a:lnTo>
                  <a:lnTo>
                    <a:pt x="332003" y="207073"/>
                  </a:lnTo>
                  <a:lnTo>
                    <a:pt x="332447" y="206806"/>
                  </a:lnTo>
                  <a:lnTo>
                    <a:pt x="332752" y="206654"/>
                  </a:lnTo>
                  <a:lnTo>
                    <a:pt x="334086" y="205968"/>
                  </a:lnTo>
                  <a:lnTo>
                    <a:pt x="334708" y="205536"/>
                  </a:lnTo>
                  <a:lnTo>
                    <a:pt x="336321" y="204609"/>
                  </a:lnTo>
                  <a:lnTo>
                    <a:pt x="339039" y="201879"/>
                  </a:lnTo>
                  <a:lnTo>
                    <a:pt x="340804" y="198704"/>
                  </a:lnTo>
                  <a:lnTo>
                    <a:pt x="340931" y="198475"/>
                  </a:lnTo>
                  <a:lnTo>
                    <a:pt x="342150" y="196634"/>
                  </a:lnTo>
                  <a:lnTo>
                    <a:pt x="343357" y="192887"/>
                  </a:lnTo>
                  <a:lnTo>
                    <a:pt x="343395" y="192760"/>
                  </a:lnTo>
                  <a:lnTo>
                    <a:pt x="343395" y="191414"/>
                  </a:lnTo>
                  <a:lnTo>
                    <a:pt x="343535" y="19050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09" name="object 795"/>
            <p:cNvSpPr/>
            <p:nvPr/>
          </p:nvSpPr>
          <p:spPr>
            <a:xfrm>
              <a:off x="8055241" y="5889741"/>
              <a:ext cx="1304925" cy="198120"/>
            </a:xfrm>
            <a:custGeom>
              <a:avLst/>
              <a:gdLst/>
              <a:ahLst/>
              <a:cxnLst/>
              <a:rect l="l" t="t" r="r" b="b"/>
              <a:pathLst>
                <a:path w="1304925" h="198120">
                  <a:moveTo>
                    <a:pt x="228" y="176936"/>
                  </a:moveTo>
                  <a:lnTo>
                    <a:pt x="12" y="175285"/>
                  </a:lnTo>
                  <a:lnTo>
                    <a:pt x="12" y="174739"/>
                  </a:lnTo>
                  <a:lnTo>
                    <a:pt x="0" y="175285"/>
                  </a:lnTo>
                  <a:lnTo>
                    <a:pt x="127" y="176479"/>
                  </a:lnTo>
                  <a:lnTo>
                    <a:pt x="228" y="176936"/>
                  </a:lnTo>
                  <a:close/>
                </a:path>
                <a:path w="1304925" h="198120">
                  <a:moveTo>
                    <a:pt x="393" y="177634"/>
                  </a:moveTo>
                  <a:lnTo>
                    <a:pt x="228" y="176936"/>
                  </a:lnTo>
                  <a:lnTo>
                    <a:pt x="279" y="177228"/>
                  </a:lnTo>
                  <a:lnTo>
                    <a:pt x="393" y="177634"/>
                  </a:lnTo>
                  <a:close/>
                </a:path>
                <a:path w="1304925" h="198120">
                  <a:moveTo>
                    <a:pt x="1536" y="165557"/>
                  </a:moveTo>
                  <a:lnTo>
                    <a:pt x="1231" y="166179"/>
                  </a:lnTo>
                  <a:lnTo>
                    <a:pt x="914" y="167030"/>
                  </a:lnTo>
                  <a:lnTo>
                    <a:pt x="673" y="167881"/>
                  </a:lnTo>
                  <a:lnTo>
                    <a:pt x="114" y="170281"/>
                  </a:lnTo>
                  <a:lnTo>
                    <a:pt x="88" y="171030"/>
                  </a:lnTo>
                  <a:lnTo>
                    <a:pt x="177" y="170281"/>
                  </a:lnTo>
                  <a:lnTo>
                    <a:pt x="774" y="167678"/>
                  </a:lnTo>
                  <a:lnTo>
                    <a:pt x="1117" y="166611"/>
                  </a:lnTo>
                  <a:lnTo>
                    <a:pt x="1536" y="165595"/>
                  </a:lnTo>
                  <a:close/>
                </a:path>
                <a:path w="1304925" h="198120">
                  <a:moveTo>
                    <a:pt x="11798" y="154762"/>
                  </a:moveTo>
                  <a:lnTo>
                    <a:pt x="8826" y="156121"/>
                  </a:lnTo>
                  <a:lnTo>
                    <a:pt x="6223" y="158203"/>
                  </a:lnTo>
                  <a:lnTo>
                    <a:pt x="4229" y="160807"/>
                  </a:lnTo>
                  <a:lnTo>
                    <a:pt x="5168" y="159651"/>
                  </a:lnTo>
                  <a:lnTo>
                    <a:pt x="6197" y="158572"/>
                  </a:lnTo>
                  <a:lnTo>
                    <a:pt x="8547" y="156616"/>
                  </a:lnTo>
                  <a:lnTo>
                    <a:pt x="9728" y="155841"/>
                  </a:lnTo>
                  <a:lnTo>
                    <a:pt x="11798" y="154762"/>
                  </a:lnTo>
                  <a:close/>
                </a:path>
                <a:path w="1304925" h="198120">
                  <a:moveTo>
                    <a:pt x="15659" y="153301"/>
                  </a:moveTo>
                  <a:lnTo>
                    <a:pt x="15506" y="153339"/>
                  </a:lnTo>
                  <a:lnTo>
                    <a:pt x="14071" y="153695"/>
                  </a:lnTo>
                  <a:lnTo>
                    <a:pt x="13830" y="153822"/>
                  </a:lnTo>
                  <a:lnTo>
                    <a:pt x="15659" y="153301"/>
                  </a:lnTo>
                  <a:close/>
                </a:path>
                <a:path w="1304925" h="198120">
                  <a:moveTo>
                    <a:pt x="17551" y="193662"/>
                  </a:moveTo>
                  <a:lnTo>
                    <a:pt x="15976" y="193433"/>
                  </a:lnTo>
                  <a:lnTo>
                    <a:pt x="14325" y="192989"/>
                  </a:lnTo>
                  <a:lnTo>
                    <a:pt x="12712" y="192341"/>
                  </a:lnTo>
                  <a:lnTo>
                    <a:pt x="11988" y="192024"/>
                  </a:lnTo>
                  <a:lnTo>
                    <a:pt x="393" y="177634"/>
                  </a:lnTo>
                  <a:lnTo>
                    <a:pt x="469" y="177965"/>
                  </a:lnTo>
                  <a:lnTo>
                    <a:pt x="15633" y="193395"/>
                  </a:lnTo>
                  <a:lnTo>
                    <a:pt x="17551" y="193662"/>
                  </a:lnTo>
                  <a:close/>
                </a:path>
                <a:path w="1304925" h="198120">
                  <a:moveTo>
                    <a:pt x="17691" y="193675"/>
                  </a:moveTo>
                  <a:lnTo>
                    <a:pt x="17627" y="197954"/>
                  </a:lnTo>
                  <a:lnTo>
                    <a:pt x="17691" y="193675"/>
                  </a:lnTo>
                  <a:close/>
                </a:path>
                <a:path w="1304925" h="198120">
                  <a:moveTo>
                    <a:pt x="18834" y="152908"/>
                  </a:moveTo>
                  <a:lnTo>
                    <a:pt x="16446" y="153098"/>
                  </a:lnTo>
                  <a:lnTo>
                    <a:pt x="15659" y="153301"/>
                  </a:lnTo>
                  <a:lnTo>
                    <a:pt x="18072" y="152984"/>
                  </a:lnTo>
                  <a:lnTo>
                    <a:pt x="18834" y="152908"/>
                  </a:lnTo>
                  <a:close/>
                </a:path>
                <a:path w="1304925" h="198120">
                  <a:moveTo>
                    <a:pt x="324497" y="12"/>
                  </a:moveTo>
                  <a:lnTo>
                    <a:pt x="39255" y="165519"/>
                  </a:lnTo>
                  <a:lnTo>
                    <a:pt x="324497" y="12"/>
                  </a:lnTo>
                  <a:close/>
                </a:path>
                <a:path w="1304925" h="198120">
                  <a:moveTo>
                    <a:pt x="324510" y="0"/>
                  </a:moveTo>
                  <a:close/>
                </a:path>
                <a:path w="1304925" h="198120">
                  <a:moveTo>
                    <a:pt x="641807" y="166484"/>
                  </a:moveTo>
                  <a:lnTo>
                    <a:pt x="641515" y="167373"/>
                  </a:lnTo>
                  <a:lnTo>
                    <a:pt x="641807" y="166484"/>
                  </a:lnTo>
                  <a:close/>
                </a:path>
                <a:path w="1304925" h="198120">
                  <a:moveTo>
                    <a:pt x="642188" y="165557"/>
                  </a:moveTo>
                  <a:close/>
                </a:path>
                <a:path w="1304925" h="198120">
                  <a:moveTo>
                    <a:pt x="642213" y="181203"/>
                  </a:moveTo>
                  <a:lnTo>
                    <a:pt x="641794" y="180149"/>
                  </a:lnTo>
                  <a:lnTo>
                    <a:pt x="641210" y="178346"/>
                  </a:lnTo>
                  <a:lnTo>
                    <a:pt x="640956" y="177114"/>
                  </a:lnTo>
                  <a:lnTo>
                    <a:pt x="641007" y="177571"/>
                  </a:lnTo>
                  <a:lnTo>
                    <a:pt x="641489" y="179438"/>
                  </a:lnTo>
                  <a:lnTo>
                    <a:pt x="642213" y="181203"/>
                  </a:lnTo>
                  <a:close/>
                </a:path>
                <a:path w="1304925" h="198120">
                  <a:moveTo>
                    <a:pt x="656780" y="153212"/>
                  </a:moveTo>
                  <a:lnTo>
                    <a:pt x="656234" y="153276"/>
                  </a:lnTo>
                  <a:lnTo>
                    <a:pt x="653821" y="154012"/>
                  </a:lnTo>
                  <a:lnTo>
                    <a:pt x="652094" y="154927"/>
                  </a:lnTo>
                  <a:lnTo>
                    <a:pt x="651916" y="155016"/>
                  </a:lnTo>
                  <a:lnTo>
                    <a:pt x="651776" y="155092"/>
                  </a:lnTo>
                  <a:lnTo>
                    <a:pt x="651916" y="155028"/>
                  </a:lnTo>
                  <a:lnTo>
                    <a:pt x="652576" y="154711"/>
                  </a:lnTo>
                  <a:lnTo>
                    <a:pt x="652792" y="154622"/>
                  </a:lnTo>
                  <a:lnTo>
                    <a:pt x="654989" y="153682"/>
                  </a:lnTo>
                  <a:lnTo>
                    <a:pt x="656780" y="153212"/>
                  </a:lnTo>
                  <a:close/>
                </a:path>
                <a:path w="1304925" h="198120">
                  <a:moveTo>
                    <a:pt x="663765" y="193662"/>
                  </a:moveTo>
                  <a:lnTo>
                    <a:pt x="662825" y="193789"/>
                  </a:lnTo>
                  <a:lnTo>
                    <a:pt x="661949" y="193840"/>
                  </a:lnTo>
                  <a:lnTo>
                    <a:pt x="661009" y="193840"/>
                  </a:lnTo>
                  <a:lnTo>
                    <a:pt x="660095" y="193840"/>
                  </a:lnTo>
                  <a:lnTo>
                    <a:pt x="659523" y="193789"/>
                  </a:lnTo>
                  <a:lnTo>
                    <a:pt x="659130" y="193763"/>
                  </a:lnTo>
                  <a:lnTo>
                    <a:pt x="658914" y="193751"/>
                  </a:lnTo>
                  <a:lnTo>
                    <a:pt x="658736" y="193725"/>
                  </a:lnTo>
                  <a:lnTo>
                    <a:pt x="658329" y="193675"/>
                  </a:lnTo>
                  <a:lnTo>
                    <a:pt x="658329" y="197954"/>
                  </a:lnTo>
                  <a:lnTo>
                    <a:pt x="663702" y="197954"/>
                  </a:lnTo>
                  <a:lnTo>
                    <a:pt x="663765" y="193675"/>
                  </a:lnTo>
                  <a:close/>
                </a:path>
                <a:path w="1304925" h="198120">
                  <a:moveTo>
                    <a:pt x="668362" y="192620"/>
                  </a:moveTo>
                  <a:lnTo>
                    <a:pt x="666102" y="193344"/>
                  </a:lnTo>
                  <a:lnTo>
                    <a:pt x="663765" y="193662"/>
                  </a:lnTo>
                  <a:lnTo>
                    <a:pt x="666153" y="193344"/>
                  </a:lnTo>
                  <a:lnTo>
                    <a:pt x="668362" y="192620"/>
                  </a:lnTo>
                  <a:close/>
                </a:path>
                <a:path w="1304925" h="198120">
                  <a:moveTo>
                    <a:pt x="670090" y="154952"/>
                  </a:moveTo>
                  <a:lnTo>
                    <a:pt x="669239" y="154533"/>
                  </a:lnTo>
                  <a:lnTo>
                    <a:pt x="670090" y="154952"/>
                  </a:lnTo>
                  <a:close/>
                </a:path>
                <a:path w="1304925" h="198120">
                  <a:moveTo>
                    <a:pt x="670471" y="191528"/>
                  </a:moveTo>
                  <a:lnTo>
                    <a:pt x="668362" y="192620"/>
                  </a:lnTo>
                  <a:lnTo>
                    <a:pt x="670471" y="191528"/>
                  </a:lnTo>
                  <a:close/>
                </a:path>
                <a:path w="1304925" h="198120">
                  <a:moveTo>
                    <a:pt x="671233" y="155587"/>
                  </a:moveTo>
                  <a:lnTo>
                    <a:pt x="670255" y="155028"/>
                  </a:lnTo>
                  <a:lnTo>
                    <a:pt x="670090" y="154952"/>
                  </a:lnTo>
                  <a:lnTo>
                    <a:pt x="671233" y="155587"/>
                  </a:lnTo>
                  <a:close/>
                </a:path>
                <a:path w="1304925" h="198120">
                  <a:moveTo>
                    <a:pt x="678980" y="183121"/>
                  </a:moveTo>
                  <a:lnTo>
                    <a:pt x="678332" y="184238"/>
                  </a:lnTo>
                  <a:lnTo>
                    <a:pt x="678840" y="183388"/>
                  </a:lnTo>
                  <a:lnTo>
                    <a:pt x="678980" y="183121"/>
                  </a:lnTo>
                  <a:close/>
                </a:path>
                <a:path w="1304925" h="198120">
                  <a:moveTo>
                    <a:pt x="679411" y="182270"/>
                  </a:moveTo>
                  <a:lnTo>
                    <a:pt x="678980" y="183121"/>
                  </a:lnTo>
                  <a:lnTo>
                    <a:pt x="679373" y="182372"/>
                  </a:lnTo>
                  <a:close/>
                </a:path>
                <a:path w="1304925" h="198120">
                  <a:moveTo>
                    <a:pt x="679450" y="182181"/>
                  </a:moveTo>
                  <a:close/>
                </a:path>
                <a:path w="1304925" h="198120">
                  <a:moveTo>
                    <a:pt x="680631" y="179197"/>
                  </a:moveTo>
                  <a:lnTo>
                    <a:pt x="680250" y="180390"/>
                  </a:lnTo>
                  <a:lnTo>
                    <a:pt x="679462" y="182168"/>
                  </a:lnTo>
                  <a:lnTo>
                    <a:pt x="679932" y="181279"/>
                  </a:lnTo>
                  <a:lnTo>
                    <a:pt x="680529" y="179679"/>
                  </a:lnTo>
                  <a:lnTo>
                    <a:pt x="680631" y="179197"/>
                  </a:lnTo>
                  <a:close/>
                </a:path>
                <a:path w="1304925" h="198120">
                  <a:moveTo>
                    <a:pt x="680694" y="167665"/>
                  </a:moveTo>
                  <a:lnTo>
                    <a:pt x="680567" y="167132"/>
                  </a:lnTo>
                  <a:lnTo>
                    <a:pt x="679919" y="165557"/>
                  </a:lnTo>
                  <a:lnTo>
                    <a:pt x="680694" y="167665"/>
                  </a:lnTo>
                  <a:close/>
                </a:path>
                <a:path w="1304925" h="198120">
                  <a:moveTo>
                    <a:pt x="681405" y="172110"/>
                  </a:moveTo>
                  <a:lnTo>
                    <a:pt x="681278" y="170116"/>
                  </a:lnTo>
                  <a:lnTo>
                    <a:pt x="681050" y="169024"/>
                  </a:lnTo>
                  <a:lnTo>
                    <a:pt x="681024" y="168795"/>
                  </a:lnTo>
                  <a:lnTo>
                    <a:pt x="680948" y="168554"/>
                  </a:lnTo>
                  <a:lnTo>
                    <a:pt x="680872" y="168135"/>
                  </a:lnTo>
                  <a:lnTo>
                    <a:pt x="680745" y="167817"/>
                  </a:lnTo>
                  <a:lnTo>
                    <a:pt x="680694" y="167665"/>
                  </a:lnTo>
                  <a:lnTo>
                    <a:pt x="681050" y="169100"/>
                  </a:lnTo>
                  <a:lnTo>
                    <a:pt x="681253" y="170586"/>
                  </a:lnTo>
                  <a:lnTo>
                    <a:pt x="681329" y="171132"/>
                  </a:lnTo>
                  <a:lnTo>
                    <a:pt x="681405" y="172110"/>
                  </a:lnTo>
                  <a:close/>
                </a:path>
                <a:path w="1304925" h="198120">
                  <a:moveTo>
                    <a:pt x="1284312" y="184111"/>
                  </a:moveTo>
                  <a:lnTo>
                    <a:pt x="1283690" y="183007"/>
                  </a:lnTo>
                  <a:lnTo>
                    <a:pt x="1283906" y="183426"/>
                  </a:lnTo>
                  <a:lnTo>
                    <a:pt x="1284312" y="184111"/>
                  </a:lnTo>
                  <a:close/>
                </a:path>
                <a:path w="1304925" h="198120">
                  <a:moveTo>
                    <a:pt x="1285544" y="160820"/>
                  </a:moveTo>
                  <a:close/>
                </a:path>
                <a:path w="1304925" h="198120">
                  <a:moveTo>
                    <a:pt x="1303350" y="193776"/>
                  </a:moveTo>
                  <a:lnTo>
                    <a:pt x="1303197" y="193789"/>
                  </a:lnTo>
                  <a:lnTo>
                    <a:pt x="1303350" y="193776"/>
                  </a:lnTo>
                  <a:close/>
                </a:path>
                <a:path w="1304925" h="198120">
                  <a:moveTo>
                    <a:pt x="1304480" y="173291"/>
                  </a:moveTo>
                  <a:lnTo>
                    <a:pt x="1304378" y="172580"/>
                  </a:lnTo>
                  <a:lnTo>
                    <a:pt x="1304226" y="172351"/>
                  </a:lnTo>
                  <a:lnTo>
                    <a:pt x="1304226" y="174193"/>
                  </a:lnTo>
                  <a:lnTo>
                    <a:pt x="1304226" y="172351"/>
                  </a:lnTo>
                  <a:lnTo>
                    <a:pt x="1304112" y="172161"/>
                  </a:lnTo>
                  <a:lnTo>
                    <a:pt x="1304074" y="172034"/>
                  </a:lnTo>
                  <a:lnTo>
                    <a:pt x="1303947" y="171500"/>
                  </a:lnTo>
                  <a:lnTo>
                    <a:pt x="1302905" y="170637"/>
                  </a:lnTo>
                  <a:lnTo>
                    <a:pt x="1302423" y="170637"/>
                  </a:lnTo>
                  <a:lnTo>
                    <a:pt x="1302042" y="170421"/>
                  </a:lnTo>
                  <a:lnTo>
                    <a:pt x="1302042" y="170637"/>
                  </a:lnTo>
                  <a:lnTo>
                    <a:pt x="1301661" y="170624"/>
                  </a:lnTo>
                  <a:lnTo>
                    <a:pt x="1301242" y="170637"/>
                  </a:lnTo>
                  <a:lnTo>
                    <a:pt x="1301661" y="170624"/>
                  </a:lnTo>
                  <a:lnTo>
                    <a:pt x="1302029" y="170624"/>
                  </a:lnTo>
                  <a:lnTo>
                    <a:pt x="1302042" y="170421"/>
                  </a:lnTo>
                  <a:lnTo>
                    <a:pt x="1301686" y="170192"/>
                  </a:lnTo>
                  <a:lnTo>
                    <a:pt x="1285544" y="160845"/>
                  </a:lnTo>
                  <a:lnTo>
                    <a:pt x="1301623" y="170192"/>
                  </a:lnTo>
                  <a:lnTo>
                    <a:pt x="1299730" y="169100"/>
                  </a:lnTo>
                  <a:lnTo>
                    <a:pt x="1299730" y="175412"/>
                  </a:lnTo>
                  <a:lnTo>
                    <a:pt x="1298968" y="174967"/>
                  </a:lnTo>
                  <a:lnTo>
                    <a:pt x="1299730" y="175412"/>
                  </a:lnTo>
                  <a:lnTo>
                    <a:pt x="1299730" y="169100"/>
                  </a:lnTo>
                  <a:lnTo>
                    <a:pt x="1298968" y="168656"/>
                  </a:lnTo>
                  <a:lnTo>
                    <a:pt x="1298968" y="174091"/>
                  </a:lnTo>
                  <a:lnTo>
                    <a:pt x="1298968" y="174929"/>
                  </a:lnTo>
                  <a:lnTo>
                    <a:pt x="1298930" y="174028"/>
                  </a:lnTo>
                  <a:lnTo>
                    <a:pt x="1298968" y="168656"/>
                  </a:lnTo>
                  <a:lnTo>
                    <a:pt x="1285519" y="160845"/>
                  </a:lnTo>
                  <a:lnTo>
                    <a:pt x="1284566" y="162191"/>
                  </a:lnTo>
                  <a:lnTo>
                    <a:pt x="1284020" y="163093"/>
                  </a:lnTo>
                  <a:lnTo>
                    <a:pt x="1283360" y="164325"/>
                  </a:lnTo>
                  <a:lnTo>
                    <a:pt x="1282814" y="165557"/>
                  </a:lnTo>
                  <a:lnTo>
                    <a:pt x="1282471" y="166420"/>
                  </a:lnTo>
                  <a:lnTo>
                    <a:pt x="1282382" y="166674"/>
                  </a:lnTo>
                  <a:lnTo>
                    <a:pt x="1281988" y="167640"/>
                  </a:lnTo>
                  <a:lnTo>
                    <a:pt x="1281480" y="169824"/>
                  </a:lnTo>
                  <a:lnTo>
                    <a:pt x="1281417" y="170891"/>
                  </a:lnTo>
                  <a:lnTo>
                    <a:pt x="1281303" y="173875"/>
                  </a:lnTo>
                  <a:lnTo>
                    <a:pt x="1281531" y="177266"/>
                  </a:lnTo>
                  <a:lnTo>
                    <a:pt x="1282115" y="179578"/>
                  </a:lnTo>
                  <a:lnTo>
                    <a:pt x="1283360" y="182372"/>
                  </a:lnTo>
                  <a:lnTo>
                    <a:pt x="1284503" y="184391"/>
                  </a:lnTo>
                  <a:lnTo>
                    <a:pt x="1286522" y="187426"/>
                  </a:lnTo>
                  <a:lnTo>
                    <a:pt x="1297190" y="193421"/>
                  </a:lnTo>
                  <a:lnTo>
                    <a:pt x="1298905" y="193662"/>
                  </a:lnTo>
                  <a:lnTo>
                    <a:pt x="1300124" y="193802"/>
                  </a:lnTo>
                  <a:lnTo>
                    <a:pt x="1300886" y="193840"/>
                  </a:lnTo>
                  <a:lnTo>
                    <a:pt x="1301661" y="193840"/>
                  </a:lnTo>
                  <a:lnTo>
                    <a:pt x="1302359" y="193840"/>
                  </a:lnTo>
                  <a:lnTo>
                    <a:pt x="1302842" y="193814"/>
                  </a:lnTo>
                  <a:lnTo>
                    <a:pt x="1303083" y="193802"/>
                  </a:lnTo>
                  <a:lnTo>
                    <a:pt x="1302918" y="193802"/>
                  </a:lnTo>
                  <a:lnTo>
                    <a:pt x="1304328" y="193662"/>
                  </a:lnTo>
                  <a:lnTo>
                    <a:pt x="1303947" y="193713"/>
                  </a:lnTo>
                  <a:lnTo>
                    <a:pt x="1304328" y="193675"/>
                  </a:lnTo>
                  <a:lnTo>
                    <a:pt x="1304404" y="174929"/>
                  </a:lnTo>
                  <a:lnTo>
                    <a:pt x="1304328" y="173951"/>
                  </a:lnTo>
                  <a:lnTo>
                    <a:pt x="1304277" y="174218"/>
                  </a:lnTo>
                  <a:lnTo>
                    <a:pt x="1304290" y="173926"/>
                  </a:lnTo>
                  <a:lnTo>
                    <a:pt x="1304480" y="17329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0" name="object 796"/>
            <p:cNvSpPr/>
            <p:nvPr/>
          </p:nvSpPr>
          <p:spPr>
            <a:xfrm>
              <a:off x="8055255" y="5856696"/>
              <a:ext cx="645160" cy="227329"/>
            </a:xfrm>
            <a:custGeom>
              <a:avLst/>
              <a:gdLst/>
              <a:ahLst/>
              <a:cxnLst/>
              <a:rect l="l" t="t" r="r" b="b"/>
              <a:pathLst>
                <a:path w="645159" h="227329">
                  <a:moveTo>
                    <a:pt x="457" y="210934"/>
                  </a:moveTo>
                  <a:lnTo>
                    <a:pt x="203" y="209651"/>
                  </a:lnTo>
                  <a:lnTo>
                    <a:pt x="0" y="207035"/>
                  </a:lnTo>
                  <a:lnTo>
                    <a:pt x="0" y="208330"/>
                  </a:lnTo>
                  <a:lnTo>
                    <a:pt x="266" y="210273"/>
                  </a:lnTo>
                  <a:lnTo>
                    <a:pt x="457" y="210934"/>
                  </a:lnTo>
                  <a:close/>
                </a:path>
                <a:path w="645159" h="227329">
                  <a:moveTo>
                    <a:pt x="15697" y="186321"/>
                  </a:moveTo>
                  <a:lnTo>
                    <a:pt x="14058" y="186740"/>
                  </a:lnTo>
                  <a:lnTo>
                    <a:pt x="13703" y="186918"/>
                  </a:lnTo>
                  <a:lnTo>
                    <a:pt x="15697" y="186321"/>
                  </a:lnTo>
                  <a:close/>
                </a:path>
                <a:path w="645159" h="227329">
                  <a:moveTo>
                    <a:pt x="18275" y="186004"/>
                  </a:moveTo>
                  <a:lnTo>
                    <a:pt x="16433" y="186143"/>
                  </a:lnTo>
                  <a:lnTo>
                    <a:pt x="15798" y="186296"/>
                  </a:lnTo>
                  <a:lnTo>
                    <a:pt x="18275" y="186004"/>
                  </a:lnTo>
                  <a:close/>
                </a:path>
                <a:path w="645159" h="227329">
                  <a:moveTo>
                    <a:pt x="19685" y="185915"/>
                  </a:moveTo>
                  <a:lnTo>
                    <a:pt x="19329" y="185915"/>
                  </a:lnTo>
                  <a:lnTo>
                    <a:pt x="18821" y="185953"/>
                  </a:lnTo>
                  <a:lnTo>
                    <a:pt x="19685" y="185915"/>
                  </a:lnTo>
                  <a:close/>
                </a:path>
                <a:path w="645159" h="227329">
                  <a:moveTo>
                    <a:pt x="25463" y="226402"/>
                  </a:moveTo>
                  <a:lnTo>
                    <a:pt x="23114" y="226707"/>
                  </a:lnTo>
                  <a:lnTo>
                    <a:pt x="25463" y="226402"/>
                  </a:lnTo>
                  <a:close/>
                </a:path>
                <a:path w="645159" h="227329">
                  <a:moveTo>
                    <a:pt x="30010" y="224485"/>
                  </a:moveTo>
                  <a:lnTo>
                    <a:pt x="27660" y="225679"/>
                  </a:lnTo>
                  <a:lnTo>
                    <a:pt x="25463" y="226402"/>
                  </a:lnTo>
                  <a:lnTo>
                    <a:pt x="27787" y="225666"/>
                  </a:lnTo>
                  <a:lnTo>
                    <a:pt x="30010" y="224485"/>
                  </a:lnTo>
                  <a:close/>
                </a:path>
                <a:path w="645159" h="227329">
                  <a:moveTo>
                    <a:pt x="31877" y="189407"/>
                  </a:moveTo>
                  <a:lnTo>
                    <a:pt x="31445" y="189103"/>
                  </a:lnTo>
                  <a:lnTo>
                    <a:pt x="30734" y="188709"/>
                  </a:lnTo>
                  <a:lnTo>
                    <a:pt x="31877" y="189407"/>
                  </a:lnTo>
                  <a:close/>
                </a:path>
                <a:path w="645159" h="227329">
                  <a:moveTo>
                    <a:pt x="32905" y="190157"/>
                  </a:moveTo>
                  <a:lnTo>
                    <a:pt x="32702" y="189979"/>
                  </a:lnTo>
                  <a:lnTo>
                    <a:pt x="31902" y="189420"/>
                  </a:lnTo>
                  <a:lnTo>
                    <a:pt x="32905" y="190157"/>
                  </a:lnTo>
                  <a:close/>
                </a:path>
                <a:path w="645159" h="227329">
                  <a:moveTo>
                    <a:pt x="38709" y="215430"/>
                  </a:moveTo>
                  <a:lnTo>
                    <a:pt x="38112" y="216560"/>
                  </a:lnTo>
                  <a:lnTo>
                    <a:pt x="36563" y="219100"/>
                  </a:lnTo>
                  <a:lnTo>
                    <a:pt x="35128" y="220738"/>
                  </a:lnTo>
                  <a:lnTo>
                    <a:pt x="35699" y="220256"/>
                  </a:lnTo>
                  <a:lnTo>
                    <a:pt x="37465" y="217970"/>
                  </a:lnTo>
                  <a:lnTo>
                    <a:pt x="38709" y="215430"/>
                  </a:lnTo>
                  <a:close/>
                </a:path>
                <a:path w="645159" h="227329">
                  <a:moveTo>
                    <a:pt x="40792" y="204609"/>
                  </a:moveTo>
                  <a:lnTo>
                    <a:pt x="40563" y="202780"/>
                  </a:lnTo>
                  <a:lnTo>
                    <a:pt x="40386" y="202133"/>
                  </a:lnTo>
                  <a:lnTo>
                    <a:pt x="40601" y="203352"/>
                  </a:lnTo>
                  <a:lnTo>
                    <a:pt x="40716" y="204609"/>
                  </a:lnTo>
                  <a:lnTo>
                    <a:pt x="40792" y="205828"/>
                  </a:lnTo>
                  <a:lnTo>
                    <a:pt x="40792" y="204609"/>
                  </a:lnTo>
                  <a:close/>
                </a:path>
                <a:path w="645159" h="227329">
                  <a:moveTo>
                    <a:pt x="321818" y="28308"/>
                  </a:moveTo>
                  <a:lnTo>
                    <a:pt x="321449" y="27393"/>
                  </a:lnTo>
                  <a:lnTo>
                    <a:pt x="321119" y="26390"/>
                  </a:lnTo>
                  <a:lnTo>
                    <a:pt x="320624" y="24422"/>
                  </a:lnTo>
                  <a:lnTo>
                    <a:pt x="320471" y="23520"/>
                  </a:lnTo>
                  <a:lnTo>
                    <a:pt x="320357" y="22301"/>
                  </a:lnTo>
                  <a:lnTo>
                    <a:pt x="320319" y="21793"/>
                  </a:lnTo>
                  <a:lnTo>
                    <a:pt x="320281" y="20764"/>
                  </a:lnTo>
                  <a:lnTo>
                    <a:pt x="320306" y="22352"/>
                  </a:lnTo>
                  <a:lnTo>
                    <a:pt x="320509" y="23952"/>
                  </a:lnTo>
                  <a:lnTo>
                    <a:pt x="320573" y="24472"/>
                  </a:lnTo>
                  <a:lnTo>
                    <a:pt x="321068" y="26454"/>
                  </a:lnTo>
                  <a:lnTo>
                    <a:pt x="321818" y="28308"/>
                  </a:lnTo>
                  <a:close/>
                </a:path>
                <a:path w="645159" h="227329">
                  <a:moveTo>
                    <a:pt x="324535" y="33032"/>
                  </a:moveTo>
                  <a:lnTo>
                    <a:pt x="324269" y="32702"/>
                  </a:lnTo>
                  <a:lnTo>
                    <a:pt x="322199" y="29133"/>
                  </a:lnTo>
                  <a:lnTo>
                    <a:pt x="321818" y="28308"/>
                  </a:lnTo>
                  <a:lnTo>
                    <a:pt x="36550" y="193865"/>
                  </a:lnTo>
                  <a:lnTo>
                    <a:pt x="39243" y="198564"/>
                  </a:lnTo>
                  <a:lnTo>
                    <a:pt x="324485" y="33058"/>
                  </a:lnTo>
                  <a:close/>
                </a:path>
                <a:path w="645159" h="227329">
                  <a:moveTo>
                    <a:pt x="325132" y="33807"/>
                  </a:moveTo>
                  <a:lnTo>
                    <a:pt x="324548" y="33032"/>
                  </a:lnTo>
                  <a:lnTo>
                    <a:pt x="325132" y="33820"/>
                  </a:lnTo>
                  <a:close/>
                </a:path>
                <a:path w="645159" h="227329">
                  <a:moveTo>
                    <a:pt x="325793" y="34556"/>
                  </a:moveTo>
                  <a:close/>
                </a:path>
                <a:path w="645159" h="227329">
                  <a:moveTo>
                    <a:pt x="327355" y="36029"/>
                  </a:moveTo>
                  <a:lnTo>
                    <a:pt x="325805" y="34569"/>
                  </a:lnTo>
                  <a:lnTo>
                    <a:pt x="326351" y="35153"/>
                  </a:lnTo>
                  <a:lnTo>
                    <a:pt x="327355" y="36029"/>
                  </a:lnTo>
                  <a:close/>
                </a:path>
                <a:path w="645159" h="227329">
                  <a:moveTo>
                    <a:pt x="330415" y="38214"/>
                  </a:moveTo>
                  <a:lnTo>
                    <a:pt x="329641" y="37757"/>
                  </a:lnTo>
                  <a:lnTo>
                    <a:pt x="328625" y="37058"/>
                  </a:lnTo>
                  <a:lnTo>
                    <a:pt x="328028" y="36588"/>
                  </a:lnTo>
                  <a:lnTo>
                    <a:pt x="327431" y="36093"/>
                  </a:lnTo>
                  <a:lnTo>
                    <a:pt x="328383" y="36906"/>
                  </a:lnTo>
                  <a:lnTo>
                    <a:pt x="329374" y="37604"/>
                  </a:lnTo>
                  <a:lnTo>
                    <a:pt x="330415" y="38214"/>
                  </a:lnTo>
                  <a:close/>
                </a:path>
                <a:path w="645159" h="227329">
                  <a:moveTo>
                    <a:pt x="336435" y="406"/>
                  </a:moveTo>
                  <a:lnTo>
                    <a:pt x="335737" y="495"/>
                  </a:lnTo>
                  <a:lnTo>
                    <a:pt x="333654" y="1143"/>
                  </a:lnTo>
                  <a:lnTo>
                    <a:pt x="332625" y="1663"/>
                  </a:lnTo>
                  <a:lnTo>
                    <a:pt x="332460" y="1739"/>
                  </a:lnTo>
                  <a:lnTo>
                    <a:pt x="332778" y="1612"/>
                  </a:lnTo>
                  <a:lnTo>
                    <a:pt x="333184" y="1447"/>
                  </a:lnTo>
                  <a:lnTo>
                    <a:pt x="333514" y="1320"/>
                  </a:lnTo>
                  <a:lnTo>
                    <a:pt x="334911" y="787"/>
                  </a:lnTo>
                  <a:lnTo>
                    <a:pt x="335203" y="711"/>
                  </a:lnTo>
                  <a:lnTo>
                    <a:pt x="336435" y="406"/>
                  </a:lnTo>
                  <a:close/>
                </a:path>
                <a:path w="645159" h="227329">
                  <a:moveTo>
                    <a:pt x="338480" y="40881"/>
                  </a:moveTo>
                  <a:lnTo>
                    <a:pt x="338150" y="40843"/>
                  </a:lnTo>
                  <a:lnTo>
                    <a:pt x="338480" y="40881"/>
                  </a:lnTo>
                  <a:close/>
                </a:path>
                <a:path w="645159" h="227329">
                  <a:moveTo>
                    <a:pt x="338899" y="40932"/>
                  </a:moveTo>
                  <a:lnTo>
                    <a:pt x="338632" y="40906"/>
                  </a:lnTo>
                  <a:lnTo>
                    <a:pt x="338099" y="40843"/>
                  </a:lnTo>
                  <a:lnTo>
                    <a:pt x="337820" y="40805"/>
                  </a:lnTo>
                  <a:lnTo>
                    <a:pt x="336842" y="40678"/>
                  </a:lnTo>
                  <a:lnTo>
                    <a:pt x="336702" y="40665"/>
                  </a:lnTo>
                  <a:lnTo>
                    <a:pt x="332943" y="39497"/>
                  </a:lnTo>
                  <a:lnTo>
                    <a:pt x="331838" y="38976"/>
                  </a:lnTo>
                  <a:lnTo>
                    <a:pt x="333832" y="39941"/>
                  </a:lnTo>
                  <a:lnTo>
                    <a:pt x="335978" y="40576"/>
                  </a:lnTo>
                  <a:lnTo>
                    <a:pt x="336550" y="40652"/>
                  </a:lnTo>
                  <a:lnTo>
                    <a:pt x="337629" y="40843"/>
                  </a:lnTo>
                  <a:lnTo>
                    <a:pt x="338899" y="40932"/>
                  </a:lnTo>
                  <a:close/>
                </a:path>
                <a:path w="645159" h="227329">
                  <a:moveTo>
                    <a:pt x="339204" y="40957"/>
                  </a:moveTo>
                  <a:lnTo>
                    <a:pt x="338963" y="40932"/>
                  </a:lnTo>
                  <a:lnTo>
                    <a:pt x="339204" y="40957"/>
                  </a:lnTo>
                  <a:close/>
                </a:path>
                <a:path w="645159" h="227329">
                  <a:moveTo>
                    <a:pt x="340029" y="40995"/>
                  </a:moveTo>
                  <a:lnTo>
                    <a:pt x="339725" y="40970"/>
                  </a:lnTo>
                  <a:lnTo>
                    <a:pt x="340029" y="40995"/>
                  </a:lnTo>
                  <a:close/>
                </a:path>
                <a:path w="645159" h="227329">
                  <a:moveTo>
                    <a:pt x="340677" y="0"/>
                  </a:moveTo>
                  <a:lnTo>
                    <a:pt x="340207" y="0"/>
                  </a:lnTo>
                  <a:lnTo>
                    <a:pt x="339331" y="50"/>
                  </a:lnTo>
                  <a:lnTo>
                    <a:pt x="340677" y="0"/>
                  </a:lnTo>
                  <a:close/>
                </a:path>
                <a:path w="645159" h="227329">
                  <a:moveTo>
                    <a:pt x="348310" y="39535"/>
                  </a:moveTo>
                  <a:lnTo>
                    <a:pt x="347687" y="39776"/>
                  </a:lnTo>
                  <a:lnTo>
                    <a:pt x="347510" y="39839"/>
                  </a:lnTo>
                  <a:lnTo>
                    <a:pt x="346964" y="39992"/>
                  </a:lnTo>
                  <a:lnTo>
                    <a:pt x="346710" y="40093"/>
                  </a:lnTo>
                  <a:lnTo>
                    <a:pt x="343192" y="40843"/>
                  </a:lnTo>
                  <a:lnTo>
                    <a:pt x="342353" y="40944"/>
                  </a:lnTo>
                  <a:lnTo>
                    <a:pt x="341515" y="40995"/>
                  </a:lnTo>
                  <a:lnTo>
                    <a:pt x="342684" y="40995"/>
                  </a:lnTo>
                  <a:lnTo>
                    <a:pt x="343522" y="40881"/>
                  </a:lnTo>
                  <a:lnTo>
                    <a:pt x="344678" y="40728"/>
                  </a:lnTo>
                  <a:lnTo>
                    <a:pt x="345033" y="40614"/>
                  </a:lnTo>
                  <a:lnTo>
                    <a:pt x="345236" y="40589"/>
                  </a:lnTo>
                  <a:lnTo>
                    <a:pt x="347218" y="40030"/>
                  </a:lnTo>
                  <a:lnTo>
                    <a:pt x="348310" y="39535"/>
                  </a:lnTo>
                  <a:close/>
                </a:path>
                <a:path w="645159" h="227329">
                  <a:moveTo>
                    <a:pt x="349097" y="39179"/>
                  </a:moveTo>
                  <a:lnTo>
                    <a:pt x="348310" y="39535"/>
                  </a:lnTo>
                  <a:lnTo>
                    <a:pt x="348615" y="39420"/>
                  </a:lnTo>
                  <a:lnTo>
                    <a:pt x="349097" y="39179"/>
                  </a:lnTo>
                  <a:close/>
                </a:path>
                <a:path w="645159" h="227329">
                  <a:moveTo>
                    <a:pt x="350151" y="2349"/>
                  </a:moveTo>
                  <a:close/>
                </a:path>
                <a:path w="645159" h="227329">
                  <a:moveTo>
                    <a:pt x="352374" y="3632"/>
                  </a:moveTo>
                  <a:lnTo>
                    <a:pt x="351802" y="3225"/>
                  </a:lnTo>
                  <a:lnTo>
                    <a:pt x="350202" y="2374"/>
                  </a:lnTo>
                  <a:lnTo>
                    <a:pt x="351053" y="2857"/>
                  </a:lnTo>
                  <a:lnTo>
                    <a:pt x="352374" y="3632"/>
                  </a:lnTo>
                  <a:close/>
                </a:path>
                <a:path w="645159" h="227329">
                  <a:moveTo>
                    <a:pt x="353580" y="4559"/>
                  </a:moveTo>
                  <a:lnTo>
                    <a:pt x="353301" y="4279"/>
                  </a:lnTo>
                  <a:lnTo>
                    <a:pt x="352374" y="3632"/>
                  </a:lnTo>
                  <a:lnTo>
                    <a:pt x="353580" y="4559"/>
                  </a:lnTo>
                  <a:close/>
                </a:path>
                <a:path w="645159" h="227329">
                  <a:moveTo>
                    <a:pt x="353593" y="36410"/>
                  </a:moveTo>
                  <a:lnTo>
                    <a:pt x="352780" y="37045"/>
                  </a:lnTo>
                  <a:lnTo>
                    <a:pt x="351878" y="37630"/>
                  </a:lnTo>
                  <a:lnTo>
                    <a:pt x="350812" y="38290"/>
                  </a:lnTo>
                  <a:lnTo>
                    <a:pt x="351053" y="38163"/>
                  </a:lnTo>
                  <a:lnTo>
                    <a:pt x="351967" y="37655"/>
                  </a:lnTo>
                  <a:lnTo>
                    <a:pt x="353237" y="36741"/>
                  </a:lnTo>
                  <a:lnTo>
                    <a:pt x="353593" y="36410"/>
                  </a:lnTo>
                  <a:close/>
                </a:path>
                <a:path w="645159" h="227329">
                  <a:moveTo>
                    <a:pt x="355561" y="34569"/>
                  </a:moveTo>
                  <a:lnTo>
                    <a:pt x="354876" y="35229"/>
                  </a:lnTo>
                  <a:lnTo>
                    <a:pt x="354393" y="35687"/>
                  </a:lnTo>
                  <a:lnTo>
                    <a:pt x="355295" y="34874"/>
                  </a:lnTo>
                  <a:lnTo>
                    <a:pt x="355511" y="34632"/>
                  </a:lnTo>
                  <a:close/>
                </a:path>
                <a:path w="645159" h="227329">
                  <a:moveTo>
                    <a:pt x="355739" y="34378"/>
                  </a:moveTo>
                  <a:lnTo>
                    <a:pt x="355574" y="34556"/>
                  </a:lnTo>
                  <a:lnTo>
                    <a:pt x="355739" y="34378"/>
                  </a:lnTo>
                  <a:close/>
                </a:path>
                <a:path w="645159" h="227329">
                  <a:moveTo>
                    <a:pt x="356209" y="33832"/>
                  </a:moveTo>
                  <a:lnTo>
                    <a:pt x="355739" y="34378"/>
                  </a:lnTo>
                  <a:lnTo>
                    <a:pt x="356095" y="33997"/>
                  </a:lnTo>
                  <a:lnTo>
                    <a:pt x="356209" y="33832"/>
                  </a:lnTo>
                  <a:close/>
                </a:path>
                <a:path w="645159" h="227329">
                  <a:moveTo>
                    <a:pt x="356831" y="33032"/>
                  </a:moveTo>
                  <a:close/>
                </a:path>
                <a:path w="645159" h="227329">
                  <a:moveTo>
                    <a:pt x="359549" y="28308"/>
                  </a:moveTo>
                  <a:close/>
                </a:path>
                <a:path w="645159" h="227329">
                  <a:moveTo>
                    <a:pt x="360997" y="18364"/>
                  </a:moveTo>
                  <a:lnTo>
                    <a:pt x="360946" y="17665"/>
                  </a:lnTo>
                  <a:lnTo>
                    <a:pt x="360895" y="16776"/>
                  </a:lnTo>
                  <a:lnTo>
                    <a:pt x="360260" y="14147"/>
                  </a:lnTo>
                  <a:lnTo>
                    <a:pt x="359511" y="12585"/>
                  </a:lnTo>
                  <a:lnTo>
                    <a:pt x="359841" y="13423"/>
                  </a:lnTo>
                  <a:lnTo>
                    <a:pt x="360324" y="14922"/>
                  </a:lnTo>
                  <a:lnTo>
                    <a:pt x="360489" y="15570"/>
                  </a:lnTo>
                  <a:lnTo>
                    <a:pt x="360641" y="16230"/>
                  </a:lnTo>
                  <a:lnTo>
                    <a:pt x="360857" y="17297"/>
                  </a:lnTo>
                  <a:lnTo>
                    <a:pt x="360972" y="18224"/>
                  </a:lnTo>
                  <a:lnTo>
                    <a:pt x="360997" y="18364"/>
                  </a:lnTo>
                  <a:close/>
                </a:path>
                <a:path w="645159" h="227329">
                  <a:moveTo>
                    <a:pt x="644893" y="193865"/>
                  </a:moveTo>
                  <a:lnTo>
                    <a:pt x="642480" y="192468"/>
                  </a:lnTo>
                  <a:lnTo>
                    <a:pt x="642480" y="197764"/>
                  </a:lnTo>
                  <a:lnTo>
                    <a:pt x="642353" y="198005"/>
                  </a:lnTo>
                  <a:lnTo>
                    <a:pt x="642480" y="197764"/>
                  </a:lnTo>
                  <a:lnTo>
                    <a:pt x="642480" y="192468"/>
                  </a:lnTo>
                  <a:lnTo>
                    <a:pt x="642353" y="192405"/>
                  </a:lnTo>
                  <a:lnTo>
                    <a:pt x="359537" y="28346"/>
                  </a:lnTo>
                  <a:lnTo>
                    <a:pt x="356831" y="33032"/>
                  </a:lnTo>
                  <a:lnTo>
                    <a:pt x="642124" y="198564"/>
                  </a:lnTo>
                  <a:lnTo>
                    <a:pt x="642289" y="198297"/>
                  </a:lnTo>
                  <a:lnTo>
                    <a:pt x="642353" y="198158"/>
                  </a:lnTo>
                  <a:lnTo>
                    <a:pt x="642442" y="197993"/>
                  </a:lnTo>
                  <a:lnTo>
                    <a:pt x="642747" y="197332"/>
                  </a:lnTo>
                  <a:lnTo>
                    <a:pt x="642835" y="197129"/>
                  </a:lnTo>
                  <a:lnTo>
                    <a:pt x="642950" y="196900"/>
                  </a:lnTo>
                  <a:lnTo>
                    <a:pt x="643356" y="196126"/>
                  </a:lnTo>
                  <a:lnTo>
                    <a:pt x="643001" y="196837"/>
                  </a:lnTo>
                  <a:lnTo>
                    <a:pt x="643382" y="196126"/>
                  </a:lnTo>
                  <a:lnTo>
                    <a:pt x="643966" y="195160"/>
                  </a:lnTo>
                  <a:lnTo>
                    <a:pt x="643801" y="195376"/>
                  </a:lnTo>
                  <a:lnTo>
                    <a:pt x="644296" y="194691"/>
                  </a:lnTo>
                  <a:lnTo>
                    <a:pt x="644677" y="194157"/>
                  </a:lnTo>
                  <a:lnTo>
                    <a:pt x="644867" y="19390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1" name="object 797"/>
            <p:cNvSpPr/>
            <p:nvPr/>
          </p:nvSpPr>
          <p:spPr>
            <a:xfrm>
              <a:off x="8375536" y="5856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2758" y="165"/>
                  </a:moveTo>
                  <a:close/>
                </a:path>
                <a:path w="41275" h="41275">
                  <a:moveTo>
                    <a:pt x="22999" y="40830"/>
                  </a:moveTo>
                  <a:lnTo>
                    <a:pt x="22313" y="40906"/>
                  </a:lnTo>
                  <a:lnTo>
                    <a:pt x="22123" y="40919"/>
                  </a:lnTo>
                  <a:lnTo>
                    <a:pt x="21983" y="40944"/>
                  </a:lnTo>
                  <a:lnTo>
                    <a:pt x="22136" y="40932"/>
                  </a:lnTo>
                  <a:lnTo>
                    <a:pt x="22999" y="40830"/>
                  </a:lnTo>
                  <a:close/>
                </a:path>
                <a:path w="41275" h="41275">
                  <a:moveTo>
                    <a:pt x="23037" y="165"/>
                  </a:moveTo>
                  <a:close/>
                </a:path>
                <a:path w="41275" h="41275">
                  <a:moveTo>
                    <a:pt x="24561" y="381"/>
                  </a:moveTo>
                  <a:lnTo>
                    <a:pt x="23126" y="190"/>
                  </a:lnTo>
                  <a:lnTo>
                    <a:pt x="24561" y="381"/>
                  </a:lnTo>
                  <a:close/>
                </a:path>
                <a:path w="41275" h="41275">
                  <a:moveTo>
                    <a:pt x="36537" y="33020"/>
                  </a:moveTo>
                  <a:lnTo>
                    <a:pt x="20408" y="23660"/>
                  </a:lnTo>
                  <a:lnTo>
                    <a:pt x="19367" y="23063"/>
                  </a:lnTo>
                  <a:lnTo>
                    <a:pt x="18173" y="22377"/>
                  </a:lnTo>
                  <a:lnTo>
                    <a:pt x="17805" y="21666"/>
                  </a:lnTo>
                  <a:lnTo>
                    <a:pt x="17691" y="19875"/>
                  </a:lnTo>
                  <a:lnTo>
                    <a:pt x="17614" y="21463"/>
                  </a:lnTo>
                  <a:lnTo>
                    <a:pt x="17614" y="18973"/>
                  </a:lnTo>
                  <a:lnTo>
                    <a:pt x="17614" y="190"/>
                  </a:lnTo>
                  <a:lnTo>
                    <a:pt x="15455" y="495"/>
                  </a:lnTo>
                  <a:lnTo>
                    <a:pt x="13373" y="1143"/>
                  </a:lnTo>
                  <a:lnTo>
                    <a:pt x="10833" y="2400"/>
                  </a:lnTo>
                  <a:lnTo>
                    <a:pt x="10541" y="2552"/>
                  </a:lnTo>
                  <a:lnTo>
                    <a:pt x="10363" y="2654"/>
                  </a:lnTo>
                  <a:lnTo>
                    <a:pt x="9410" y="3124"/>
                  </a:lnTo>
                  <a:lnTo>
                    <a:pt x="8902" y="3492"/>
                  </a:lnTo>
                  <a:lnTo>
                    <a:pt x="7518" y="4279"/>
                  </a:lnTo>
                  <a:lnTo>
                    <a:pt x="5067" y="6604"/>
                  </a:lnTo>
                  <a:lnTo>
                    <a:pt x="3263" y="9398"/>
                  </a:lnTo>
                  <a:lnTo>
                    <a:pt x="2933" y="9906"/>
                  </a:lnTo>
                  <a:lnTo>
                    <a:pt x="1231" y="12750"/>
                  </a:lnTo>
                  <a:lnTo>
                    <a:pt x="241" y="15976"/>
                  </a:lnTo>
                  <a:lnTo>
                    <a:pt x="127" y="17741"/>
                  </a:lnTo>
                  <a:lnTo>
                    <a:pt x="0" y="18757"/>
                  </a:lnTo>
                  <a:lnTo>
                    <a:pt x="0" y="19989"/>
                  </a:lnTo>
                  <a:lnTo>
                    <a:pt x="63" y="19050"/>
                  </a:lnTo>
                  <a:lnTo>
                    <a:pt x="76" y="22301"/>
                  </a:lnTo>
                  <a:lnTo>
                    <a:pt x="2819" y="30899"/>
                  </a:lnTo>
                  <a:lnTo>
                    <a:pt x="3175" y="31534"/>
                  </a:lnTo>
                  <a:lnTo>
                    <a:pt x="3683" y="32308"/>
                  </a:lnTo>
                  <a:lnTo>
                    <a:pt x="3810" y="32473"/>
                  </a:lnTo>
                  <a:lnTo>
                    <a:pt x="3949" y="32651"/>
                  </a:lnTo>
                  <a:lnTo>
                    <a:pt x="4254" y="33032"/>
                  </a:lnTo>
                  <a:lnTo>
                    <a:pt x="4114" y="32842"/>
                  </a:lnTo>
                  <a:lnTo>
                    <a:pt x="4254" y="33020"/>
                  </a:lnTo>
                  <a:lnTo>
                    <a:pt x="20370" y="23672"/>
                  </a:lnTo>
                  <a:lnTo>
                    <a:pt x="4267" y="33032"/>
                  </a:lnTo>
                  <a:lnTo>
                    <a:pt x="5118" y="34163"/>
                  </a:lnTo>
                  <a:lnTo>
                    <a:pt x="5613" y="34785"/>
                  </a:lnTo>
                  <a:lnTo>
                    <a:pt x="20370" y="40995"/>
                  </a:lnTo>
                  <a:lnTo>
                    <a:pt x="20713" y="40995"/>
                  </a:lnTo>
                  <a:lnTo>
                    <a:pt x="21259" y="40995"/>
                  </a:lnTo>
                  <a:lnTo>
                    <a:pt x="21945" y="40957"/>
                  </a:lnTo>
                  <a:lnTo>
                    <a:pt x="21615" y="40957"/>
                  </a:lnTo>
                  <a:lnTo>
                    <a:pt x="24650" y="40601"/>
                  </a:lnTo>
                  <a:lnTo>
                    <a:pt x="22999" y="40830"/>
                  </a:lnTo>
                  <a:lnTo>
                    <a:pt x="24955" y="40589"/>
                  </a:lnTo>
                  <a:lnTo>
                    <a:pt x="25412" y="40513"/>
                  </a:lnTo>
                  <a:lnTo>
                    <a:pt x="26200" y="40259"/>
                  </a:lnTo>
                  <a:lnTo>
                    <a:pt x="26492" y="40170"/>
                  </a:lnTo>
                  <a:lnTo>
                    <a:pt x="27012" y="39992"/>
                  </a:lnTo>
                  <a:lnTo>
                    <a:pt x="27749" y="39751"/>
                  </a:lnTo>
                  <a:lnTo>
                    <a:pt x="29006" y="39090"/>
                  </a:lnTo>
                  <a:lnTo>
                    <a:pt x="29171" y="39001"/>
                  </a:lnTo>
                  <a:lnTo>
                    <a:pt x="30010" y="38595"/>
                  </a:lnTo>
                  <a:lnTo>
                    <a:pt x="30835" y="38112"/>
                  </a:lnTo>
                  <a:lnTo>
                    <a:pt x="31737" y="37630"/>
                  </a:lnTo>
                  <a:lnTo>
                    <a:pt x="32410" y="37274"/>
                  </a:lnTo>
                  <a:lnTo>
                    <a:pt x="33261" y="36563"/>
                  </a:lnTo>
                  <a:lnTo>
                    <a:pt x="33489" y="36372"/>
                  </a:lnTo>
                  <a:lnTo>
                    <a:pt x="34658" y="35394"/>
                  </a:lnTo>
                  <a:lnTo>
                    <a:pt x="34886" y="35102"/>
                  </a:lnTo>
                  <a:lnTo>
                    <a:pt x="35001" y="34950"/>
                  </a:lnTo>
                  <a:lnTo>
                    <a:pt x="35255" y="34709"/>
                  </a:lnTo>
                  <a:lnTo>
                    <a:pt x="35928" y="33832"/>
                  </a:lnTo>
                  <a:lnTo>
                    <a:pt x="36525" y="33058"/>
                  </a:lnTo>
                  <a:close/>
                </a:path>
                <a:path w="41275" h="41275">
                  <a:moveTo>
                    <a:pt x="38468" y="10985"/>
                  </a:moveTo>
                  <a:lnTo>
                    <a:pt x="38341" y="10731"/>
                  </a:lnTo>
                  <a:lnTo>
                    <a:pt x="38138" y="10388"/>
                  </a:lnTo>
                  <a:lnTo>
                    <a:pt x="38468" y="10985"/>
                  </a:lnTo>
                  <a:close/>
                </a:path>
                <a:path w="41275" h="41275">
                  <a:moveTo>
                    <a:pt x="39230" y="12560"/>
                  </a:moveTo>
                  <a:lnTo>
                    <a:pt x="38836" y="11747"/>
                  </a:lnTo>
                  <a:lnTo>
                    <a:pt x="38608" y="11239"/>
                  </a:lnTo>
                  <a:lnTo>
                    <a:pt x="38506" y="11074"/>
                  </a:lnTo>
                  <a:lnTo>
                    <a:pt x="37871" y="9982"/>
                  </a:lnTo>
                  <a:lnTo>
                    <a:pt x="38366" y="10934"/>
                  </a:lnTo>
                  <a:lnTo>
                    <a:pt x="38760" y="11709"/>
                  </a:lnTo>
                  <a:lnTo>
                    <a:pt x="39230" y="12560"/>
                  </a:lnTo>
                  <a:close/>
                </a:path>
                <a:path w="41275" h="41275">
                  <a:moveTo>
                    <a:pt x="40360" y="15760"/>
                  </a:moveTo>
                  <a:lnTo>
                    <a:pt x="39979" y="14147"/>
                  </a:lnTo>
                  <a:lnTo>
                    <a:pt x="39649" y="13449"/>
                  </a:lnTo>
                  <a:lnTo>
                    <a:pt x="40360" y="15760"/>
                  </a:lnTo>
                  <a:close/>
                </a:path>
                <a:path w="41275" h="41275">
                  <a:moveTo>
                    <a:pt x="40919" y="21297"/>
                  </a:moveTo>
                  <a:lnTo>
                    <a:pt x="40767" y="19888"/>
                  </a:lnTo>
                  <a:lnTo>
                    <a:pt x="40665" y="18935"/>
                  </a:lnTo>
                  <a:lnTo>
                    <a:pt x="40767" y="19850"/>
                  </a:lnTo>
                  <a:lnTo>
                    <a:pt x="40767" y="19443"/>
                  </a:lnTo>
                  <a:lnTo>
                    <a:pt x="40614" y="16776"/>
                  </a:lnTo>
                  <a:lnTo>
                    <a:pt x="40360" y="15760"/>
                  </a:lnTo>
                  <a:lnTo>
                    <a:pt x="39801" y="14033"/>
                  </a:lnTo>
                  <a:lnTo>
                    <a:pt x="39624" y="13436"/>
                  </a:lnTo>
                  <a:lnTo>
                    <a:pt x="39585" y="13271"/>
                  </a:lnTo>
                  <a:lnTo>
                    <a:pt x="39370" y="12877"/>
                  </a:lnTo>
                  <a:lnTo>
                    <a:pt x="39268" y="12661"/>
                  </a:lnTo>
                  <a:lnTo>
                    <a:pt x="38760" y="11709"/>
                  </a:lnTo>
                  <a:lnTo>
                    <a:pt x="37782" y="9855"/>
                  </a:lnTo>
                  <a:lnTo>
                    <a:pt x="37871" y="9982"/>
                  </a:lnTo>
                  <a:lnTo>
                    <a:pt x="37630" y="9537"/>
                  </a:lnTo>
                  <a:lnTo>
                    <a:pt x="37541" y="9385"/>
                  </a:lnTo>
                  <a:lnTo>
                    <a:pt x="36639" y="7632"/>
                  </a:lnTo>
                  <a:lnTo>
                    <a:pt x="36449" y="7289"/>
                  </a:lnTo>
                  <a:lnTo>
                    <a:pt x="34836" y="5689"/>
                  </a:lnTo>
                  <a:lnTo>
                    <a:pt x="33985" y="4749"/>
                  </a:lnTo>
                  <a:lnTo>
                    <a:pt x="33820" y="4660"/>
                  </a:lnTo>
                  <a:lnTo>
                    <a:pt x="33477" y="4318"/>
                  </a:lnTo>
                  <a:lnTo>
                    <a:pt x="30175" y="2565"/>
                  </a:lnTo>
                  <a:lnTo>
                    <a:pt x="30314" y="2616"/>
                  </a:lnTo>
                  <a:lnTo>
                    <a:pt x="30111" y="2501"/>
                  </a:lnTo>
                  <a:lnTo>
                    <a:pt x="29832" y="2387"/>
                  </a:lnTo>
                  <a:lnTo>
                    <a:pt x="29984" y="2451"/>
                  </a:lnTo>
                  <a:lnTo>
                    <a:pt x="30111" y="2527"/>
                  </a:lnTo>
                  <a:lnTo>
                    <a:pt x="29819" y="2311"/>
                  </a:lnTo>
                  <a:lnTo>
                    <a:pt x="28702" y="1765"/>
                  </a:lnTo>
                  <a:lnTo>
                    <a:pt x="27508" y="1193"/>
                  </a:lnTo>
                  <a:lnTo>
                    <a:pt x="26720" y="939"/>
                  </a:lnTo>
                  <a:lnTo>
                    <a:pt x="26085" y="736"/>
                  </a:lnTo>
                  <a:lnTo>
                    <a:pt x="25679" y="622"/>
                  </a:lnTo>
                  <a:lnTo>
                    <a:pt x="25311" y="495"/>
                  </a:lnTo>
                  <a:lnTo>
                    <a:pt x="24828" y="444"/>
                  </a:lnTo>
                  <a:lnTo>
                    <a:pt x="24688" y="431"/>
                  </a:lnTo>
                  <a:lnTo>
                    <a:pt x="23126" y="190"/>
                  </a:lnTo>
                  <a:lnTo>
                    <a:pt x="22809" y="165"/>
                  </a:lnTo>
                  <a:lnTo>
                    <a:pt x="22644" y="139"/>
                  </a:lnTo>
                  <a:lnTo>
                    <a:pt x="22479" y="127"/>
                  </a:lnTo>
                  <a:lnTo>
                    <a:pt x="22161" y="76"/>
                  </a:lnTo>
                  <a:lnTo>
                    <a:pt x="22034" y="63"/>
                  </a:lnTo>
                  <a:lnTo>
                    <a:pt x="21297" y="0"/>
                  </a:lnTo>
                  <a:lnTo>
                    <a:pt x="20408" y="0"/>
                  </a:lnTo>
                  <a:lnTo>
                    <a:pt x="19939" y="12"/>
                  </a:lnTo>
                  <a:lnTo>
                    <a:pt x="19812" y="12"/>
                  </a:lnTo>
                  <a:lnTo>
                    <a:pt x="19596" y="12"/>
                  </a:lnTo>
                  <a:lnTo>
                    <a:pt x="19202" y="38"/>
                  </a:lnTo>
                  <a:lnTo>
                    <a:pt x="18821" y="50"/>
                  </a:lnTo>
                  <a:lnTo>
                    <a:pt x="17691" y="190"/>
                  </a:lnTo>
                  <a:lnTo>
                    <a:pt x="17614" y="18973"/>
                  </a:lnTo>
                  <a:lnTo>
                    <a:pt x="17614" y="20269"/>
                  </a:lnTo>
                  <a:lnTo>
                    <a:pt x="17653" y="20078"/>
                  </a:lnTo>
                  <a:lnTo>
                    <a:pt x="17691" y="19875"/>
                  </a:lnTo>
                  <a:lnTo>
                    <a:pt x="17691" y="18935"/>
                  </a:lnTo>
                  <a:lnTo>
                    <a:pt x="19037" y="18148"/>
                  </a:lnTo>
                  <a:lnTo>
                    <a:pt x="20269" y="17818"/>
                  </a:lnTo>
                  <a:lnTo>
                    <a:pt x="20408" y="17792"/>
                  </a:lnTo>
                  <a:lnTo>
                    <a:pt x="21755" y="18148"/>
                  </a:lnTo>
                  <a:lnTo>
                    <a:pt x="23037" y="18897"/>
                  </a:lnTo>
                  <a:lnTo>
                    <a:pt x="39204" y="28270"/>
                  </a:lnTo>
                  <a:lnTo>
                    <a:pt x="39662" y="27305"/>
                  </a:lnTo>
                  <a:lnTo>
                    <a:pt x="39725" y="27152"/>
                  </a:lnTo>
                  <a:lnTo>
                    <a:pt x="39878" y="26771"/>
                  </a:lnTo>
                  <a:lnTo>
                    <a:pt x="40106" y="26250"/>
                  </a:lnTo>
                  <a:lnTo>
                    <a:pt x="40474" y="24612"/>
                  </a:lnTo>
                  <a:lnTo>
                    <a:pt x="40614" y="24206"/>
                  </a:lnTo>
                  <a:lnTo>
                    <a:pt x="40919" y="21297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2" name="object 798"/>
            <p:cNvSpPr/>
            <p:nvPr/>
          </p:nvSpPr>
          <p:spPr>
            <a:xfrm>
              <a:off x="8393150" y="5874489"/>
              <a:ext cx="344170" cy="209550"/>
            </a:xfrm>
            <a:custGeom>
              <a:avLst/>
              <a:gdLst/>
              <a:ahLst/>
              <a:cxnLst/>
              <a:rect l="l" t="t" r="r" b="b"/>
              <a:pathLst>
                <a:path w="344170" h="209550">
                  <a:moveTo>
                    <a:pt x="21640" y="10528"/>
                  </a:moveTo>
                  <a:lnTo>
                    <a:pt x="5511" y="1143"/>
                  </a:lnTo>
                  <a:lnTo>
                    <a:pt x="5422" y="3200"/>
                  </a:lnTo>
                  <a:lnTo>
                    <a:pt x="5422" y="2108"/>
                  </a:lnTo>
                  <a:lnTo>
                    <a:pt x="5422" y="1143"/>
                  </a:lnTo>
                  <a:lnTo>
                    <a:pt x="4140" y="355"/>
                  </a:lnTo>
                  <a:lnTo>
                    <a:pt x="2844" y="25"/>
                  </a:lnTo>
                  <a:lnTo>
                    <a:pt x="2654" y="25"/>
                  </a:lnTo>
                  <a:lnTo>
                    <a:pt x="1422" y="355"/>
                  </a:lnTo>
                  <a:lnTo>
                    <a:pt x="76" y="1143"/>
                  </a:lnTo>
                  <a:lnTo>
                    <a:pt x="76" y="2082"/>
                  </a:lnTo>
                  <a:lnTo>
                    <a:pt x="127" y="1854"/>
                  </a:lnTo>
                  <a:lnTo>
                    <a:pt x="76" y="2222"/>
                  </a:lnTo>
                  <a:lnTo>
                    <a:pt x="76" y="2082"/>
                  </a:lnTo>
                  <a:lnTo>
                    <a:pt x="0" y="3873"/>
                  </a:lnTo>
                  <a:lnTo>
                    <a:pt x="76" y="4000"/>
                  </a:lnTo>
                  <a:lnTo>
                    <a:pt x="88" y="4229"/>
                  </a:lnTo>
                  <a:lnTo>
                    <a:pt x="685" y="4838"/>
                  </a:lnTo>
                  <a:lnTo>
                    <a:pt x="1282" y="5422"/>
                  </a:lnTo>
                  <a:lnTo>
                    <a:pt x="2032" y="5448"/>
                  </a:lnTo>
                  <a:lnTo>
                    <a:pt x="2794" y="5867"/>
                  </a:lnTo>
                  <a:lnTo>
                    <a:pt x="18884" y="15201"/>
                  </a:lnTo>
                  <a:lnTo>
                    <a:pt x="19850" y="13830"/>
                  </a:lnTo>
                  <a:lnTo>
                    <a:pt x="19583" y="14236"/>
                  </a:lnTo>
                  <a:lnTo>
                    <a:pt x="19494" y="14363"/>
                  </a:lnTo>
                  <a:lnTo>
                    <a:pt x="18884" y="15201"/>
                  </a:lnTo>
                  <a:lnTo>
                    <a:pt x="19050" y="15087"/>
                  </a:lnTo>
                  <a:lnTo>
                    <a:pt x="19583" y="14351"/>
                  </a:lnTo>
                  <a:lnTo>
                    <a:pt x="20040" y="13677"/>
                  </a:lnTo>
                  <a:lnTo>
                    <a:pt x="20370" y="13081"/>
                  </a:lnTo>
                  <a:lnTo>
                    <a:pt x="20764" y="12395"/>
                  </a:lnTo>
                  <a:lnTo>
                    <a:pt x="21056" y="11836"/>
                  </a:lnTo>
                  <a:lnTo>
                    <a:pt x="21323" y="11239"/>
                  </a:lnTo>
                  <a:lnTo>
                    <a:pt x="21386" y="11099"/>
                  </a:lnTo>
                  <a:lnTo>
                    <a:pt x="21539" y="10782"/>
                  </a:lnTo>
                  <a:lnTo>
                    <a:pt x="21628" y="10541"/>
                  </a:lnTo>
                  <a:close/>
                </a:path>
                <a:path w="344170" h="209550">
                  <a:moveTo>
                    <a:pt x="310273" y="172694"/>
                  </a:moveTo>
                  <a:lnTo>
                    <a:pt x="309994" y="172910"/>
                  </a:lnTo>
                  <a:lnTo>
                    <a:pt x="308825" y="173913"/>
                  </a:lnTo>
                  <a:lnTo>
                    <a:pt x="307860" y="174942"/>
                  </a:lnTo>
                  <a:lnTo>
                    <a:pt x="308825" y="173939"/>
                  </a:lnTo>
                  <a:lnTo>
                    <a:pt x="309892" y="173024"/>
                  </a:lnTo>
                  <a:lnTo>
                    <a:pt x="310273" y="172694"/>
                  </a:lnTo>
                  <a:close/>
                </a:path>
                <a:path w="344170" h="209550">
                  <a:moveTo>
                    <a:pt x="311950" y="171424"/>
                  </a:moveTo>
                  <a:lnTo>
                    <a:pt x="311315" y="171843"/>
                  </a:lnTo>
                  <a:lnTo>
                    <a:pt x="311162" y="171958"/>
                  </a:lnTo>
                  <a:lnTo>
                    <a:pt x="311010" y="172072"/>
                  </a:lnTo>
                  <a:lnTo>
                    <a:pt x="310502" y="172504"/>
                  </a:lnTo>
                  <a:lnTo>
                    <a:pt x="311099" y="172034"/>
                  </a:lnTo>
                  <a:lnTo>
                    <a:pt x="311950" y="171424"/>
                  </a:lnTo>
                  <a:close/>
                </a:path>
                <a:path w="344170" h="209550">
                  <a:moveTo>
                    <a:pt x="313601" y="170484"/>
                  </a:moveTo>
                  <a:lnTo>
                    <a:pt x="313093" y="170764"/>
                  </a:lnTo>
                  <a:lnTo>
                    <a:pt x="312432" y="171107"/>
                  </a:lnTo>
                  <a:lnTo>
                    <a:pt x="312229" y="171246"/>
                  </a:lnTo>
                  <a:lnTo>
                    <a:pt x="311988" y="171399"/>
                  </a:lnTo>
                  <a:lnTo>
                    <a:pt x="313601" y="170484"/>
                  </a:lnTo>
                  <a:close/>
                </a:path>
                <a:path w="344170" h="209550">
                  <a:moveTo>
                    <a:pt x="320421" y="190182"/>
                  </a:moveTo>
                  <a:lnTo>
                    <a:pt x="309994" y="184124"/>
                  </a:lnTo>
                  <a:lnTo>
                    <a:pt x="304584" y="180987"/>
                  </a:lnTo>
                  <a:lnTo>
                    <a:pt x="304457" y="180924"/>
                  </a:lnTo>
                  <a:lnTo>
                    <a:pt x="304304" y="180822"/>
                  </a:lnTo>
                  <a:lnTo>
                    <a:pt x="304457" y="180962"/>
                  </a:lnTo>
                  <a:lnTo>
                    <a:pt x="304253" y="180848"/>
                  </a:lnTo>
                  <a:lnTo>
                    <a:pt x="303898" y="181737"/>
                  </a:lnTo>
                  <a:lnTo>
                    <a:pt x="303517" y="182664"/>
                  </a:lnTo>
                  <a:lnTo>
                    <a:pt x="303060" y="184518"/>
                  </a:lnTo>
                  <a:lnTo>
                    <a:pt x="303022" y="184797"/>
                  </a:lnTo>
                  <a:lnTo>
                    <a:pt x="303009" y="184950"/>
                  </a:lnTo>
                  <a:lnTo>
                    <a:pt x="302945" y="185204"/>
                  </a:lnTo>
                  <a:lnTo>
                    <a:pt x="302742" y="186918"/>
                  </a:lnTo>
                  <a:lnTo>
                    <a:pt x="302742" y="188607"/>
                  </a:lnTo>
                  <a:lnTo>
                    <a:pt x="302780" y="187566"/>
                  </a:lnTo>
                  <a:lnTo>
                    <a:pt x="302793" y="190169"/>
                  </a:lnTo>
                  <a:lnTo>
                    <a:pt x="303098" y="192824"/>
                  </a:lnTo>
                  <a:lnTo>
                    <a:pt x="303580" y="194691"/>
                  </a:lnTo>
                  <a:lnTo>
                    <a:pt x="304317" y="196494"/>
                  </a:lnTo>
                  <a:lnTo>
                    <a:pt x="304457" y="196837"/>
                  </a:lnTo>
                  <a:lnTo>
                    <a:pt x="304571" y="197091"/>
                  </a:lnTo>
                  <a:lnTo>
                    <a:pt x="305193" y="198399"/>
                  </a:lnTo>
                  <a:lnTo>
                    <a:pt x="305943" y="199974"/>
                  </a:lnTo>
                  <a:lnTo>
                    <a:pt x="307682" y="202298"/>
                  </a:lnTo>
                  <a:lnTo>
                    <a:pt x="309892" y="204203"/>
                  </a:lnTo>
                  <a:lnTo>
                    <a:pt x="308559" y="203034"/>
                  </a:lnTo>
                  <a:lnTo>
                    <a:pt x="309892" y="204190"/>
                  </a:lnTo>
                  <a:lnTo>
                    <a:pt x="311010" y="205130"/>
                  </a:lnTo>
                  <a:lnTo>
                    <a:pt x="312115" y="205892"/>
                  </a:lnTo>
                  <a:lnTo>
                    <a:pt x="312559" y="206146"/>
                  </a:lnTo>
                  <a:lnTo>
                    <a:pt x="313677" y="206768"/>
                  </a:lnTo>
                  <a:lnTo>
                    <a:pt x="315480" y="207772"/>
                  </a:lnTo>
                  <a:lnTo>
                    <a:pt x="317881" y="208559"/>
                  </a:lnTo>
                  <a:lnTo>
                    <a:pt x="318630" y="208673"/>
                  </a:lnTo>
                  <a:lnTo>
                    <a:pt x="320357" y="208915"/>
                  </a:lnTo>
                  <a:lnTo>
                    <a:pt x="320421" y="190220"/>
                  </a:lnTo>
                  <a:close/>
                </a:path>
                <a:path w="344170" h="209550">
                  <a:moveTo>
                    <a:pt x="321335" y="209029"/>
                  </a:moveTo>
                  <a:close/>
                </a:path>
                <a:path w="344170" h="209550">
                  <a:moveTo>
                    <a:pt x="321678" y="209054"/>
                  </a:moveTo>
                  <a:lnTo>
                    <a:pt x="321462" y="209042"/>
                  </a:lnTo>
                  <a:lnTo>
                    <a:pt x="321678" y="209054"/>
                  </a:lnTo>
                  <a:close/>
                </a:path>
                <a:path w="344170" h="209550">
                  <a:moveTo>
                    <a:pt x="321767" y="168148"/>
                  </a:moveTo>
                  <a:lnTo>
                    <a:pt x="321576" y="168148"/>
                  </a:lnTo>
                  <a:lnTo>
                    <a:pt x="320827" y="168249"/>
                  </a:lnTo>
                  <a:lnTo>
                    <a:pt x="321767" y="168148"/>
                  </a:lnTo>
                  <a:close/>
                </a:path>
                <a:path w="344170" h="209550">
                  <a:moveTo>
                    <a:pt x="321983" y="209080"/>
                  </a:moveTo>
                  <a:lnTo>
                    <a:pt x="321754" y="209054"/>
                  </a:lnTo>
                  <a:lnTo>
                    <a:pt x="321983" y="209080"/>
                  </a:lnTo>
                  <a:close/>
                </a:path>
                <a:path w="344170" h="209550">
                  <a:moveTo>
                    <a:pt x="322605" y="209092"/>
                  </a:moveTo>
                  <a:lnTo>
                    <a:pt x="322249" y="209080"/>
                  </a:lnTo>
                  <a:lnTo>
                    <a:pt x="322110" y="209080"/>
                  </a:lnTo>
                  <a:lnTo>
                    <a:pt x="322389" y="209092"/>
                  </a:lnTo>
                  <a:lnTo>
                    <a:pt x="322605" y="209092"/>
                  </a:lnTo>
                  <a:close/>
                </a:path>
                <a:path w="344170" h="209550">
                  <a:moveTo>
                    <a:pt x="325462" y="208965"/>
                  </a:moveTo>
                  <a:lnTo>
                    <a:pt x="324472" y="209054"/>
                  </a:lnTo>
                  <a:lnTo>
                    <a:pt x="324332" y="209067"/>
                  </a:lnTo>
                  <a:lnTo>
                    <a:pt x="324078" y="209080"/>
                  </a:lnTo>
                  <a:lnTo>
                    <a:pt x="324688" y="209054"/>
                  </a:lnTo>
                  <a:lnTo>
                    <a:pt x="325462" y="208965"/>
                  </a:lnTo>
                  <a:close/>
                </a:path>
                <a:path w="344170" h="209550">
                  <a:moveTo>
                    <a:pt x="332181" y="170205"/>
                  </a:moveTo>
                  <a:lnTo>
                    <a:pt x="330644" y="169341"/>
                  </a:lnTo>
                  <a:lnTo>
                    <a:pt x="328041" y="168529"/>
                  </a:lnTo>
                  <a:lnTo>
                    <a:pt x="327875" y="168516"/>
                  </a:lnTo>
                  <a:lnTo>
                    <a:pt x="325501" y="168097"/>
                  </a:lnTo>
                  <a:lnTo>
                    <a:pt x="323138" y="168097"/>
                  </a:lnTo>
                  <a:lnTo>
                    <a:pt x="322757" y="168109"/>
                  </a:lnTo>
                  <a:lnTo>
                    <a:pt x="322326" y="168109"/>
                  </a:lnTo>
                  <a:lnTo>
                    <a:pt x="321767" y="168148"/>
                  </a:lnTo>
                  <a:lnTo>
                    <a:pt x="323100" y="168109"/>
                  </a:lnTo>
                  <a:lnTo>
                    <a:pt x="323418" y="168109"/>
                  </a:lnTo>
                  <a:lnTo>
                    <a:pt x="324675" y="168160"/>
                  </a:lnTo>
                  <a:lnTo>
                    <a:pt x="324446" y="168148"/>
                  </a:lnTo>
                  <a:lnTo>
                    <a:pt x="324599" y="168148"/>
                  </a:lnTo>
                  <a:lnTo>
                    <a:pt x="326999" y="168402"/>
                  </a:lnTo>
                  <a:lnTo>
                    <a:pt x="328612" y="168795"/>
                  </a:lnTo>
                  <a:lnTo>
                    <a:pt x="330200" y="169367"/>
                  </a:lnTo>
                  <a:lnTo>
                    <a:pt x="331228" y="169760"/>
                  </a:lnTo>
                  <a:lnTo>
                    <a:pt x="332181" y="170205"/>
                  </a:lnTo>
                  <a:close/>
                </a:path>
                <a:path w="344170" h="209550">
                  <a:moveTo>
                    <a:pt x="336689" y="173151"/>
                  </a:moveTo>
                  <a:lnTo>
                    <a:pt x="335724" y="172275"/>
                  </a:lnTo>
                  <a:lnTo>
                    <a:pt x="334149" y="171335"/>
                  </a:lnTo>
                  <a:lnTo>
                    <a:pt x="334556" y="171615"/>
                  </a:lnTo>
                  <a:lnTo>
                    <a:pt x="336689" y="173151"/>
                  </a:lnTo>
                  <a:close/>
                </a:path>
                <a:path w="344170" h="209550">
                  <a:moveTo>
                    <a:pt x="337997" y="174434"/>
                  </a:moveTo>
                  <a:lnTo>
                    <a:pt x="337680" y="174015"/>
                  </a:lnTo>
                  <a:lnTo>
                    <a:pt x="336689" y="173151"/>
                  </a:lnTo>
                  <a:lnTo>
                    <a:pt x="337997" y="174434"/>
                  </a:lnTo>
                  <a:close/>
                </a:path>
                <a:path w="344170" h="209550">
                  <a:moveTo>
                    <a:pt x="339001" y="201663"/>
                  </a:moveTo>
                  <a:lnTo>
                    <a:pt x="337566" y="203250"/>
                  </a:lnTo>
                  <a:lnTo>
                    <a:pt x="335076" y="205244"/>
                  </a:lnTo>
                  <a:lnTo>
                    <a:pt x="334251" y="205841"/>
                  </a:lnTo>
                  <a:lnTo>
                    <a:pt x="333349" y="206362"/>
                  </a:lnTo>
                  <a:lnTo>
                    <a:pt x="335648" y="205155"/>
                  </a:lnTo>
                  <a:lnTo>
                    <a:pt x="338289" y="202755"/>
                  </a:lnTo>
                  <a:lnTo>
                    <a:pt x="339001" y="201663"/>
                  </a:lnTo>
                  <a:close/>
                </a:path>
                <a:path w="344170" h="209550">
                  <a:moveTo>
                    <a:pt x="339966" y="176974"/>
                  </a:moveTo>
                  <a:lnTo>
                    <a:pt x="339293" y="176072"/>
                  </a:lnTo>
                  <a:lnTo>
                    <a:pt x="339966" y="176974"/>
                  </a:lnTo>
                  <a:close/>
                </a:path>
                <a:path w="344170" h="209550">
                  <a:moveTo>
                    <a:pt x="340575" y="177901"/>
                  </a:moveTo>
                  <a:lnTo>
                    <a:pt x="339966" y="176974"/>
                  </a:lnTo>
                  <a:lnTo>
                    <a:pt x="340575" y="177914"/>
                  </a:lnTo>
                  <a:close/>
                </a:path>
                <a:path w="344170" h="209550">
                  <a:moveTo>
                    <a:pt x="343547" y="188468"/>
                  </a:moveTo>
                  <a:lnTo>
                    <a:pt x="343471" y="190690"/>
                  </a:lnTo>
                  <a:lnTo>
                    <a:pt x="343293" y="191998"/>
                  </a:lnTo>
                  <a:lnTo>
                    <a:pt x="342722" y="194449"/>
                  </a:lnTo>
                  <a:lnTo>
                    <a:pt x="342341" y="195630"/>
                  </a:lnTo>
                  <a:lnTo>
                    <a:pt x="342861" y="194449"/>
                  </a:lnTo>
                  <a:lnTo>
                    <a:pt x="343408" y="191998"/>
                  </a:lnTo>
                  <a:lnTo>
                    <a:pt x="343433" y="191236"/>
                  </a:lnTo>
                  <a:lnTo>
                    <a:pt x="343496" y="190690"/>
                  </a:lnTo>
                  <a:lnTo>
                    <a:pt x="343547" y="188468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3" name="object 799"/>
            <p:cNvSpPr/>
            <p:nvPr/>
          </p:nvSpPr>
          <p:spPr>
            <a:xfrm>
              <a:off x="8697430" y="6042599"/>
              <a:ext cx="39370" cy="41275"/>
            </a:xfrm>
            <a:custGeom>
              <a:avLst/>
              <a:gdLst/>
              <a:ahLst/>
              <a:cxnLst/>
              <a:rect l="l" t="t" r="r" b="b"/>
              <a:pathLst>
                <a:path w="39370" h="41275">
                  <a:moveTo>
                    <a:pt x="39192" y="17741"/>
                  </a:moveTo>
                  <a:lnTo>
                    <a:pt x="39027" y="17005"/>
                  </a:lnTo>
                  <a:lnTo>
                    <a:pt x="39001" y="16878"/>
                  </a:lnTo>
                  <a:lnTo>
                    <a:pt x="38862" y="16217"/>
                  </a:lnTo>
                  <a:lnTo>
                    <a:pt x="38684" y="15278"/>
                  </a:lnTo>
                  <a:lnTo>
                    <a:pt x="38658" y="15125"/>
                  </a:lnTo>
                  <a:lnTo>
                    <a:pt x="38569" y="14973"/>
                  </a:lnTo>
                  <a:lnTo>
                    <a:pt x="38519" y="14846"/>
                  </a:lnTo>
                  <a:lnTo>
                    <a:pt x="38379" y="14490"/>
                  </a:lnTo>
                  <a:lnTo>
                    <a:pt x="38303" y="14338"/>
                  </a:lnTo>
                  <a:lnTo>
                    <a:pt x="37680" y="12738"/>
                  </a:lnTo>
                  <a:lnTo>
                    <a:pt x="38341" y="14363"/>
                  </a:lnTo>
                  <a:lnTo>
                    <a:pt x="37731" y="12700"/>
                  </a:lnTo>
                  <a:lnTo>
                    <a:pt x="37528" y="12217"/>
                  </a:lnTo>
                  <a:lnTo>
                    <a:pt x="37528" y="12420"/>
                  </a:lnTo>
                  <a:lnTo>
                    <a:pt x="37465" y="12293"/>
                  </a:lnTo>
                  <a:lnTo>
                    <a:pt x="37528" y="12420"/>
                  </a:lnTo>
                  <a:lnTo>
                    <a:pt x="37528" y="12217"/>
                  </a:lnTo>
                  <a:lnTo>
                    <a:pt x="37376" y="11861"/>
                  </a:lnTo>
                  <a:lnTo>
                    <a:pt x="36982" y="11074"/>
                  </a:lnTo>
                  <a:lnTo>
                    <a:pt x="36982" y="29768"/>
                  </a:lnTo>
                  <a:lnTo>
                    <a:pt x="36207" y="31165"/>
                  </a:lnTo>
                  <a:lnTo>
                    <a:pt x="36982" y="29768"/>
                  </a:lnTo>
                  <a:lnTo>
                    <a:pt x="36982" y="11074"/>
                  </a:lnTo>
                  <a:lnTo>
                    <a:pt x="36868" y="10858"/>
                  </a:lnTo>
                  <a:lnTo>
                    <a:pt x="36791" y="10718"/>
                  </a:lnTo>
                  <a:lnTo>
                    <a:pt x="36525" y="10236"/>
                  </a:lnTo>
                  <a:lnTo>
                    <a:pt x="36296" y="9791"/>
                  </a:lnTo>
                  <a:lnTo>
                    <a:pt x="36055" y="9436"/>
                  </a:lnTo>
                  <a:lnTo>
                    <a:pt x="35687" y="8864"/>
                  </a:lnTo>
                  <a:lnTo>
                    <a:pt x="35560" y="8686"/>
                  </a:lnTo>
                  <a:lnTo>
                    <a:pt x="35001" y="7962"/>
                  </a:lnTo>
                  <a:lnTo>
                    <a:pt x="35331" y="8470"/>
                  </a:lnTo>
                  <a:lnTo>
                    <a:pt x="34963" y="7988"/>
                  </a:lnTo>
                  <a:lnTo>
                    <a:pt x="34925" y="7861"/>
                  </a:lnTo>
                  <a:lnTo>
                    <a:pt x="33401" y="5905"/>
                  </a:lnTo>
                  <a:lnTo>
                    <a:pt x="31445" y="4165"/>
                  </a:lnTo>
                  <a:lnTo>
                    <a:pt x="30962" y="3898"/>
                  </a:lnTo>
                  <a:lnTo>
                    <a:pt x="30962" y="4025"/>
                  </a:lnTo>
                  <a:lnTo>
                    <a:pt x="30962" y="3898"/>
                  </a:lnTo>
                  <a:lnTo>
                    <a:pt x="30264" y="3492"/>
                  </a:lnTo>
                  <a:lnTo>
                    <a:pt x="30810" y="3924"/>
                  </a:lnTo>
                  <a:lnTo>
                    <a:pt x="30327" y="3568"/>
                  </a:lnTo>
                  <a:lnTo>
                    <a:pt x="30327" y="37490"/>
                  </a:lnTo>
                  <a:lnTo>
                    <a:pt x="29413" y="38011"/>
                  </a:lnTo>
                  <a:lnTo>
                    <a:pt x="30327" y="37490"/>
                  </a:lnTo>
                  <a:lnTo>
                    <a:pt x="30327" y="3568"/>
                  </a:lnTo>
                  <a:lnTo>
                    <a:pt x="30175" y="3492"/>
                  </a:lnTo>
                  <a:lnTo>
                    <a:pt x="29845" y="3263"/>
                  </a:lnTo>
                  <a:lnTo>
                    <a:pt x="29616" y="3124"/>
                  </a:lnTo>
                  <a:lnTo>
                    <a:pt x="29489" y="3048"/>
                  </a:lnTo>
                  <a:lnTo>
                    <a:pt x="29324" y="2946"/>
                  </a:lnTo>
                  <a:lnTo>
                    <a:pt x="29095" y="2794"/>
                  </a:lnTo>
                  <a:lnTo>
                    <a:pt x="28829" y="2616"/>
                  </a:lnTo>
                  <a:lnTo>
                    <a:pt x="28359" y="2362"/>
                  </a:lnTo>
                  <a:lnTo>
                    <a:pt x="27800" y="2108"/>
                  </a:lnTo>
                  <a:lnTo>
                    <a:pt x="26720" y="1574"/>
                  </a:lnTo>
                  <a:lnTo>
                    <a:pt x="27800" y="2108"/>
                  </a:lnTo>
                  <a:lnTo>
                    <a:pt x="28244" y="2324"/>
                  </a:lnTo>
                  <a:lnTo>
                    <a:pt x="28079" y="2209"/>
                  </a:lnTo>
                  <a:lnTo>
                    <a:pt x="27800" y="2044"/>
                  </a:lnTo>
                  <a:lnTo>
                    <a:pt x="27635" y="1968"/>
                  </a:lnTo>
                  <a:lnTo>
                    <a:pt x="26416" y="1257"/>
                  </a:lnTo>
                  <a:lnTo>
                    <a:pt x="23761" y="419"/>
                  </a:lnTo>
                  <a:lnTo>
                    <a:pt x="23456" y="406"/>
                  </a:lnTo>
                  <a:lnTo>
                    <a:pt x="23317" y="355"/>
                  </a:lnTo>
                  <a:lnTo>
                    <a:pt x="22288" y="254"/>
                  </a:lnTo>
                  <a:lnTo>
                    <a:pt x="22072" y="228"/>
                  </a:lnTo>
                  <a:lnTo>
                    <a:pt x="21678" y="152"/>
                  </a:lnTo>
                  <a:lnTo>
                    <a:pt x="21577" y="22021"/>
                  </a:lnTo>
                  <a:lnTo>
                    <a:pt x="21513" y="21209"/>
                  </a:lnTo>
                  <a:lnTo>
                    <a:pt x="21577" y="22021"/>
                  </a:lnTo>
                  <a:lnTo>
                    <a:pt x="21577" y="152"/>
                  </a:lnTo>
                  <a:lnTo>
                    <a:pt x="21488" y="19824"/>
                  </a:lnTo>
                  <a:lnTo>
                    <a:pt x="21488" y="20053"/>
                  </a:lnTo>
                  <a:lnTo>
                    <a:pt x="21463" y="21272"/>
                  </a:lnTo>
                  <a:lnTo>
                    <a:pt x="21348" y="21615"/>
                  </a:lnTo>
                  <a:lnTo>
                    <a:pt x="21463" y="21285"/>
                  </a:lnTo>
                  <a:lnTo>
                    <a:pt x="20815" y="22415"/>
                  </a:lnTo>
                  <a:lnTo>
                    <a:pt x="18923" y="23228"/>
                  </a:lnTo>
                  <a:lnTo>
                    <a:pt x="18796" y="23228"/>
                  </a:lnTo>
                  <a:lnTo>
                    <a:pt x="18376" y="23215"/>
                  </a:lnTo>
                  <a:lnTo>
                    <a:pt x="17919" y="23088"/>
                  </a:lnTo>
                  <a:lnTo>
                    <a:pt x="16179" y="21323"/>
                  </a:lnTo>
                  <a:lnTo>
                    <a:pt x="16217" y="19659"/>
                  </a:lnTo>
                  <a:lnTo>
                    <a:pt x="16344" y="19291"/>
                  </a:lnTo>
                  <a:lnTo>
                    <a:pt x="16725" y="18808"/>
                  </a:lnTo>
                  <a:lnTo>
                    <a:pt x="18453" y="17767"/>
                  </a:lnTo>
                  <a:lnTo>
                    <a:pt x="19202" y="17767"/>
                  </a:lnTo>
                  <a:lnTo>
                    <a:pt x="19431" y="17818"/>
                  </a:lnTo>
                  <a:lnTo>
                    <a:pt x="19799" y="17945"/>
                  </a:lnTo>
                  <a:lnTo>
                    <a:pt x="20066" y="18084"/>
                  </a:lnTo>
                  <a:lnTo>
                    <a:pt x="20751" y="18453"/>
                  </a:lnTo>
                  <a:lnTo>
                    <a:pt x="20066" y="18084"/>
                  </a:lnTo>
                  <a:lnTo>
                    <a:pt x="20789" y="18516"/>
                  </a:lnTo>
                  <a:lnTo>
                    <a:pt x="21082" y="18834"/>
                  </a:lnTo>
                  <a:lnTo>
                    <a:pt x="21285" y="19291"/>
                  </a:lnTo>
                  <a:lnTo>
                    <a:pt x="21348" y="19418"/>
                  </a:lnTo>
                  <a:lnTo>
                    <a:pt x="21475" y="19710"/>
                  </a:lnTo>
                  <a:lnTo>
                    <a:pt x="21488" y="152"/>
                  </a:lnTo>
                  <a:lnTo>
                    <a:pt x="21005" y="127"/>
                  </a:lnTo>
                  <a:lnTo>
                    <a:pt x="20878" y="114"/>
                  </a:lnTo>
                  <a:lnTo>
                    <a:pt x="20739" y="101"/>
                  </a:lnTo>
                  <a:lnTo>
                    <a:pt x="20599" y="88"/>
                  </a:lnTo>
                  <a:lnTo>
                    <a:pt x="20459" y="50"/>
                  </a:lnTo>
                  <a:lnTo>
                    <a:pt x="20256" y="50"/>
                  </a:lnTo>
                  <a:lnTo>
                    <a:pt x="20104" y="38"/>
                  </a:lnTo>
                  <a:lnTo>
                    <a:pt x="20040" y="18021"/>
                  </a:lnTo>
                  <a:lnTo>
                    <a:pt x="19824" y="17945"/>
                  </a:lnTo>
                  <a:lnTo>
                    <a:pt x="20040" y="18021"/>
                  </a:lnTo>
                  <a:lnTo>
                    <a:pt x="20040" y="38"/>
                  </a:lnTo>
                  <a:lnTo>
                    <a:pt x="19900" y="25"/>
                  </a:lnTo>
                  <a:lnTo>
                    <a:pt x="19748" y="12"/>
                  </a:lnTo>
                  <a:lnTo>
                    <a:pt x="19519" y="0"/>
                  </a:lnTo>
                  <a:lnTo>
                    <a:pt x="19392" y="0"/>
                  </a:lnTo>
                  <a:lnTo>
                    <a:pt x="18046" y="0"/>
                  </a:lnTo>
                  <a:lnTo>
                    <a:pt x="17297" y="38"/>
                  </a:lnTo>
                  <a:lnTo>
                    <a:pt x="16078" y="190"/>
                  </a:lnTo>
                  <a:lnTo>
                    <a:pt x="16078" y="19545"/>
                  </a:lnTo>
                  <a:lnTo>
                    <a:pt x="16027" y="19964"/>
                  </a:lnTo>
                  <a:lnTo>
                    <a:pt x="16027" y="19659"/>
                  </a:lnTo>
                  <a:lnTo>
                    <a:pt x="16078" y="190"/>
                  </a:lnTo>
                  <a:lnTo>
                    <a:pt x="14046" y="419"/>
                  </a:lnTo>
                  <a:lnTo>
                    <a:pt x="11633" y="1155"/>
                  </a:lnTo>
                  <a:lnTo>
                    <a:pt x="9042" y="2527"/>
                  </a:lnTo>
                  <a:lnTo>
                    <a:pt x="5651" y="4889"/>
                  </a:lnTo>
                  <a:lnTo>
                    <a:pt x="4546" y="5829"/>
                  </a:lnTo>
                  <a:lnTo>
                    <a:pt x="3568" y="6858"/>
                  </a:lnTo>
                  <a:lnTo>
                    <a:pt x="2717" y="7962"/>
                  </a:lnTo>
                  <a:lnTo>
                    <a:pt x="2501" y="8255"/>
                  </a:lnTo>
                  <a:lnTo>
                    <a:pt x="1790" y="9258"/>
                  </a:lnTo>
                  <a:lnTo>
                    <a:pt x="1206" y="10236"/>
                  </a:lnTo>
                  <a:lnTo>
                    <a:pt x="558" y="11417"/>
                  </a:lnTo>
                  <a:lnTo>
                    <a:pt x="304" y="12014"/>
                  </a:lnTo>
                  <a:lnTo>
                    <a:pt x="215" y="12179"/>
                  </a:lnTo>
                  <a:lnTo>
                    <a:pt x="0" y="12700"/>
                  </a:lnTo>
                  <a:lnTo>
                    <a:pt x="177" y="12814"/>
                  </a:lnTo>
                  <a:lnTo>
                    <a:pt x="304" y="12877"/>
                  </a:lnTo>
                  <a:lnTo>
                    <a:pt x="5613" y="15951"/>
                  </a:lnTo>
                  <a:lnTo>
                    <a:pt x="16078" y="22047"/>
                  </a:lnTo>
                  <a:lnTo>
                    <a:pt x="16052" y="21094"/>
                  </a:lnTo>
                  <a:lnTo>
                    <a:pt x="16078" y="22047"/>
                  </a:lnTo>
                  <a:lnTo>
                    <a:pt x="16141" y="40805"/>
                  </a:lnTo>
                  <a:lnTo>
                    <a:pt x="17399" y="40944"/>
                  </a:lnTo>
                  <a:lnTo>
                    <a:pt x="18110" y="40982"/>
                  </a:lnTo>
                  <a:lnTo>
                    <a:pt x="18821" y="40982"/>
                  </a:lnTo>
                  <a:lnTo>
                    <a:pt x="19532" y="40982"/>
                  </a:lnTo>
                  <a:lnTo>
                    <a:pt x="20015" y="40957"/>
                  </a:lnTo>
                  <a:lnTo>
                    <a:pt x="20142" y="40957"/>
                  </a:lnTo>
                  <a:lnTo>
                    <a:pt x="20370" y="40932"/>
                  </a:lnTo>
                  <a:lnTo>
                    <a:pt x="20637" y="40906"/>
                  </a:lnTo>
                  <a:lnTo>
                    <a:pt x="21069" y="40868"/>
                  </a:lnTo>
                  <a:lnTo>
                    <a:pt x="21513" y="40817"/>
                  </a:lnTo>
                  <a:lnTo>
                    <a:pt x="22694" y="40652"/>
                  </a:lnTo>
                  <a:lnTo>
                    <a:pt x="23914" y="40487"/>
                  </a:lnTo>
                  <a:lnTo>
                    <a:pt x="26174" y="39763"/>
                  </a:lnTo>
                  <a:lnTo>
                    <a:pt x="27178" y="39243"/>
                  </a:lnTo>
                  <a:lnTo>
                    <a:pt x="27520" y="39090"/>
                  </a:lnTo>
                  <a:lnTo>
                    <a:pt x="28232" y="38684"/>
                  </a:lnTo>
                  <a:lnTo>
                    <a:pt x="26670" y="39433"/>
                  </a:lnTo>
                  <a:lnTo>
                    <a:pt x="26416" y="39535"/>
                  </a:lnTo>
                  <a:lnTo>
                    <a:pt x="29400" y="38011"/>
                  </a:lnTo>
                  <a:lnTo>
                    <a:pt x="28092" y="38735"/>
                  </a:lnTo>
                  <a:lnTo>
                    <a:pt x="28371" y="38608"/>
                  </a:lnTo>
                  <a:lnTo>
                    <a:pt x="31369" y="37045"/>
                  </a:lnTo>
                  <a:lnTo>
                    <a:pt x="34010" y="34645"/>
                  </a:lnTo>
                  <a:lnTo>
                    <a:pt x="36131" y="31407"/>
                  </a:lnTo>
                  <a:lnTo>
                    <a:pt x="36880" y="30099"/>
                  </a:lnTo>
                  <a:lnTo>
                    <a:pt x="38023" y="28308"/>
                  </a:lnTo>
                  <a:lnTo>
                    <a:pt x="39192" y="24549"/>
                  </a:lnTo>
                  <a:lnTo>
                    <a:pt x="39192" y="23444"/>
                  </a:lnTo>
                  <a:lnTo>
                    <a:pt x="39192" y="22682"/>
                  </a:lnTo>
                  <a:lnTo>
                    <a:pt x="39192" y="17881"/>
                  </a:lnTo>
                  <a:lnTo>
                    <a:pt x="39192" y="17741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4" name="object 800"/>
            <p:cNvSpPr/>
            <p:nvPr/>
          </p:nvSpPr>
          <p:spPr>
            <a:xfrm>
              <a:off x="7735049" y="5856696"/>
              <a:ext cx="984885" cy="231140"/>
            </a:xfrm>
            <a:custGeom>
              <a:avLst/>
              <a:gdLst/>
              <a:ahLst/>
              <a:cxnLst/>
              <a:rect l="l" t="t" r="r" b="b"/>
              <a:pathLst>
                <a:path w="984884" h="231139">
                  <a:moveTo>
                    <a:pt x="320471" y="202882"/>
                  </a:moveTo>
                  <a:lnTo>
                    <a:pt x="320370" y="203327"/>
                  </a:lnTo>
                  <a:lnTo>
                    <a:pt x="320319" y="203784"/>
                  </a:lnTo>
                  <a:lnTo>
                    <a:pt x="320268" y="204736"/>
                  </a:lnTo>
                  <a:lnTo>
                    <a:pt x="320344" y="203784"/>
                  </a:lnTo>
                  <a:lnTo>
                    <a:pt x="320471" y="202882"/>
                  </a:lnTo>
                  <a:close/>
                </a:path>
                <a:path w="984884" h="231139">
                  <a:moveTo>
                    <a:pt x="321056" y="200456"/>
                  </a:moveTo>
                  <a:lnTo>
                    <a:pt x="320954" y="200748"/>
                  </a:lnTo>
                  <a:lnTo>
                    <a:pt x="320713" y="201815"/>
                  </a:lnTo>
                  <a:lnTo>
                    <a:pt x="320967" y="200748"/>
                  </a:lnTo>
                  <a:lnTo>
                    <a:pt x="321056" y="200456"/>
                  </a:lnTo>
                  <a:close/>
                </a:path>
                <a:path w="984884" h="231139">
                  <a:moveTo>
                    <a:pt x="322287" y="215417"/>
                  </a:moveTo>
                  <a:lnTo>
                    <a:pt x="321945" y="214706"/>
                  </a:lnTo>
                  <a:lnTo>
                    <a:pt x="321805" y="214350"/>
                  </a:lnTo>
                  <a:lnTo>
                    <a:pt x="321500" y="213626"/>
                  </a:lnTo>
                  <a:lnTo>
                    <a:pt x="321246" y="212902"/>
                  </a:lnTo>
                  <a:lnTo>
                    <a:pt x="321030" y="212178"/>
                  </a:lnTo>
                  <a:lnTo>
                    <a:pt x="320662" y="210934"/>
                  </a:lnTo>
                  <a:lnTo>
                    <a:pt x="320433" y="209740"/>
                  </a:lnTo>
                  <a:lnTo>
                    <a:pt x="320497" y="210388"/>
                  </a:lnTo>
                  <a:lnTo>
                    <a:pt x="320992" y="212432"/>
                  </a:lnTo>
                  <a:lnTo>
                    <a:pt x="321360" y="213321"/>
                  </a:lnTo>
                  <a:lnTo>
                    <a:pt x="321779" y="214376"/>
                  </a:lnTo>
                  <a:lnTo>
                    <a:pt x="322287" y="215417"/>
                  </a:lnTo>
                  <a:close/>
                </a:path>
                <a:path w="984884" h="231139">
                  <a:moveTo>
                    <a:pt x="324459" y="193865"/>
                  </a:moveTo>
                  <a:lnTo>
                    <a:pt x="39090" y="28333"/>
                  </a:lnTo>
                  <a:lnTo>
                    <a:pt x="40551" y="21094"/>
                  </a:lnTo>
                  <a:lnTo>
                    <a:pt x="39052" y="28282"/>
                  </a:lnTo>
                  <a:lnTo>
                    <a:pt x="40627" y="21082"/>
                  </a:lnTo>
                  <a:lnTo>
                    <a:pt x="39573" y="13957"/>
                  </a:lnTo>
                  <a:lnTo>
                    <a:pt x="36334" y="8039"/>
                  </a:lnTo>
                  <a:lnTo>
                    <a:pt x="36334" y="32994"/>
                  </a:lnTo>
                  <a:lnTo>
                    <a:pt x="36334" y="8039"/>
                  </a:lnTo>
                  <a:lnTo>
                    <a:pt x="36106" y="7620"/>
                  </a:lnTo>
                  <a:lnTo>
                    <a:pt x="30441" y="2755"/>
                  </a:lnTo>
                  <a:lnTo>
                    <a:pt x="27241" y="889"/>
                  </a:lnTo>
                  <a:lnTo>
                    <a:pt x="23723" y="0"/>
                  </a:lnTo>
                  <a:lnTo>
                    <a:pt x="20231" y="0"/>
                  </a:lnTo>
                  <a:lnTo>
                    <a:pt x="23685" y="12"/>
                  </a:lnTo>
                  <a:lnTo>
                    <a:pt x="21539" y="12"/>
                  </a:lnTo>
                  <a:lnTo>
                    <a:pt x="21539" y="18148"/>
                  </a:lnTo>
                  <a:lnTo>
                    <a:pt x="20231" y="17805"/>
                  </a:lnTo>
                  <a:lnTo>
                    <a:pt x="20891" y="17970"/>
                  </a:lnTo>
                  <a:lnTo>
                    <a:pt x="21539" y="18148"/>
                  </a:lnTo>
                  <a:lnTo>
                    <a:pt x="21539" y="12"/>
                  </a:lnTo>
                  <a:lnTo>
                    <a:pt x="13195" y="12"/>
                  </a:lnTo>
                  <a:lnTo>
                    <a:pt x="6350" y="3683"/>
                  </a:lnTo>
                  <a:lnTo>
                    <a:pt x="2590" y="10248"/>
                  </a:lnTo>
                  <a:lnTo>
                    <a:pt x="0" y="17970"/>
                  </a:lnTo>
                  <a:lnTo>
                    <a:pt x="546" y="25806"/>
                  </a:lnTo>
                  <a:lnTo>
                    <a:pt x="3975" y="32867"/>
                  </a:lnTo>
                  <a:lnTo>
                    <a:pt x="10058" y="38252"/>
                  </a:lnTo>
                  <a:lnTo>
                    <a:pt x="13246" y="40106"/>
                  </a:lnTo>
                  <a:lnTo>
                    <a:pt x="16751" y="40995"/>
                  </a:lnTo>
                  <a:lnTo>
                    <a:pt x="20193" y="40995"/>
                  </a:lnTo>
                  <a:lnTo>
                    <a:pt x="26416" y="40982"/>
                  </a:lnTo>
                  <a:lnTo>
                    <a:pt x="32435" y="38163"/>
                  </a:lnTo>
                  <a:lnTo>
                    <a:pt x="36360" y="33045"/>
                  </a:lnTo>
                  <a:lnTo>
                    <a:pt x="321691" y="198564"/>
                  </a:lnTo>
                  <a:lnTo>
                    <a:pt x="321805" y="198437"/>
                  </a:lnTo>
                  <a:lnTo>
                    <a:pt x="322249" y="197434"/>
                  </a:lnTo>
                  <a:lnTo>
                    <a:pt x="322389" y="197154"/>
                  </a:lnTo>
                  <a:lnTo>
                    <a:pt x="322516" y="196913"/>
                  </a:lnTo>
                  <a:lnTo>
                    <a:pt x="322592" y="196773"/>
                  </a:lnTo>
                  <a:lnTo>
                    <a:pt x="324434" y="193903"/>
                  </a:lnTo>
                  <a:close/>
                </a:path>
                <a:path w="984884" h="231139">
                  <a:moveTo>
                    <a:pt x="330873" y="224396"/>
                  </a:moveTo>
                  <a:lnTo>
                    <a:pt x="322719" y="216319"/>
                  </a:lnTo>
                  <a:lnTo>
                    <a:pt x="323634" y="218198"/>
                  </a:lnTo>
                  <a:lnTo>
                    <a:pt x="325628" y="220700"/>
                  </a:lnTo>
                  <a:lnTo>
                    <a:pt x="325818" y="220853"/>
                  </a:lnTo>
                  <a:lnTo>
                    <a:pt x="328002" y="222846"/>
                  </a:lnTo>
                  <a:lnTo>
                    <a:pt x="330873" y="224396"/>
                  </a:lnTo>
                  <a:close/>
                </a:path>
                <a:path w="984884" h="231139">
                  <a:moveTo>
                    <a:pt x="331101" y="188252"/>
                  </a:moveTo>
                  <a:lnTo>
                    <a:pt x="328549" y="189585"/>
                  </a:lnTo>
                  <a:lnTo>
                    <a:pt x="326263" y="191541"/>
                  </a:lnTo>
                  <a:lnTo>
                    <a:pt x="325386" y="192659"/>
                  </a:lnTo>
                  <a:lnTo>
                    <a:pt x="326478" y="191541"/>
                  </a:lnTo>
                  <a:lnTo>
                    <a:pt x="328498" y="189865"/>
                  </a:lnTo>
                  <a:lnTo>
                    <a:pt x="329425" y="189217"/>
                  </a:lnTo>
                  <a:lnTo>
                    <a:pt x="331101" y="188252"/>
                  </a:lnTo>
                  <a:close/>
                </a:path>
                <a:path w="984884" h="231139">
                  <a:moveTo>
                    <a:pt x="331127" y="224548"/>
                  </a:moveTo>
                  <a:close/>
                </a:path>
                <a:path w="984884" h="231139">
                  <a:moveTo>
                    <a:pt x="332117" y="225044"/>
                  </a:moveTo>
                  <a:lnTo>
                    <a:pt x="331177" y="224574"/>
                  </a:lnTo>
                  <a:lnTo>
                    <a:pt x="331673" y="224840"/>
                  </a:lnTo>
                  <a:lnTo>
                    <a:pt x="332117" y="225044"/>
                  </a:lnTo>
                  <a:close/>
                </a:path>
                <a:path w="984884" h="231139">
                  <a:moveTo>
                    <a:pt x="332727" y="225310"/>
                  </a:moveTo>
                  <a:close/>
                </a:path>
                <a:path w="984884" h="231139">
                  <a:moveTo>
                    <a:pt x="335927" y="186321"/>
                  </a:moveTo>
                  <a:lnTo>
                    <a:pt x="335724" y="186347"/>
                  </a:lnTo>
                  <a:lnTo>
                    <a:pt x="333362" y="187071"/>
                  </a:lnTo>
                  <a:lnTo>
                    <a:pt x="331177" y="188214"/>
                  </a:lnTo>
                  <a:lnTo>
                    <a:pt x="333908" y="186918"/>
                  </a:lnTo>
                  <a:lnTo>
                    <a:pt x="335927" y="186321"/>
                  </a:lnTo>
                  <a:close/>
                </a:path>
                <a:path w="984884" h="231139">
                  <a:moveTo>
                    <a:pt x="337883" y="226707"/>
                  </a:moveTo>
                  <a:close/>
                </a:path>
                <a:path w="984884" h="231139">
                  <a:moveTo>
                    <a:pt x="342925" y="226758"/>
                  </a:moveTo>
                  <a:lnTo>
                    <a:pt x="341503" y="226872"/>
                  </a:lnTo>
                  <a:lnTo>
                    <a:pt x="342150" y="226847"/>
                  </a:lnTo>
                  <a:lnTo>
                    <a:pt x="342925" y="226758"/>
                  </a:lnTo>
                  <a:close/>
                </a:path>
                <a:path w="984884" h="231139">
                  <a:moveTo>
                    <a:pt x="343319" y="226707"/>
                  </a:moveTo>
                  <a:lnTo>
                    <a:pt x="342379" y="226834"/>
                  </a:lnTo>
                  <a:lnTo>
                    <a:pt x="342150" y="226847"/>
                  </a:lnTo>
                  <a:lnTo>
                    <a:pt x="341490" y="226885"/>
                  </a:lnTo>
                  <a:lnTo>
                    <a:pt x="341033" y="226885"/>
                  </a:lnTo>
                  <a:lnTo>
                    <a:pt x="340525" y="226885"/>
                  </a:lnTo>
                  <a:lnTo>
                    <a:pt x="339178" y="226847"/>
                  </a:lnTo>
                  <a:lnTo>
                    <a:pt x="338759" y="226809"/>
                  </a:lnTo>
                  <a:lnTo>
                    <a:pt x="337883" y="226720"/>
                  </a:lnTo>
                  <a:lnTo>
                    <a:pt x="337883" y="231000"/>
                  </a:lnTo>
                  <a:lnTo>
                    <a:pt x="343255" y="231000"/>
                  </a:lnTo>
                  <a:lnTo>
                    <a:pt x="343319" y="226720"/>
                  </a:lnTo>
                  <a:close/>
                </a:path>
                <a:path w="984884" h="231139">
                  <a:moveTo>
                    <a:pt x="345960" y="186563"/>
                  </a:moveTo>
                  <a:lnTo>
                    <a:pt x="345211" y="186283"/>
                  </a:lnTo>
                  <a:lnTo>
                    <a:pt x="342912" y="185889"/>
                  </a:lnTo>
                  <a:lnTo>
                    <a:pt x="340614" y="185889"/>
                  </a:lnTo>
                  <a:lnTo>
                    <a:pt x="340207" y="185902"/>
                  </a:lnTo>
                  <a:lnTo>
                    <a:pt x="339763" y="185902"/>
                  </a:lnTo>
                  <a:lnTo>
                    <a:pt x="339331" y="185940"/>
                  </a:lnTo>
                  <a:lnTo>
                    <a:pt x="340563" y="185902"/>
                  </a:lnTo>
                  <a:lnTo>
                    <a:pt x="340779" y="185902"/>
                  </a:lnTo>
                  <a:lnTo>
                    <a:pt x="341007" y="185915"/>
                  </a:lnTo>
                  <a:lnTo>
                    <a:pt x="342176" y="185953"/>
                  </a:lnTo>
                  <a:lnTo>
                    <a:pt x="342747" y="186016"/>
                  </a:lnTo>
                  <a:lnTo>
                    <a:pt x="344385" y="186182"/>
                  </a:lnTo>
                  <a:lnTo>
                    <a:pt x="345960" y="186563"/>
                  </a:lnTo>
                  <a:close/>
                </a:path>
                <a:path w="984884" h="231139">
                  <a:moveTo>
                    <a:pt x="346964" y="225971"/>
                  </a:moveTo>
                  <a:lnTo>
                    <a:pt x="345605" y="226402"/>
                  </a:lnTo>
                  <a:lnTo>
                    <a:pt x="343319" y="226707"/>
                  </a:lnTo>
                  <a:lnTo>
                    <a:pt x="345655" y="226402"/>
                  </a:lnTo>
                  <a:lnTo>
                    <a:pt x="346964" y="225971"/>
                  </a:lnTo>
                  <a:close/>
                </a:path>
                <a:path w="984884" h="231139">
                  <a:moveTo>
                    <a:pt x="347560" y="187134"/>
                  </a:moveTo>
                  <a:close/>
                </a:path>
                <a:path w="984884" h="231139">
                  <a:moveTo>
                    <a:pt x="349135" y="187756"/>
                  </a:moveTo>
                  <a:lnTo>
                    <a:pt x="348526" y="187477"/>
                  </a:lnTo>
                  <a:lnTo>
                    <a:pt x="348361" y="187426"/>
                  </a:lnTo>
                  <a:lnTo>
                    <a:pt x="349135" y="187756"/>
                  </a:lnTo>
                  <a:close/>
                </a:path>
                <a:path w="984884" h="231139">
                  <a:moveTo>
                    <a:pt x="349897" y="224637"/>
                  </a:moveTo>
                  <a:lnTo>
                    <a:pt x="347789" y="225704"/>
                  </a:lnTo>
                  <a:lnTo>
                    <a:pt x="349897" y="224637"/>
                  </a:lnTo>
                  <a:close/>
                </a:path>
                <a:path w="984884" h="231139">
                  <a:moveTo>
                    <a:pt x="350329" y="188379"/>
                  </a:moveTo>
                  <a:lnTo>
                    <a:pt x="349440" y="187896"/>
                  </a:lnTo>
                  <a:lnTo>
                    <a:pt x="349135" y="187756"/>
                  </a:lnTo>
                  <a:lnTo>
                    <a:pt x="350329" y="188379"/>
                  </a:lnTo>
                  <a:close/>
                </a:path>
                <a:path w="984884" h="231139">
                  <a:moveTo>
                    <a:pt x="350443" y="224358"/>
                  </a:moveTo>
                  <a:lnTo>
                    <a:pt x="350215" y="224485"/>
                  </a:lnTo>
                  <a:lnTo>
                    <a:pt x="350443" y="224358"/>
                  </a:lnTo>
                  <a:close/>
                </a:path>
                <a:path w="984884" h="231139">
                  <a:moveTo>
                    <a:pt x="350926" y="188709"/>
                  </a:moveTo>
                  <a:close/>
                </a:path>
                <a:path w="984884" h="231139">
                  <a:moveTo>
                    <a:pt x="350977" y="188747"/>
                  </a:moveTo>
                  <a:close/>
                </a:path>
                <a:path w="984884" h="231139">
                  <a:moveTo>
                    <a:pt x="355892" y="192760"/>
                  </a:moveTo>
                  <a:lnTo>
                    <a:pt x="355155" y="191808"/>
                  </a:lnTo>
                  <a:lnTo>
                    <a:pt x="353199" y="190068"/>
                  </a:lnTo>
                  <a:lnTo>
                    <a:pt x="352145" y="189445"/>
                  </a:lnTo>
                  <a:lnTo>
                    <a:pt x="353123" y="190169"/>
                  </a:lnTo>
                  <a:lnTo>
                    <a:pt x="354990" y="191846"/>
                  </a:lnTo>
                  <a:lnTo>
                    <a:pt x="355688" y="192557"/>
                  </a:lnTo>
                  <a:lnTo>
                    <a:pt x="355892" y="192760"/>
                  </a:lnTo>
                  <a:close/>
                </a:path>
                <a:path w="984884" h="231139">
                  <a:moveTo>
                    <a:pt x="355942" y="192824"/>
                  </a:moveTo>
                  <a:close/>
                </a:path>
                <a:path w="984884" h="231139">
                  <a:moveTo>
                    <a:pt x="356730" y="193840"/>
                  </a:moveTo>
                  <a:close/>
                </a:path>
                <a:path w="984884" h="231139">
                  <a:moveTo>
                    <a:pt x="356743" y="219125"/>
                  </a:moveTo>
                  <a:lnTo>
                    <a:pt x="355307" y="220764"/>
                  </a:lnTo>
                  <a:lnTo>
                    <a:pt x="352704" y="222935"/>
                  </a:lnTo>
                  <a:lnTo>
                    <a:pt x="351790" y="223570"/>
                  </a:lnTo>
                  <a:lnTo>
                    <a:pt x="350672" y="224231"/>
                  </a:lnTo>
                  <a:lnTo>
                    <a:pt x="353225" y="222923"/>
                  </a:lnTo>
                  <a:lnTo>
                    <a:pt x="356006" y="220345"/>
                  </a:lnTo>
                  <a:lnTo>
                    <a:pt x="356743" y="219125"/>
                  </a:lnTo>
                  <a:close/>
                </a:path>
                <a:path w="984884" h="231139">
                  <a:moveTo>
                    <a:pt x="357238" y="194564"/>
                  </a:moveTo>
                  <a:lnTo>
                    <a:pt x="357085" y="194310"/>
                  </a:lnTo>
                  <a:lnTo>
                    <a:pt x="356755" y="193865"/>
                  </a:lnTo>
                  <a:lnTo>
                    <a:pt x="357238" y="194564"/>
                  </a:lnTo>
                  <a:close/>
                </a:path>
                <a:path w="984884" h="231139">
                  <a:moveTo>
                    <a:pt x="358419" y="196405"/>
                  </a:moveTo>
                  <a:lnTo>
                    <a:pt x="358178" y="195910"/>
                  </a:lnTo>
                  <a:lnTo>
                    <a:pt x="357505" y="194856"/>
                  </a:lnTo>
                  <a:lnTo>
                    <a:pt x="357085" y="194310"/>
                  </a:lnTo>
                  <a:lnTo>
                    <a:pt x="357403" y="194767"/>
                  </a:lnTo>
                  <a:lnTo>
                    <a:pt x="357708" y="195249"/>
                  </a:lnTo>
                  <a:lnTo>
                    <a:pt x="358076" y="195808"/>
                  </a:lnTo>
                  <a:lnTo>
                    <a:pt x="358419" y="196405"/>
                  </a:lnTo>
                  <a:close/>
                </a:path>
                <a:path w="984884" h="231139">
                  <a:moveTo>
                    <a:pt x="359448" y="198564"/>
                  </a:moveTo>
                  <a:lnTo>
                    <a:pt x="359232" y="198031"/>
                  </a:lnTo>
                  <a:lnTo>
                    <a:pt x="358736" y="197002"/>
                  </a:lnTo>
                  <a:lnTo>
                    <a:pt x="359448" y="198564"/>
                  </a:lnTo>
                  <a:close/>
                </a:path>
                <a:path w="984884" h="231139">
                  <a:moveTo>
                    <a:pt x="359638" y="199021"/>
                  </a:moveTo>
                  <a:lnTo>
                    <a:pt x="359473" y="198602"/>
                  </a:lnTo>
                  <a:lnTo>
                    <a:pt x="359638" y="199021"/>
                  </a:lnTo>
                  <a:close/>
                </a:path>
                <a:path w="984884" h="231139">
                  <a:moveTo>
                    <a:pt x="359651" y="213779"/>
                  </a:moveTo>
                  <a:lnTo>
                    <a:pt x="359181" y="214820"/>
                  </a:lnTo>
                  <a:lnTo>
                    <a:pt x="358622" y="216001"/>
                  </a:lnTo>
                  <a:lnTo>
                    <a:pt x="358914" y="215430"/>
                  </a:lnTo>
                  <a:lnTo>
                    <a:pt x="359054" y="215150"/>
                  </a:lnTo>
                  <a:lnTo>
                    <a:pt x="359435" y="214376"/>
                  </a:lnTo>
                  <a:lnTo>
                    <a:pt x="359651" y="213779"/>
                  </a:lnTo>
                  <a:close/>
                </a:path>
                <a:path w="984884" h="231139">
                  <a:moveTo>
                    <a:pt x="359892" y="199707"/>
                  </a:moveTo>
                  <a:lnTo>
                    <a:pt x="359778" y="199364"/>
                  </a:lnTo>
                  <a:lnTo>
                    <a:pt x="359638" y="199021"/>
                  </a:lnTo>
                  <a:lnTo>
                    <a:pt x="359892" y="199707"/>
                  </a:lnTo>
                  <a:close/>
                </a:path>
                <a:path w="984884" h="231139">
                  <a:moveTo>
                    <a:pt x="359918" y="213029"/>
                  </a:moveTo>
                  <a:lnTo>
                    <a:pt x="359651" y="213779"/>
                  </a:lnTo>
                  <a:lnTo>
                    <a:pt x="359854" y="213258"/>
                  </a:lnTo>
                  <a:lnTo>
                    <a:pt x="359918" y="213029"/>
                  </a:lnTo>
                  <a:close/>
                </a:path>
                <a:path w="984884" h="231139">
                  <a:moveTo>
                    <a:pt x="360794" y="203314"/>
                  </a:moveTo>
                  <a:lnTo>
                    <a:pt x="360730" y="202539"/>
                  </a:lnTo>
                  <a:lnTo>
                    <a:pt x="360248" y="200520"/>
                  </a:lnTo>
                  <a:lnTo>
                    <a:pt x="359943" y="199821"/>
                  </a:lnTo>
                  <a:lnTo>
                    <a:pt x="360057" y="200164"/>
                  </a:lnTo>
                  <a:lnTo>
                    <a:pt x="360591" y="202133"/>
                  </a:lnTo>
                  <a:lnTo>
                    <a:pt x="360794" y="203314"/>
                  </a:lnTo>
                  <a:close/>
                </a:path>
                <a:path w="984884" h="231139">
                  <a:moveTo>
                    <a:pt x="360997" y="207111"/>
                  </a:moveTo>
                  <a:lnTo>
                    <a:pt x="360781" y="209626"/>
                  </a:lnTo>
                  <a:lnTo>
                    <a:pt x="360540" y="210883"/>
                  </a:lnTo>
                  <a:lnTo>
                    <a:pt x="360730" y="210261"/>
                  </a:lnTo>
                  <a:lnTo>
                    <a:pt x="360997" y="208356"/>
                  </a:lnTo>
                  <a:lnTo>
                    <a:pt x="360997" y="207111"/>
                  </a:lnTo>
                  <a:close/>
                </a:path>
                <a:path w="984884" h="231139">
                  <a:moveTo>
                    <a:pt x="984262" y="206463"/>
                  </a:moveTo>
                  <a:lnTo>
                    <a:pt x="983830" y="204787"/>
                  </a:lnTo>
                  <a:lnTo>
                    <a:pt x="983348" y="204508"/>
                  </a:lnTo>
                  <a:lnTo>
                    <a:pt x="982599" y="204089"/>
                  </a:lnTo>
                  <a:lnTo>
                    <a:pt x="982446" y="203987"/>
                  </a:lnTo>
                  <a:lnTo>
                    <a:pt x="982078" y="203784"/>
                  </a:lnTo>
                  <a:lnTo>
                    <a:pt x="981659" y="203669"/>
                  </a:lnTo>
                  <a:lnTo>
                    <a:pt x="980351" y="203682"/>
                  </a:lnTo>
                  <a:lnTo>
                    <a:pt x="979601" y="204076"/>
                  </a:lnTo>
                  <a:lnTo>
                    <a:pt x="978446" y="205562"/>
                  </a:lnTo>
                  <a:lnTo>
                    <a:pt x="978319" y="206768"/>
                  </a:lnTo>
                  <a:lnTo>
                    <a:pt x="979385" y="208622"/>
                  </a:lnTo>
                  <a:lnTo>
                    <a:pt x="980287" y="209105"/>
                  </a:lnTo>
                  <a:lnTo>
                    <a:pt x="981202" y="209130"/>
                  </a:lnTo>
                  <a:lnTo>
                    <a:pt x="982129" y="209105"/>
                  </a:lnTo>
                  <a:lnTo>
                    <a:pt x="983018" y="208622"/>
                  </a:lnTo>
                  <a:lnTo>
                    <a:pt x="983183" y="208330"/>
                  </a:lnTo>
                  <a:lnTo>
                    <a:pt x="983411" y="208064"/>
                  </a:lnTo>
                  <a:lnTo>
                    <a:pt x="983729" y="207518"/>
                  </a:lnTo>
                  <a:lnTo>
                    <a:pt x="983830" y="207200"/>
                  </a:lnTo>
                  <a:lnTo>
                    <a:pt x="984262" y="206463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5" name="object 801"/>
            <p:cNvSpPr/>
            <p:nvPr/>
          </p:nvSpPr>
          <p:spPr>
            <a:xfrm>
              <a:off x="8055255" y="60425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21183" y="12"/>
                  </a:moveTo>
                  <a:lnTo>
                    <a:pt x="21043" y="0"/>
                  </a:lnTo>
                  <a:lnTo>
                    <a:pt x="20916" y="0"/>
                  </a:lnTo>
                  <a:lnTo>
                    <a:pt x="21183" y="12"/>
                  </a:lnTo>
                  <a:close/>
                </a:path>
                <a:path w="41275" h="41275">
                  <a:moveTo>
                    <a:pt x="40728" y="17741"/>
                  </a:moveTo>
                  <a:lnTo>
                    <a:pt x="40614" y="17322"/>
                  </a:lnTo>
                  <a:lnTo>
                    <a:pt x="40576" y="17119"/>
                  </a:lnTo>
                  <a:lnTo>
                    <a:pt x="40551" y="16916"/>
                  </a:lnTo>
                  <a:lnTo>
                    <a:pt x="40462" y="16471"/>
                  </a:lnTo>
                  <a:lnTo>
                    <a:pt x="40551" y="16878"/>
                  </a:lnTo>
                  <a:lnTo>
                    <a:pt x="40525" y="16637"/>
                  </a:lnTo>
                  <a:lnTo>
                    <a:pt x="40373" y="16014"/>
                  </a:lnTo>
                  <a:lnTo>
                    <a:pt x="40335" y="15836"/>
                  </a:lnTo>
                  <a:lnTo>
                    <a:pt x="40297" y="15684"/>
                  </a:lnTo>
                  <a:lnTo>
                    <a:pt x="40233" y="15240"/>
                  </a:lnTo>
                  <a:lnTo>
                    <a:pt x="40144" y="15049"/>
                  </a:lnTo>
                  <a:lnTo>
                    <a:pt x="39204" y="12738"/>
                  </a:lnTo>
                  <a:lnTo>
                    <a:pt x="39014" y="12293"/>
                  </a:lnTo>
                  <a:lnTo>
                    <a:pt x="39192" y="12700"/>
                  </a:lnTo>
                  <a:lnTo>
                    <a:pt x="40030" y="14744"/>
                  </a:lnTo>
                  <a:lnTo>
                    <a:pt x="40132" y="14986"/>
                  </a:lnTo>
                  <a:lnTo>
                    <a:pt x="40043" y="14617"/>
                  </a:lnTo>
                  <a:lnTo>
                    <a:pt x="39255" y="12700"/>
                  </a:lnTo>
                  <a:lnTo>
                    <a:pt x="39052" y="12217"/>
                  </a:lnTo>
                  <a:lnTo>
                    <a:pt x="38747" y="11544"/>
                  </a:lnTo>
                  <a:lnTo>
                    <a:pt x="38608" y="11264"/>
                  </a:lnTo>
                  <a:lnTo>
                    <a:pt x="38442" y="10934"/>
                  </a:lnTo>
                  <a:lnTo>
                    <a:pt x="38442" y="29895"/>
                  </a:lnTo>
                  <a:lnTo>
                    <a:pt x="38023" y="30695"/>
                  </a:lnTo>
                  <a:lnTo>
                    <a:pt x="37884" y="30937"/>
                  </a:lnTo>
                  <a:lnTo>
                    <a:pt x="38442" y="29895"/>
                  </a:lnTo>
                  <a:lnTo>
                    <a:pt x="38442" y="10934"/>
                  </a:lnTo>
                  <a:lnTo>
                    <a:pt x="38315" y="10706"/>
                  </a:lnTo>
                  <a:lnTo>
                    <a:pt x="37858" y="9982"/>
                  </a:lnTo>
                  <a:lnTo>
                    <a:pt x="38315" y="10782"/>
                  </a:lnTo>
                  <a:lnTo>
                    <a:pt x="38252" y="10591"/>
                  </a:lnTo>
                  <a:lnTo>
                    <a:pt x="38125" y="10375"/>
                  </a:lnTo>
                  <a:lnTo>
                    <a:pt x="38061" y="10236"/>
                  </a:lnTo>
                  <a:lnTo>
                    <a:pt x="37871" y="9931"/>
                  </a:lnTo>
                  <a:lnTo>
                    <a:pt x="37503" y="9372"/>
                  </a:lnTo>
                  <a:lnTo>
                    <a:pt x="37287" y="9017"/>
                  </a:lnTo>
                  <a:lnTo>
                    <a:pt x="37287" y="31864"/>
                  </a:lnTo>
                  <a:lnTo>
                    <a:pt x="37109" y="32156"/>
                  </a:lnTo>
                  <a:lnTo>
                    <a:pt x="36880" y="32473"/>
                  </a:lnTo>
                  <a:lnTo>
                    <a:pt x="36334" y="33223"/>
                  </a:lnTo>
                  <a:lnTo>
                    <a:pt x="37287" y="31864"/>
                  </a:lnTo>
                  <a:lnTo>
                    <a:pt x="37287" y="9017"/>
                  </a:lnTo>
                  <a:lnTo>
                    <a:pt x="37198" y="8864"/>
                  </a:lnTo>
                  <a:lnTo>
                    <a:pt x="36880" y="8420"/>
                  </a:lnTo>
                  <a:lnTo>
                    <a:pt x="36537" y="7962"/>
                  </a:lnTo>
                  <a:lnTo>
                    <a:pt x="35852" y="7188"/>
                  </a:lnTo>
                  <a:lnTo>
                    <a:pt x="36474" y="7962"/>
                  </a:lnTo>
                  <a:lnTo>
                    <a:pt x="34950" y="5905"/>
                  </a:lnTo>
                  <a:lnTo>
                    <a:pt x="32994" y="4165"/>
                  </a:lnTo>
                  <a:lnTo>
                    <a:pt x="32727" y="4013"/>
                  </a:lnTo>
                  <a:lnTo>
                    <a:pt x="32727" y="4216"/>
                  </a:lnTo>
                  <a:lnTo>
                    <a:pt x="32219" y="3848"/>
                  </a:lnTo>
                  <a:lnTo>
                    <a:pt x="32727" y="4216"/>
                  </a:lnTo>
                  <a:lnTo>
                    <a:pt x="32727" y="4013"/>
                  </a:lnTo>
                  <a:lnTo>
                    <a:pt x="31559" y="3314"/>
                  </a:lnTo>
                  <a:lnTo>
                    <a:pt x="31559" y="37617"/>
                  </a:lnTo>
                  <a:lnTo>
                    <a:pt x="30911" y="38011"/>
                  </a:lnTo>
                  <a:lnTo>
                    <a:pt x="30518" y="38252"/>
                  </a:lnTo>
                  <a:lnTo>
                    <a:pt x="29756" y="38671"/>
                  </a:lnTo>
                  <a:lnTo>
                    <a:pt x="31559" y="37617"/>
                  </a:lnTo>
                  <a:lnTo>
                    <a:pt x="31559" y="3314"/>
                  </a:lnTo>
                  <a:lnTo>
                    <a:pt x="30632" y="2755"/>
                  </a:lnTo>
                  <a:lnTo>
                    <a:pt x="30302" y="2565"/>
                  </a:lnTo>
                  <a:lnTo>
                    <a:pt x="30086" y="2476"/>
                  </a:lnTo>
                  <a:lnTo>
                    <a:pt x="29933" y="2387"/>
                  </a:lnTo>
                  <a:lnTo>
                    <a:pt x="28016" y="1485"/>
                  </a:lnTo>
                  <a:lnTo>
                    <a:pt x="29768" y="2311"/>
                  </a:lnTo>
                  <a:lnTo>
                    <a:pt x="29933" y="2413"/>
                  </a:lnTo>
                  <a:lnTo>
                    <a:pt x="29311" y="1993"/>
                  </a:lnTo>
                  <a:lnTo>
                    <a:pt x="28397" y="1587"/>
                  </a:lnTo>
                  <a:lnTo>
                    <a:pt x="27457" y="1117"/>
                  </a:lnTo>
                  <a:lnTo>
                    <a:pt x="27038" y="1003"/>
                  </a:lnTo>
                  <a:lnTo>
                    <a:pt x="25031" y="368"/>
                  </a:lnTo>
                  <a:lnTo>
                    <a:pt x="24739" y="342"/>
                  </a:lnTo>
                  <a:lnTo>
                    <a:pt x="24587" y="330"/>
                  </a:lnTo>
                  <a:lnTo>
                    <a:pt x="24193" y="292"/>
                  </a:lnTo>
                  <a:lnTo>
                    <a:pt x="23482" y="215"/>
                  </a:lnTo>
                  <a:lnTo>
                    <a:pt x="23063" y="152"/>
                  </a:lnTo>
                  <a:lnTo>
                    <a:pt x="23063" y="21031"/>
                  </a:lnTo>
                  <a:lnTo>
                    <a:pt x="22098" y="22618"/>
                  </a:lnTo>
                  <a:lnTo>
                    <a:pt x="21945" y="22745"/>
                  </a:lnTo>
                  <a:lnTo>
                    <a:pt x="21323" y="23101"/>
                  </a:lnTo>
                  <a:lnTo>
                    <a:pt x="20904" y="23215"/>
                  </a:lnTo>
                  <a:lnTo>
                    <a:pt x="20866" y="23228"/>
                  </a:lnTo>
                  <a:lnTo>
                    <a:pt x="20320" y="23228"/>
                  </a:lnTo>
                  <a:lnTo>
                    <a:pt x="19913" y="23215"/>
                  </a:lnTo>
                  <a:lnTo>
                    <a:pt x="19456" y="23088"/>
                  </a:lnTo>
                  <a:lnTo>
                    <a:pt x="18796" y="22720"/>
                  </a:lnTo>
                  <a:lnTo>
                    <a:pt x="17678" y="22123"/>
                  </a:lnTo>
                  <a:lnTo>
                    <a:pt x="18796" y="22758"/>
                  </a:lnTo>
                  <a:lnTo>
                    <a:pt x="18630" y="22618"/>
                  </a:lnTo>
                  <a:lnTo>
                    <a:pt x="17678" y="22072"/>
                  </a:lnTo>
                  <a:lnTo>
                    <a:pt x="17678" y="21120"/>
                  </a:lnTo>
                  <a:lnTo>
                    <a:pt x="17640" y="20967"/>
                  </a:lnTo>
                  <a:lnTo>
                    <a:pt x="17614" y="20815"/>
                  </a:lnTo>
                  <a:lnTo>
                    <a:pt x="17614" y="20650"/>
                  </a:lnTo>
                  <a:lnTo>
                    <a:pt x="17551" y="19659"/>
                  </a:lnTo>
                  <a:lnTo>
                    <a:pt x="17614" y="19519"/>
                  </a:lnTo>
                  <a:lnTo>
                    <a:pt x="17678" y="21120"/>
                  </a:lnTo>
                  <a:lnTo>
                    <a:pt x="17767" y="19799"/>
                  </a:lnTo>
                  <a:lnTo>
                    <a:pt x="19989" y="17767"/>
                  </a:lnTo>
                  <a:lnTo>
                    <a:pt x="20739" y="17767"/>
                  </a:lnTo>
                  <a:lnTo>
                    <a:pt x="21056" y="17830"/>
                  </a:lnTo>
                  <a:lnTo>
                    <a:pt x="21374" y="17945"/>
                  </a:lnTo>
                  <a:lnTo>
                    <a:pt x="21602" y="18034"/>
                  </a:lnTo>
                  <a:lnTo>
                    <a:pt x="22263" y="18415"/>
                  </a:lnTo>
                  <a:lnTo>
                    <a:pt x="22517" y="18719"/>
                  </a:lnTo>
                  <a:lnTo>
                    <a:pt x="22618" y="18846"/>
                  </a:lnTo>
                  <a:lnTo>
                    <a:pt x="22999" y="19659"/>
                  </a:lnTo>
                  <a:lnTo>
                    <a:pt x="23063" y="21031"/>
                  </a:lnTo>
                  <a:lnTo>
                    <a:pt x="23063" y="152"/>
                  </a:lnTo>
                  <a:lnTo>
                    <a:pt x="22517" y="114"/>
                  </a:lnTo>
                  <a:lnTo>
                    <a:pt x="22377" y="101"/>
                  </a:lnTo>
                  <a:lnTo>
                    <a:pt x="21717" y="25"/>
                  </a:lnTo>
                  <a:lnTo>
                    <a:pt x="21577" y="25"/>
                  </a:lnTo>
                  <a:lnTo>
                    <a:pt x="21450" y="25"/>
                  </a:lnTo>
                  <a:lnTo>
                    <a:pt x="21247" y="12"/>
                  </a:lnTo>
                  <a:lnTo>
                    <a:pt x="19558" y="0"/>
                  </a:lnTo>
                  <a:lnTo>
                    <a:pt x="4241" y="7988"/>
                  </a:lnTo>
                  <a:lnTo>
                    <a:pt x="20320" y="17335"/>
                  </a:lnTo>
                  <a:lnTo>
                    <a:pt x="4229" y="8001"/>
                  </a:lnTo>
                  <a:lnTo>
                    <a:pt x="1524" y="12738"/>
                  </a:lnTo>
                  <a:lnTo>
                    <a:pt x="723" y="14706"/>
                  </a:lnTo>
                  <a:lnTo>
                    <a:pt x="241" y="16776"/>
                  </a:lnTo>
                  <a:lnTo>
                    <a:pt x="139" y="17881"/>
                  </a:lnTo>
                  <a:lnTo>
                    <a:pt x="0" y="19951"/>
                  </a:lnTo>
                  <a:lnTo>
                    <a:pt x="38" y="21780"/>
                  </a:lnTo>
                  <a:lnTo>
                    <a:pt x="292" y="24485"/>
                  </a:lnTo>
                  <a:lnTo>
                    <a:pt x="787" y="26530"/>
                  </a:lnTo>
                  <a:lnTo>
                    <a:pt x="1917" y="29222"/>
                  </a:lnTo>
                  <a:lnTo>
                    <a:pt x="2349" y="30073"/>
                  </a:lnTo>
                  <a:lnTo>
                    <a:pt x="2108" y="29578"/>
                  </a:lnTo>
                  <a:lnTo>
                    <a:pt x="2984" y="31191"/>
                  </a:lnTo>
                  <a:lnTo>
                    <a:pt x="2349" y="30073"/>
                  </a:lnTo>
                  <a:lnTo>
                    <a:pt x="2501" y="30391"/>
                  </a:lnTo>
                  <a:lnTo>
                    <a:pt x="2984" y="31229"/>
                  </a:lnTo>
                  <a:lnTo>
                    <a:pt x="3213" y="31572"/>
                  </a:lnTo>
                  <a:lnTo>
                    <a:pt x="5372" y="34721"/>
                  </a:lnTo>
                  <a:lnTo>
                    <a:pt x="7797" y="36944"/>
                  </a:lnTo>
                  <a:lnTo>
                    <a:pt x="12827" y="39687"/>
                  </a:lnTo>
                  <a:lnTo>
                    <a:pt x="15189" y="40449"/>
                  </a:lnTo>
                  <a:lnTo>
                    <a:pt x="15836" y="40551"/>
                  </a:lnTo>
                  <a:lnTo>
                    <a:pt x="17614" y="40805"/>
                  </a:lnTo>
                  <a:lnTo>
                    <a:pt x="18097" y="40855"/>
                  </a:lnTo>
                  <a:lnTo>
                    <a:pt x="18834" y="40944"/>
                  </a:lnTo>
                  <a:lnTo>
                    <a:pt x="19583" y="40982"/>
                  </a:lnTo>
                  <a:lnTo>
                    <a:pt x="19824" y="40982"/>
                  </a:lnTo>
                  <a:lnTo>
                    <a:pt x="20358" y="40982"/>
                  </a:lnTo>
                  <a:lnTo>
                    <a:pt x="21082" y="40982"/>
                  </a:lnTo>
                  <a:lnTo>
                    <a:pt x="21374" y="40970"/>
                  </a:lnTo>
                  <a:lnTo>
                    <a:pt x="21945" y="40944"/>
                  </a:lnTo>
                  <a:lnTo>
                    <a:pt x="22682" y="40868"/>
                  </a:lnTo>
                  <a:lnTo>
                    <a:pt x="23050" y="40817"/>
                  </a:lnTo>
                  <a:lnTo>
                    <a:pt x="25400" y="40500"/>
                  </a:lnTo>
                  <a:lnTo>
                    <a:pt x="27622" y="39801"/>
                  </a:lnTo>
                  <a:lnTo>
                    <a:pt x="28562" y="39331"/>
                  </a:lnTo>
                  <a:lnTo>
                    <a:pt x="29019" y="39128"/>
                  </a:lnTo>
                  <a:lnTo>
                    <a:pt x="29629" y="38773"/>
                  </a:lnTo>
                  <a:lnTo>
                    <a:pt x="33007" y="37033"/>
                  </a:lnTo>
                  <a:lnTo>
                    <a:pt x="35801" y="34442"/>
                  </a:lnTo>
                  <a:lnTo>
                    <a:pt x="38061" y="30734"/>
                  </a:lnTo>
                  <a:lnTo>
                    <a:pt x="38404" y="30149"/>
                  </a:lnTo>
                  <a:lnTo>
                    <a:pt x="39547" y="28346"/>
                  </a:lnTo>
                  <a:lnTo>
                    <a:pt x="40716" y="24587"/>
                  </a:lnTo>
                  <a:lnTo>
                    <a:pt x="40728" y="23685"/>
                  </a:lnTo>
                  <a:lnTo>
                    <a:pt x="40728" y="17830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  <p:sp>
          <p:nvSpPr>
            <p:cNvPr id="116" name="object 802"/>
            <p:cNvSpPr/>
            <p:nvPr/>
          </p:nvSpPr>
          <p:spPr>
            <a:xfrm>
              <a:off x="8072933" y="6060366"/>
              <a:ext cx="6350" cy="5715"/>
            </a:xfrm>
            <a:custGeom>
              <a:avLst/>
              <a:gdLst/>
              <a:ahLst/>
              <a:cxnLst/>
              <a:rect l="l" t="t" r="r" b="b"/>
              <a:pathLst>
                <a:path w="6350" h="5714">
                  <a:moveTo>
                    <a:pt x="5740" y="2794"/>
                  </a:moveTo>
                  <a:lnTo>
                    <a:pt x="5308" y="1117"/>
                  </a:lnTo>
                  <a:lnTo>
                    <a:pt x="4826" y="825"/>
                  </a:lnTo>
                  <a:lnTo>
                    <a:pt x="4622" y="698"/>
                  </a:lnTo>
                  <a:lnTo>
                    <a:pt x="4356" y="431"/>
                  </a:lnTo>
                  <a:lnTo>
                    <a:pt x="3695" y="177"/>
                  </a:lnTo>
                  <a:lnTo>
                    <a:pt x="3937" y="317"/>
                  </a:lnTo>
                  <a:lnTo>
                    <a:pt x="4368" y="571"/>
                  </a:lnTo>
                  <a:lnTo>
                    <a:pt x="4648" y="736"/>
                  </a:lnTo>
                  <a:lnTo>
                    <a:pt x="3644" y="165"/>
                  </a:lnTo>
                  <a:lnTo>
                    <a:pt x="3378" y="76"/>
                  </a:lnTo>
                  <a:lnTo>
                    <a:pt x="3136" y="0"/>
                  </a:lnTo>
                  <a:lnTo>
                    <a:pt x="1625" y="12"/>
                  </a:lnTo>
                  <a:lnTo>
                    <a:pt x="711" y="635"/>
                  </a:lnTo>
                  <a:lnTo>
                    <a:pt x="152" y="1816"/>
                  </a:lnTo>
                  <a:lnTo>
                    <a:pt x="38" y="2298"/>
                  </a:lnTo>
                  <a:lnTo>
                    <a:pt x="25" y="3009"/>
                  </a:lnTo>
                  <a:lnTo>
                    <a:pt x="0" y="2806"/>
                  </a:lnTo>
                  <a:lnTo>
                    <a:pt x="25" y="3149"/>
                  </a:lnTo>
                  <a:lnTo>
                    <a:pt x="38" y="3314"/>
                  </a:lnTo>
                  <a:lnTo>
                    <a:pt x="63" y="3606"/>
                  </a:lnTo>
                  <a:lnTo>
                    <a:pt x="0" y="3352"/>
                  </a:lnTo>
                  <a:lnTo>
                    <a:pt x="0" y="4305"/>
                  </a:lnTo>
                  <a:lnTo>
                    <a:pt x="736" y="4737"/>
                  </a:lnTo>
                  <a:lnTo>
                    <a:pt x="863" y="4953"/>
                  </a:lnTo>
                  <a:lnTo>
                    <a:pt x="1752" y="5435"/>
                  </a:lnTo>
                  <a:lnTo>
                    <a:pt x="2501" y="5461"/>
                  </a:lnTo>
                  <a:lnTo>
                    <a:pt x="2679" y="5461"/>
                  </a:lnTo>
                  <a:lnTo>
                    <a:pt x="2946" y="5461"/>
                  </a:lnTo>
                  <a:lnTo>
                    <a:pt x="3124" y="5461"/>
                  </a:lnTo>
                  <a:lnTo>
                    <a:pt x="3327" y="5448"/>
                  </a:lnTo>
                  <a:lnTo>
                    <a:pt x="3606" y="5435"/>
                  </a:lnTo>
                  <a:lnTo>
                    <a:pt x="4495" y="4953"/>
                  </a:lnTo>
                  <a:lnTo>
                    <a:pt x="4686" y="4635"/>
                  </a:lnTo>
                  <a:lnTo>
                    <a:pt x="5194" y="3746"/>
                  </a:lnTo>
                  <a:lnTo>
                    <a:pt x="4686" y="4635"/>
                  </a:lnTo>
                  <a:lnTo>
                    <a:pt x="4889" y="4394"/>
                  </a:lnTo>
                  <a:lnTo>
                    <a:pt x="5207" y="3848"/>
                  </a:lnTo>
                  <a:lnTo>
                    <a:pt x="5308" y="3530"/>
                  </a:lnTo>
                  <a:lnTo>
                    <a:pt x="5740" y="2794"/>
                  </a:lnTo>
                  <a:close/>
                </a:path>
              </a:pathLst>
            </a:custGeom>
            <a:solidFill>
              <a:srgbClr val="4D897C"/>
            </a:solidFill>
          </p:spPr>
          <p:txBody>
            <a:bodyPr wrap="square" lIns="0" tIns="0" rIns="0" bIns="0" rtlCol="0"/>
            <a:lstStyle/>
            <a:p>
              <a:endParaRPr sz="2012"/>
            </a:p>
          </p:txBody>
        </p:sp>
      </p:grpSp>
      <p:pic>
        <p:nvPicPr>
          <p:cNvPr id="6" name="Рисунок 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63698" y="974729"/>
            <a:ext cx="3885803" cy="3268860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00055" y="957266"/>
            <a:ext cx="4436437" cy="2553384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6439" y="3589433"/>
            <a:ext cx="4496823" cy="31179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8189097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2046</TotalTime>
  <Words>782</Words>
  <Application>Microsoft Office PowerPoint</Application>
  <PresentationFormat>Широкоэкранный</PresentationFormat>
  <Paragraphs>141</Paragraphs>
  <Slides>17</Slides>
  <Notes>4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8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17</vt:i4>
      </vt:variant>
    </vt:vector>
  </HeadingPairs>
  <TitlesOfParts>
    <vt:vector size="26" baseType="lpstr">
      <vt:lpstr>맑은 고딕</vt:lpstr>
      <vt:lpstr>Arial</vt:lpstr>
      <vt:lpstr>Bahnschrift</vt:lpstr>
      <vt:lpstr>Bookman Old Style</vt:lpstr>
      <vt:lpstr>Calibri</vt:lpstr>
      <vt:lpstr>Calibri Light</vt:lpstr>
      <vt:lpstr>Century Gothic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Основания для концептуализации развития МАДОУ 82 на основе конвергентного подхода</vt:lpstr>
      <vt:lpstr>Специфика конвергентного образовательного пространства</vt:lpstr>
      <vt:lpstr>Партнёры реализации концепции МАДОУ 82</vt:lpstr>
      <vt:lpstr>Арт – пространства «Цифровые мастера»</vt:lpstr>
      <vt:lpstr> «Музейные пространства»</vt:lpstr>
      <vt:lpstr>Конвергентные пространства рекреаций «Моё Отечество»</vt:lpstr>
      <vt:lpstr>Конвергентные пространства для детей раннего возраста  «На подушках» (музыкальные залы, театральная студия)</vt:lpstr>
      <vt:lpstr>Конвергентные музыкальные пространства «Талант»  (музыкально-игровые залы, театральная студия)</vt:lpstr>
      <vt:lpstr>Конвергентное социально-психологическое  «Я – пространство» (сенсорная комната)</vt:lpstr>
      <vt:lpstr>Здоровьесберегающие технологии в образовательных пространствах</vt:lpstr>
      <vt:lpstr>Конвергентное пространство «Маленький томич: культурный код своими руками» (новый совместный проект) </vt:lpstr>
      <vt:lpstr>Конвергентное пространство «Маленький томич: культурный код своими руками» (новый совместный проект) </vt:lpstr>
      <vt:lpstr>Спасибо за внимание. Будем на связи!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ТОМСКАЯ</dc:title>
  <dc:creator>Golod</dc:creator>
  <cp:lastModifiedBy>Дом</cp:lastModifiedBy>
  <cp:revision>207</cp:revision>
  <dcterms:created xsi:type="dcterms:W3CDTF">2022-08-18T04:03:16Z</dcterms:created>
  <dcterms:modified xsi:type="dcterms:W3CDTF">2025-05-21T15:17:49Z</dcterms:modified>
</cp:coreProperties>
</file>