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</p:sldMasterIdLst>
  <p:notesMasterIdLst>
    <p:notesMasterId r:id="rId33"/>
  </p:notesMasterIdLst>
  <p:sldIdLst>
    <p:sldId id="270" r:id="rId9"/>
    <p:sldId id="293" r:id="rId10"/>
    <p:sldId id="262" r:id="rId11"/>
    <p:sldId id="322" r:id="rId12"/>
    <p:sldId id="323" r:id="rId13"/>
    <p:sldId id="271" r:id="rId14"/>
    <p:sldId id="260" r:id="rId15"/>
    <p:sldId id="265" r:id="rId16"/>
    <p:sldId id="268" r:id="rId17"/>
    <p:sldId id="324" r:id="rId18"/>
    <p:sldId id="347" r:id="rId19"/>
    <p:sldId id="340" r:id="rId20"/>
    <p:sldId id="341" r:id="rId21"/>
    <p:sldId id="281" r:id="rId22"/>
    <p:sldId id="257" r:id="rId23"/>
    <p:sldId id="342" r:id="rId24"/>
    <p:sldId id="353" r:id="rId25"/>
    <p:sldId id="343" r:id="rId26"/>
    <p:sldId id="348" r:id="rId27"/>
    <p:sldId id="349" r:id="rId28"/>
    <p:sldId id="350" r:id="rId29"/>
    <p:sldId id="351" r:id="rId30"/>
    <p:sldId id="261" r:id="rId31"/>
    <p:sldId id="35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496"/>
    <a:srgbClr val="3494BA"/>
    <a:srgbClr val="077CE7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na\Downloads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Word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Word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600" baseline="0" dirty="0">
                <a:latin typeface="Times New Roman" panose="02020603050405020304" pitchFamily="18" charset="0"/>
              </a:rPr>
              <a:t>участие ОО  в мониторинге </a:t>
            </a:r>
          </a:p>
          <a:p>
            <a:pPr>
              <a:defRPr>
                <a:latin typeface="Times New Roman" panose="02020603050405020304" pitchFamily="18" charset="0"/>
              </a:defRPr>
            </a:pPr>
            <a:r>
              <a:rPr lang="ru-RU" sz="1600" baseline="0" dirty="0">
                <a:latin typeface="Times New Roman" panose="02020603050405020304" pitchFamily="18" charset="0"/>
              </a:rPr>
              <a:t> 2022 год</a:t>
            </a:r>
          </a:p>
        </c:rich>
      </c:tx>
      <c:layout>
        <c:manualLayout>
          <c:xMode val="edge"/>
          <c:yMode val="edge"/>
          <c:x val="0.3065633305270804"/>
          <c:y val="2.6291302628267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638454589045441E-2"/>
          <c:y val="0.14135937470706783"/>
          <c:w val="0.50162661263433284"/>
          <c:h val="0.782891715458644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5-4A9D-8F93-B6A006688AC2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5-4A9D-8F93-B6A006688AC2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15-4A9D-8F93-B6A006688AC2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D15-4A9D-8F93-B6A006688AC2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D15-4A9D-8F93-B6A006688AC2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D15-4A9D-8F93-B6A006688A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"Статусные" ОО (лицеи, гимназии и т.д.)</c:v>
                </c:pt>
                <c:pt idx="1">
                  <c:v>Городские средние</c:v>
                </c:pt>
                <c:pt idx="2">
                  <c:v>Сельские средние</c:v>
                </c:pt>
                <c:pt idx="3">
                  <c:v>Основные</c:v>
                </c:pt>
                <c:pt idx="4">
                  <c:v>Начальные</c:v>
                </c:pt>
                <c:pt idx="5">
                  <c:v>Школа для детей с ОВЗ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0.10979999999999999</c:v>
                </c:pt>
                <c:pt idx="1">
                  <c:v>0.26829999999999998</c:v>
                </c:pt>
                <c:pt idx="2">
                  <c:v>0.40239999999999998</c:v>
                </c:pt>
                <c:pt idx="3">
                  <c:v>0.17069999999999999</c:v>
                </c:pt>
                <c:pt idx="4">
                  <c:v>1.2200000000000001E-2</c:v>
                </c:pt>
                <c:pt idx="5">
                  <c:v>3.6600000000000001E-2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15-4A9D-8F93-B6A006688A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6D15-4A9D-8F93-B6A006688A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6D15-4A9D-8F93-B6A006688A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6D15-4A9D-8F93-B6A006688A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6D15-4A9D-8F93-B6A006688A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6D15-4A9D-8F93-B6A006688A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6D15-4A9D-8F93-B6A006688A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"Статусные" ОО (лицеи, гимназии и т.д.)</c:v>
                </c:pt>
                <c:pt idx="1">
                  <c:v>Городские средние</c:v>
                </c:pt>
                <c:pt idx="2">
                  <c:v>Сельские средние</c:v>
                </c:pt>
                <c:pt idx="3">
                  <c:v>Основные</c:v>
                </c:pt>
                <c:pt idx="4">
                  <c:v>Начальные</c:v>
                </c:pt>
                <c:pt idx="5">
                  <c:v>Школа для детей с ОВЗ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6D15-4A9D-8F93-B6A006688AC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839390841425165"/>
          <c:y val="0.19961662042579767"/>
          <c:w val="0.4116060915857484"/>
          <c:h val="0.44758023141870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ОБЩИЕ РЕЗУЛЬТАТЫ МОНИТОРИНГА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8-45B8-BC4E-123F5818898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58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38-45B8-BC4E-123F5818898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ниже среднего уровня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18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38-45B8-BC4E-123F5818898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26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38-45B8-BC4E-123F58188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622495"/>
        <c:axId val="333410623"/>
      </c:barChart>
      <c:catAx>
        <c:axId val="63162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3410623"/>
        <c:crosses val="autoZero"/>
        <c:auto val="1"/>
        <c:lblAlgn val="ctr"/>
        <c:lblOffset val="100"/>
        <c:noMultiLvlLbl val="0"/>
      </c:catAx>
      <c:valAx>
        <c:axId val="33341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1622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оценки эффективности 2022 год </a:t>
            </a:r>
          </a:p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(средний % по муниципальному образованию)</a:t>
            </a:r>
          </a:p>
        </c:rich>
      </c:tx>
      <c:layout>
        <c:manualLayout>
          <c:xMode val="edge"/>
          <c:yMode val="edge"/>
          <c:x val="0.19202559280574069"/>
          <c:y val="7.9691423967354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856482844370867"/>
          <c:y val="0.13287048264610565"/>
          <c:w val="0.79547398943299141"/>
          <c:h val="0.808080378885510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Word]Лист1'!$B$3</c:f>
              <c:strCache>
                <c:ptCount val="1"/>
                <c:pt idx="0">
                  <c:v>Результаты мониторинга эффективности 2022 год (средний % по муниципальному образованию)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17C-4CC9-BF1C-9E4A8081EA4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17C-4CC9-BF1C-9E4A8081EA4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17C-4CC9-BF1C-9E4A8081EA4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17C-4CC9-BF1C-9E4A8081EA4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17C-4CC9-BF1C-9E4A8081EA4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17C-4CC9-BF1C-9E4A8081EA4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17C-4CC9-BF1C-9E4A8081EA4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17C-4CC9-BF1C-9E4A8081EA4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17C-4CC9-BF1C-9E4A8081EA4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17C-4CC9-BF1C-9E4A8081EA4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17C-4CC9-BF1C-9E4A8081EA42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17C-4CC9-BF1C-9E4A8081EA42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17C-4CC9-BF1C-9E4A8081EA42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17C-4CC9-BF1C-9E4A8081EA42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17C-4CC9-BF1C-9E4A8081EA42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17C-4CC9-BF1C-9E4A8081EA42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17C-4CC9-BF1C-9E4A8081EA42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17C-4CC9-BF1C-9E4A8081E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Word]Лист1'!$A$4:$A$21</c:f>
              <c:strCache>
                <c:ptCount val="18"/>
                <c:pt idx="0">
                  <c:v>Шегарский район</c:v>
                </c:pt>
                <c:pt idx="1">
                  <c:v>Томский район</c:v>
                </c:pt>
                <c:pt idx="2">
                  <c:v>г. Томск</c:v>
                </c:pt>
                <c:pt idx="3">
                  <c:v>Тегульдетский район</c:v>
                </c:pt>
                <c:pt idx="4">
                  <c:v>г.о. Стрежевой</c:v>
                </c:pt>
                <c:pt idx="5">
                  <c:v>ЗАТО Северск</c:v>
                </c:pt>
                <c:pt idx="6">
                  <c:v>Первомайский район</c:v>
                </c:pt>
                <c:pt idx="7">
                  <c:v>Парабельский район</c:v>
                </c:pt>
                <c:pt idx="8">
                  <c:v>Молчановский район</c:v>
                </c:pt>
                <c:pt idx="9">
                  <c:v>Кривошеинский район</c:v>
                </c:pt>
                <c:pt idx="10">
                  <c:v>Колпашевский район</c:v>
                </c:pt>
                <c:pt idx="11">
                  <c:v>Каргасокский район</c:v>
                </c:pt>
                <c:pt idx="12">
                  <c:v>Кожевниковский район</c:v>
                </c:pt>
                <c:pt idx="13">
                  <c:v>Зырянский район</c:v>
                </c:pt>
                <c:pt idx="14">
                  <c:v>Верхнекетский район</c:v>
                </c:pt>
                <c:pt idx="15">
                  <c:v>Бакчарский район</c:v>
                </c:pt>
                <c:pt idx="16">
                  <c:v>Асиновский район</c:v>
                </c:pt>
                <c:pt idx="17">
                  <c:v>Александровский район</c:v>
                </c:pt>
              </c:strCache>
            </c:strRef>
          </c:cat>
          <c:val>
            <c:numRef>
              <c:f>'[Диаграмма в Microsoft Word]Лист1'!$B$4:$B$21</c:f>
              <c:numCache>
                <c:formatCode>General</c:formatCode>
                <c:ptCount val="18"/>
                <c:pt idx="0">
                  <c:v>55.21</c:v>
                </c:pt>
                <c:pt idx="1">
                  <c:v>60.49</c:v>
                </c:pt>
                <c:pt idx="2">
                  <c:v>70.67</c:v>
                </c:pt>
                <c:pt idx="3">
                  <c:v>61.27</c:v>
                </c:pt>
                <c:pt idx="4">
                  <c:v>77.569999999999993</c:v>
                </c:pt>
                <c:pt idx="5">
                  <c:v>73.989999999999995</c:v>
                </c:pt>
                <c:pt idx="6">
                  <c:v>59.27</c:v>
                </c:pt>
                <c:pt idx="7">
                  <c:v>58.98</c:v>
                </c:pt>
                <c:pt idx="8">
                  <c:v>59.62</c:v>
                </c:pt>
                <c:pt idx="9">
                  <c:v>55.81</c:v>
                </c:pt>
                <c:pt idx="10">
                  <c:v>49.02</c:v>
                </c:pt>
                <c:pt idx="11">
                  <c:v>52.14</c:v>
                </c:pt>
                <c:pt idx="12">
                  <c:v>57.75</c:v>
                </c:pt>
                <c:pt idx="13">
                  <c:v>44.28</c:v>
                </c:pt>
                <c:pt idx="14">
                  <c:v>61.54</c:v>
                </c:pt>
                <c:pt idx="15">
                  <c:v>59.03</c:v>
                </c:pt>
                <c:pt idx="16">
                  <c:v>51.77</c:v>
                </c:pt>
                <c:pt idx="17">
                  <c:v>52.24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17C-4CC9-BF1C-9E4A8081E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1698671"/>
        <c:axId val="1702033487"/>
      </c:barChart>
      <c:catAx>
        <c:axId val="213169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033487"/>
        <c:crosses val="autoZero"/>
        <c:auto val="1"/>
        <c:lblAlgn val="ctr"/>
        <c:lblOffset val="100"/>
        <c:noMultiLvlLbl val="0"/>
      </c:catAx>
      <c:valAx>
        <c:axId val="1702033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69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Критерии  оценки эффективности руководителей 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Word]Лист1'!$A$2:$A$11</c:f>
              <c:strCache>
                <c:ptCount val="10"/>
                <c:pt idx="0">
                  <c:v>Критерий 10. Оценка компетенций руководителей образовательных организаций</c:v>
                </c:pt>
                <c:pt idx="1">
                  <c:v>Критерий 9. Обеспечение общеобразовательной организации квалифицированными кадрами </c:v>
                </c:pt>
                <c:pt idx="2">
                  <c:v>Критерий 8. Открытость и доступность информации о деятельности общеобразовательной организации </c:v>
                </c:pt>
                <c:pt idx="3">
                  <c:v>Критерий 7. Создание условий для осуществления образовательной деятельности</c:v>
                </c:pt>
                <c:pt idx="4">
                  <c:v>Критерий 6. Организация получения образования обучающимися с ОВЗ 
и детьми-инвалидами </c:v>
                </c:pt>
                <c:pt idx="5">
                  <c:v>Критерий 5. Организация профессиональной ориентации, профильного и дополнительного образования обучающихся</c:v>
                </c:pt>
                <c:pt idx="6">
                  <c:v>Критерий 4. Результативность участия обучающихся в различных мероприятиях  </c:v>
                </c:pt>
                <c:pt idx="7">
                  <c:v>Критерий 3. Оценка подготовки обучающихся высокого уровня</c:v>
                </c:pt>
                <c:pt idx="8">
                  <c:v>Критерий 2. Оценка уровня базовой подготовки обучающихся</c:v>
                </c:pt>
                <c:pt idx="9">
                  <c:v>Критерий 1. Качество управленческой деятельности руководителя общеобразовательной организации</c:v>
                </c:pt>
              </c:strCache>
            </c:strRef>
          </c:cat>
          <c:val>
            <c:numRef>
              <c:f>'[Диаграмма в Microsoft Word]Лист1'!$B$2:$B$11</c:f>
              <c:numCache>
                <c:formatCode>General</c:formatCode>
                <c:ptCount val="10"/>
                <c:pt idx="0">
                  <c:v>31.78</c:v>
                </c:pt>
                <c:pt idx="1">
                  <c:v>54.76</c:v>
                </c:pt>
                <c:pt idx="2">
                  <c:v>95.59</c:v>
                </c:pt>
                <c:pt idx="3">
                  <c:v>83.97</c:v>
                </c:pt>
                <c:pt idx="4">
                  <c:v>85.52</c:v>
                </c:pt>
                <c:pt idx="5">
                  <c:v>37.32</c:v>
                </c:pt>
                <c:pt idx="6">
                  <c:v>61.52</c:v>
                </c:pt>
                <c:pt idx="7">
                  <c:v>36.340000000000003</c:v>
                </c:pt>
                <c:pt idx="8">
                  <c:v>78.11</c:v>
                </c:pt>
                <c:pt idx="9">
                  <c:v>80.680000000000007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B-4D6F-B066-F2F7D3B3B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0266976"/>
        <c:axId val="541403344"/>
      </c:barChart>
      <c:catAx>
        <c:axId val="62026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1403344"/>
        <c:crosses val="autoZero"/>
        <c:auto val="1"/>
        <c:lblAlgn val="r"/>
        <c:lblOffset val="100"/>
        <c:noMultiLvlLbl val="0"/>
      </c:catAx>
      <c:valAx>
        <c:axId val="5414033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2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CB7FC-7D02-4CD5-B8B3-DFE8C189EA3F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379417F-03F3-42E2-A8FC-268550CAEBC7}">
      <dgm:prSet phldrT="[Текст]" custT="1"/>
      <dgm:spPr/>
      <dgm:t>
        <a:bodyPr/>
        <a:lstStyle/>
        <a:p>
          <a:pPr algn="ctr"/>
          <a:r>
            <a:rPr lang="ru-RU" sz="2400" u="sng" dirty="0">
              <a:latin typeface="Constantia" panose="02030602050306030303" pitchFamily="18" charset="0"/>
            </a:rPr>
            <a:t>Механизмы управления качеством образовательных результатов:</a:t>
          </a:r>
        </a:p>
        <a:p>
          <a:pPr algn="l"/>
          <a:r>
            <a:rPr lang="ru-RU" sz="1400" dirty="0">
              <a:latin typeface="Constantia" panose="02030602050306030303" pitchFamily="18" charset="0"/>
            </a:rPr>
            <a:t>Система оценки качества подготовки обучающихся</a:t>
          </a:r>
        </a:p>
        <a:p>
          <a:pPr algn="l"/>
          <a:r>
            <a:rPr lang="ru-RU" sz="1400" dirty="0">
              <a:latin typeface="Constantia" panose="02030602050306030303" pitchFamily="18" charset="0"/>
            </a:rPr>
            <a:t>Система работы со школами с низкими результатами обучения и/или школами функционирующими в неблагоприятных социальных условиях</a:t>
          </a:r>
        </a:p>
        <a:p>
          <a:pPr algn="l"/>
          <a:r>
            <a:rPr lang="ru-RU" sz="1400" dirty="0">
              <a:latin typeface="Constantia" panose="02030602050306030303" pitchFamily="18" charset="0"/>
            </a:rPr>
            <a:t>Система выявления, поддержки и развития способностей и талантов у детей и молодежи</a:t>
          </a:r>
        </a:p>
        <a:p>
          <a:pPr algn="l"/>
          <a:r>
            <a:rPr lang="ru-RU" sz="1400" dirty="0">
              <a:latin typeface="Constantia" panose="02030602050306030303" pitchFamily="18" charset="0"/>
            </a:rPr>
            <a:t>Система работы по самоопределению и профессиональной ориентации обучающихся</a:t>
          </a:r>
          <a:endParaRPr lang="ru-RU" sz="4600" dirty="0"/>
        </a:p>
      </dgm:t>
    </dgm:pt>
    <dgm:pt modelId="{E16DFEBA-5C46-4422-BB03-538E698F0EFB}" type="parTrans" cxnId="{51369546-CD13-444E-9018-41A80E08B2E4}">
      <dgm:prSet/>
      <dgm:spPr/>
      <dgm:t>
        <a:bodyPr/>
        <a:lstStyle/>
        <a:p>
          <a:endParaRPr lang="ru-RU"/>
        </a:p>
      </dgm:t>
    </dgm:pt>
    <dgm:pt modelId="{61A1539F-5580-478A-8EC2-626557CFDF44}" type="sibTrans" cxnId="{51369546-CD13-444E-9018-41A80E08B2E4}">
      <dgm:prSet/>
      <dgm:spPr/>
      <dgm:t>
        <a:bodyPr/>
        <a:lstStyle/>
        <a:p>
          <a:endParaRPr lang="ru-RU"/>
        </a:p>
      </dgm:t>
    </dgm:pt>
    <dgm:pt modelId="{2767618C-29D9-4058-AC58-05F052F48C83}">
      <dgm:prSet phldrT="[Текст]" custT="1"/>
      <dgm:spPr/>
      <dgm:t>
        <a:bodyPr/>
        <a:lstStyle/>
        <a:p>
          <a:pPr algn="ctr"/>
          <a:r>
            <a:rPr lang="ru-RU" sz="2400" u="sng" kern="1200" dirty="0">
              <a:solidFill>
                <a:srgbClr val="3A6496"/>
              </a:solidFill>
              <a:latin typeface="Constantia" panose="02030602050306030303" pitchFamily="18" charset="0"/>
              <a:ea typeface="+mn-ea"/>
              <a:cs typeface="+mn-cs"/>
            </a:rPr>
            <a:t>Механизмы управления качеством образовательной деятельности:</a:t>
          </a:r>
        </a:p>
      </dgm:t>
    </dgm:pt>
    <dgm:pt modelId="{BE289094-E4B5-440C-99FC-0FD7CE63CAFE}" type="parTrans" cxnId="{A7EFCCED-A2E8-478F-B3B4-9A830C817701}">
      <dgm:prSet/>
      <dgm:spPr/>
      <dgm:t>
        <a:bodyPr/>
        <a:lstStyle/>
        <a:p>
          <a:endParaRPr lang="ru-RU"/>
        </a:p>
      </dgm:t>
    </dgm:pt>
    <dgm:pt modelId="{ADA4B27D-F861-4BD5-81C1-6C6BC9F65993}" type="sibTrans" cxnId="{A7EFCCED-A2E8-478F-B3B4-9A830C817701}">
      <dgm:prSet/>
      <dgm:spPr/>
      <dgm:t>
        <a:bodyPr/>
        <a:lstStyle/>
        <a:p>
          <a:endParaRPr lang="ru-RU"/>
        </a:p>
      </dgm:t>
    </dgm:pt>
    <dgm:pt modelId="{AC3DF0FD-022C-4FDB-B5E2-5A284E136176}">
      <dgm:prSet phldrT="[Текст]" custT="1"/>
      <dgm:spPr/>
      <dgm:t>
        <a:bodyPr/>
        <a:lstStyle/>
        <a:p>
          <a:pPr algn="l"/>
          <a:r>
            <a:rPr lang="ru-RU" sz="1400" kern="1200" dirty="0">
              <a:solidFill>
                <a:srgbClr val="3A6496"/>
              </a:solidFill>
              <a:latin typeface="Constantia" panose="02030602050306030303" pitchFamily="18" charset="0"/>
              <a:ea typeface="+mn-ea"/>
              <a:cs typeface="+mn-cs"/>
            </a:rPr>
            <a:t>Система мониторинга эффективности руководителей всех образовательных организаций</a:t>
          </a:r>
        </a:p>
      </dgm:t>
    </dgm:pt>
    <dgm:pt modelId="{8BDDD2CA-BEC5-489E-8297-7FF45868F663}" type="sibTrans" cxnId="{A8EF3382-B43D-4F55-B62E-1F4C6D515F32}">
      <dgm:prSet/>
      <dgm:spPr/>
      <dgm:t>
        <a:bodyPr/>
        <a:lstStyle/>
        <a:p>
          <a:endParaRPr lang="ru-RU"/>
        </a:p>
      </dgm:t>
    </dgm:pt>
    <dgm:pt modelId="{D25A1CB4-3060-432F-8FA7-B40F93234E73}" type="parTrans" cxnId="{A8EF3382-B43D-4F55-B62E-1F4C6D515F32}">
      <dgm:prSet/>
      <dgm:spPr/>
      <dgm:t>
        <a:bodyPr/>
        <a:lstStyle/>
        <a:p>
          <a:endParaRPr lang="ru-RU"/>
        </a:p>
      </dgm:t>
    </dgm:pt>
    <dgm:pt modelId="{6E267610-DBE7-45C5-B7CB-D350277E2100}">
      <dgm:prSet phldrT="[Текст]" custT="1"/>
      <dgm:spPr/>
      <dgm:t>
        <a:bodyPr/>
        <a:lstStyle/>
        <a:p>
          <a:pPr algn="l"/>
          <a:r>
            <a:rPr lang="ru-RU" sz="1400" kern="1200" dirty="0">
              <a:solidFill>
                <a:srgbClr val="3A6496"/>
              </a:solidFill>
              <a:latin typeface="Constantia" panose="02030602050306030303" pitchFamily="18" charset="0"/>
              <a:ea typeface="+mn-ea"/>
              <a:cs typeface="+mn-cs"/>
            </a:rPr>
            <a:t>Система обеспечения профессионального развития педагогических работников;</a:t>
          </a:r>
        </a:p>
      </dgm:t>
    </dgm:pt>
    <dgm:pt modelId="{BCCBD8B9-0382-43FD-8F0B-DE096168E46C}" type="parTrans" cxnId="{877049C7-F7E8-4D31-8BEC-6CF158D42B4D}">
      <dgm:prSet/>
      <dgm:spPr/>
      <dgm:t>
        <a:bodyPr/>
        <a:lstStyle/>
        <a:p>
          <a:endParaRPr lang="ru-RU"/>
        </a:p>
      </dgm:t>
    </dgm:pt>
    <dgm:pt modelId="{94A3822B-F00E-4F53-AEE5-3B2ABB7DFF2E}" type="sibTrans" cxnId="{877049C7-F7E8-4D31-8BEC-6CF158D42B4D}">
      <dgm:prSet/>
      <dgm:spPr/>
      <dgm:t>
        <a:bodyPr/>
        <a:lstStyle/>
        <a:p>
          <a:endParaRPr lang="ru-RU"/>
        </a:p>
      </dgm:t>
    </dgm:pt>
    <dgm:pt modelId="{C76196AD-4D13-4849-965C-8C4C04E3199F}">
      <dgm:prSet phldrT="[Текст]" custT="1"/>
      <dgm:spPr/>
      <dgm:t>
        <a:bodyPr/>
        <a:lstStyle/>
        <a:p>
          <a:pPr algn="l"/>
          <a:r>
            <a:rPr lang="ru-RU" sz="1400" kern="1200" dirty="0">
              <a:solidFill>
                <a:srgbClr val="3A6496"/>
              </a:solidFill>
              <a:latin typeface="Constantia" panose="02030602050306030303" pitchFamily="18" charset="0"/>
              <a:ea typeface="+mn-ea"/>
              <a:cs typeface="+mn-cs"/>
            </a:rPr>
            <a:t>Система организации воспитания обучающихся</a:t>
          </a:r>
        </a:p>
      </dgm:t>
    </dgm:pt>
    <dgm:pt modelId="{077E016F-9BC1-49FF-AEC6-E06E7CCFCF5B}" type="parTrans" cxnId="{CCDE8939-CAD5-4CC9-9B4A-B116EC71EB20}">
      <dgm:prSet/>
      <dgm:spPr/>
      <dgm:t>
        <a:bodyPr/>
        <a:lstStyle/>
        <a:p>
          <a:endParaRPr lang="ru-RU"/>
        </a:p>
      </dgm:t>
    </dgm:pt>
    <dgm:pt modelId="{8264BEBA-023E-4FC5-B138-886E7D9F6021}" type="sibTrans" cxnId="{CCDE8939-CAD5-4CC9-9B4A-B116EC71EB20}">
      <dgm:prSet/>
      <dgm:spPr/>
      <dgm:t>
        <a:bodyPr/>
        <a:lstStyle/>
        <a:p>
          <a:endParaRPr lang="ru-RU"/>
        </a:p>
      </dgm:t>
    </dgm:pt>
    <dgm:pt modelId="{CBDAF0BD-DE1A-4C48-A702-9F1149A22313}">
      <dgm:prSet phldrT="[Текст]" custT="1"/>
      <dgm:spPr/>
      <dgm:t>
        <a:bodyPr/>
        <a:lstStyle/>
        <a:p>
          <a:pPr algn="ctr"/>
          <a:endParaRPr lang="ru-RU" sz="1400" kern="1200" dirty="0">
            <a:solidFill>
              <a:srgbClr val="3A6496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73BCAEE0-B046-442A-92A6-BF1740B4633C}" type="parTrans" cxnId="{C55D8057-142B-4D9F-A5A1-72CECBBA26BE}">
      <dgm:prSet/>
      <dgm:spPr/>
      <dgm:t>
        <a:bodyPr/>
        <a:lstStyle/>
        <a:p>
          <a:endParaRPr lang="ru-RU"/>
        </a:p>
      </dgm:t>
    </dgm:pt>
    <dgm:pt modelId="{E5A362EF-38FF-4065-9DB2-A7182063D3E9}" type="sibTrans" cxnId="{C55D8057-142B-4D9F-A5A1-72CECBBA26BE}">
      <dgm:prSet/>
      <dgm:spPr/>
      <dgm:t>
        <a:bodyPr/>
        <a:lstStyle/>
        <a:p>
          <a:endParaRPr lang="ru-RU"/>
        </a:p>
      </dgm:t>
    </dgm:pt>
    <dgm:pt modelId="{EA454441-9AAD-4D05-921B-39D3332426E4}" type="pres">
      <dgm:prSet presAssocID="{D64CB7FC-7D02-4CD5-B8B3-DFE8C189EA3F}" presName="Name0" presStyleCnt="0">
        <dgm:presLayoutVars>
          <dgm:dir/>
          <dgm:animLvl val="lvl"/>
          <dgm:resizeHandles val="exact"/>
        </dgm:presLayoutVars>
      </dgm:prSet>
      <dgm:spPr/>
    </dgm:pt>
    <dgm:pt modelId="{237F0A62-C558-4CC7-99EF-9F3AD58CE207}" type="pres">
      <dgm:prSet presAssocID="{8379417F-03F3-42E2-A8FC-268550CAEBC7}" presName="composite" presStyleCnt="0"/>
      <dgm:spPr/>
    </dgm:pt>
    <dgm:pt modelId="{A93F4F02-A233-49B1-A0C9-EF2D4EFB2728}" type="pres">
      <dgm:prSet presAssocID="{8379417F-03F3-42E2-A8FC-268550CAEBC7}" presName="parTx" presStyleLbl="alignNode1" presStyleIdx="0" presStyleCnt="1" custScaleX="100000" custScaleY="100000" custLinFactNeighborX="-79" custLinFactNeighborY="-15830">
        <dgm:presLayoutVars>
          <dgm:chMax val="0"/>
          <dgm:chPref val="0"/>
          <dgm:bulletEnabled val="1"/>
        </dgm:presLayoutVars>
      </dgm:prSet>
      <dgm:spPr/>
    </dgm:pt>
    <dgm:pt modelId="{7E4B04E1-D280-4FFF-8165-0744E09B5754}" type="pres">
      <dgm:prSet presAssocID="{8379417F-03F3-42E2-A8FC-268550CAEBC7}" presName="desTx" presStyleLbl="alignAccFollowNode1" presStyleIdx="0" presStyleCnt="1" custScaleX="100000" custScaleY="96375" custLinFactNeighborX="-524" custLinFactNeighborY="1102">
        <dgm:presLayoutVars>
          <dgm:bulletEnabled val="1"/>
        </dgm:presLayoutVars>
      </dgm:prSet>
      <dgm:spPr/>
    </dgm:pt>
  </dgm:ptLst>
  <dgm:cxnLst>
    <dgm:cxn modelId="{CCDE8939-CAD5-4CC9-9B4A-B116EC71EB20}" srcId="{8379417F-03F3-42E2-A8FC-268550CAEBC7}" destId="{C76196AD-4D13-4849-965C-8C4C04E3199F}" srcOrd="3" destOrd="0" parTransId="{077E016F-9BC1-49FF-AEC6-E06E7CCFCF5B}" sibTransId="{8264BEBA-023E-4FC5-B138-886E7D9F6021}"/>
    <dgm:cxn modelId="{2519BA61-9B62-4D4E-B231-58DAB5248322}" type="presOf" srcId="{CBDAF0BD-DE1A-4C48-A702-9F1149A22313}" destId="{7E4B04E1-D280-4FFF-8165-0744E09B5754}" srcOrd="0" destOrd="4" presId="urn:microsoft.com/office/officeart/2005/8/layout/hList1"/>
    <dgm:cxn modelId="{51369546-CD13-444E-9018-41A80E08B2E4}" srcId="{D64CB7FC-7D02-4CD5-B8B3-DFE8C189EA3F}" destId="{8379417F-03F3-42E2-A8FC-268550CAEBC7}" srcOrd="0" destOrd="0" parTransId="{E16DFEBA-5C46-4422-BB03-538E698F0EFB}" sibTransId="{61A1539F-5580-478A-8EC2-626557CFDF44}"/>
    <dgm:cxn modelId="{8F485A4C-0D30-45F4-AA45-CAEC7D95A587}" type="presOf" srcId="{6E267610-DBE7-45C5-B7CB-D350277E2100}" destId="{7E4B04E1-D280-4FFF-8165-0744E09B5754}" srcOrd="0" destOrd="2" presId="urn:microsoft.com/office/officeart/2005/8/layout/hList1"/>
    <dgm:cxn modelId="{E6E0C273-3A2B-4D6C-B64C-D7BDD66EC372}" type="presOf" srcId="{AC3DF0FD-022C-4FDB-B5E2-5A284E136176}" destId="{7E4B04E1-D280-4FFF-8165-0744E09B5754}" srcOrd="0" destOrd="1" presId="urn:microsoft.com/office/officeart/2005/8/layout/hList1"/>
    <dgm:cxn modelId="{C55D8057-142B-4D9F-A5A1-72CECBBA26BE}" srcId="{8379417F-03F3-42E2-A8FC-268550CAEBC7}" destId="{CBDAF0BD-DE1A-4C48-A702-9F1149A22313}" srcOrd="4" destOrd="0" parTransId="{73BCAEE0-B046-442A-92A6-BF1740B4633C}" sibTransId="{E5A362EF-38FF-4065-9DB2-A7182063D3E9}"/>
    <dgm:cxn modelId="{23FBCE79-E07C-445B-A983-A33C34D3FFA5}" type="presOf" srcId="{8379417F-03F3-42E2-A8FC-268550CAEBC7}" destId="{A93F4F02-A233-49B1-A0C9-EF2D4EFB2728}" srcOrd="0" destOrd="0" presId="urn:microsoft.com/office/officeart/2005/8/layout/hList1"/>
    <dgm:cxn modelId="{A8EF3382-B43D-4F55-B62E-1F4C6D515F32}" srcId="{8379417F-03F3-42E2-A8FC-268550CAEBC7}" destId="{AC3DF0FD-022C-4FDB-B5E2-5A284E136176}" srcOrd="1" destOrd="0" parTransId="{D25A1CB4-3060-432F-8FA7-B40F93234E73}" sibTransId="{8BDDD2CA-BEC5-489E-8297-7FF45868F663}"/>
    <dgm:cxn modelId="{6E92B5C4-864A-40FD-B312-EF737BC72545}" type="presOf" srcId="{2767618C-29D9-4058-AC58-05F052F48C83}" destId="{7E4B04E1-D280-4FFF-8165-0744E09B5754}" srcOrd="0" destOrd="0" presId="urn:microsoft.com/office/officeart/2005/8/layout/hList1"/>
    <dgm:cxn modelId="{877049C7-F7E8-4D31-8BEC-6CF158D42B4D}" srcId="{8379417F-03F3-42E2-A8FC-268550CAEBC7}" destId="{6E267610-DBE7-45C5-B7CB-D350277E2100}" srcOrd="2" destOrd="0" parTransId="{BCCBD8B9-0382-43FD-8F0B-DE096168E46C}" sibTransId="{94A3822B-F00E-4F53-AEE5-3B2ABB7DFF2E}"/>
    <dgm:cxn modelId="{CA5170EC-1411-42E1-8E3C-ED59A1CCEDEC}" type="presOf" srcId="{C76196AD-4D13-4849-965C-8C4C04E3199F}" destId="{7E4B04E1-D280-4FFF-8165-0744E09B5754}" srcOrd="0" destOrd="3" presId="urn:microsoft.com/office/officeart/2005/8/layout/hList1"/>
    <dgm:cxn modelId="{A7EFCCED-A2E8-478F-B3B4-9A830C817701}" srcId="{8379417F-03F3-42E2-A8FC-268550CAEBC7}" destId="{2767618C-29D9-4058-AC58-05F052F48C83}" srcOrd="0" destOrd="0" parTransId="{BE289094-E4B5-440C-99FC-0FD7CE63CAFE}" sibTransId="{ADA4B27D-F861-4BD5-81C1-6C6BC9F65993}"/>
    <dgm:cxn modelId="{47E370F3-D1B9-44AD-9ED0-FB98862045CC}" type="presOf" srcId="{D64CB7FC-7D02-4CD5-B8B3-DFE8C189EA3F}" destId="{EA454441-9AAD-4D05-921B-39D3332426E4}" srcOrd="0" destOrd="0" presId="urn:microsoft.com/office/officeart/2005/8/layout/hList1"/>
    <dgm:cxn modelId="{8FC40ECD-A4DF-4134-9CEB-2B1177CA15A0}" type="presParOf" srcId="{EA454441-9AAD-4D05-921B-39D3332426E4}" destId="{237F0A62-C558-4CC7-99EF-9F3AD58CE207}" srcOrd="0" destOrd="0" presId="urn:microsoft.com/office/officeart/2005/8/layout/hList1"/>
    <dgm:cxn modelId="{0095D90B-7D7E-4362-ACB5-9AF7472F6354}" type="presParOf" srcId="{237F0A62-C558-4CC7-99EF-9F3AD58CE207}" destId="{A93F4F02-A233-49B1-A0C9-EF2D4EFB2728}" srcOrd="0" destOrd="0" presId="urn:microsoft.com/office/officeart/2005/8/layout/hList1"/>
    <dgm:cxn modelId="{537FDC80-3610-4B28-816F-1B8FA4F8E036}" type="presParOf" srcId="{237F0A62-C558-4CC7-99EF-9F3AD58CE207}" destId="{7E4B04E1-D280-4FFF-8165-0744E09B57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7333D-749F-49A3-B7A1-F2DF6BA91549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F17EDA1-77D2-4C33-8C2A-0BEF2D8F9C0F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статья 97 Федерального закона от 29 декабря 2012 года № 273-ФЗ «Об образовании в Российской Федерации» </a:t>
          </a:r>
        </a:p>
      </dgm:t>
    </dgm:pt>
    <dgm:pt modelId="{89E45569-E383-443B-9021-056731E9A327}" type="parTrans" cxnId="{13C3E865-019C-4C2F-B8D6-B607E0DFFAD9}">
      <dgm:prSet/>
      <dgm:spPr/>
      <dgm:t>
        <a:bodyPr/>
        <a:lstStyle/>
        <a:p>
          <a:endParaRPr lang="ru-RU" sz="1400"/>
        </a:p>
      </dgm:t>
    </dgm:pt>
    <dgm:pt modelId="{3536963C-B6F7-45EB-B747-FFCF03DE10A0}" type="sibTrans" cxnId="{13C3E865-019C-4C2F-B8D6-B607E0DFFAD9}">
      <dgm:prSet/>
      <dgm:spPr/>
      <dgm:t>
        <a:bodyPr/>
        <a:lstStyle/>
        <a:p>
          <a:endParaRPr lang="ru-RU" sz="1400"/>
        </a:p>
      </dgm:t>
    </dgm:pt>
    <dgm:pt modelId="{E8F3124B-FDFD-42F1-95CD-B89B81228E0C}">
      <dgm:prSet custT="1"/>
      <dgm:spPr/>
      <dgm:t>
        <a:bodyPr/>
        <a:lstStyle/>
        <a:p>
          <a:pPr rtl="0"/>
          <a:r>
            <a:rPr lang="ru-RU" sz="13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обязательной информации о системе образования, подлежащий мониторингу, утверждённый Постановлением Правительства Российской Федерации от 5 августа 2013 года № 662 «Об осуществлении мониторинга системы образования» (подпункт «б» пункта 10) </a:t>
          </a:r>
        </a:p>
      </dgm:t>
    </dgm:pt>
    <dgm:pt modelId="{3B870FA6-99D8-4F57-91D7-01403CE7CBEF}" type="parTrans" cxnId="{31C249F0-190D-44C3-A7FC-F881395B2EE0}">
      <dgm:prSet/>
      <dgm:spPr/>
      <dgm:t>
        <a:bodyPr/>
        <a:lstStyle/>
        <a:p>
          <a:endParaRPr lang="ru-RU" sz="1400"/>
        </a:p>
      </dgm:t>
    </dgm:pt>
    <dgm:pt modelId="{15F3DE4B-86ED-4640-A3DB-AEDBA4F9585A}" type="sibTrans" cxnId="{31C249F0-190D-44C3-A7FC-F881395B2EE0}">
      <dgm:prSet/>
      <dgm:spPr/>
      <dgm:t>
        <a:bodyPr/>
        <a:lstStyle/>
        <a:p>
          <a:endParaRPr lang="ru-RU" sz="1400"/>
        </a:p>
      </dgm:t>
    </dgm:pt>
    <dgm:pt modelId="{0BF6E919-68EA-4371-8948-E78C2876A181}">
      <dgm:prSet custT="1"/>
      <dgm:spPr/>
      <dgm:t>
        <a:bodyPr/>
        <a:lstStyle/>
        <a:p>
          <a:pPr rtl="0"/>
          <a:r>
            <a:rPr lang="ru-RU" sz="13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Министерства науки и высшего образования РФ № 1377, Министерства Просвещения РФ № 694, Федеральной службы по надзору в сфере образования и науки № 1684 от 18 декабря 2019 года «Об осуществлении Федеральной службой по надзору в сфере образования и науки, Министерством Просвещения РФ и Министерством науки и высшего образования РФ мониторинга системы образования в части результатов национальных и международных исследований качества образования и иных аналогичных оценочных мероприятий, а также результатов участия обучающихся в указанных исследованиях и мероприятиях» </a:t>
          </a:r>
        </a:p>
      </dgm:t>
    </dgm:pt>
    <dgm:pt modelId="{FC8DC0DF-AF23-4222-B62B-3F69452CF52E}" type="parTrans" cxnId="{981B5170-7E7D-489A-9BDF-E5DDD8696333}">
      <dgm:prSet/>
      <dgm:spPr/>
      <dgm:t>
        <a:bodyPr/>
        <a:lstStyle/>
        <a:p>
          <a:endParaRPr lang="ru-RU" sz="1400"/>
        </a:p>
      </dgm:t>
    </dgm:pt>
    <dgm:pt modelId="{BCEBC71E-0D2D-4FD4-8EBB-2992BEEBA828}" type="sibTrans" cxnId="{981B5170-7E7D-489A-9BDF-E5DDD8696333}">
      <dgm:prSet/>
      <dgm:spPr/>
      <dgm:t>
        <a:bodyPr/>
        <a:lstStyle/>
        <a:p>
          <a:endParaRPr lang="ru-RU" sz="1400"/>
        </a:p>
      </dgm:t>
    </dgm:pt>
    <dgm:pt modelId="{8946D250-612A-46CE-A053-3AFB23631C27}">
      <dgm:prSet custT="1"/>
      <dgm:spPr/>
      <dgm:t>
        <a:bodyPr/>
        <a:lstStyle/>
        <a:p>
          <a:r>
            <a:rPr lang="ru-RU" sz="13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Федеральной службы по надзору в сфере образования и науки и Министерства просвещения РФ от 6 мая 2019 г. N 590/219 "Об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обучающихся"</a:t>
          </a:r>
        </a:p>
      </dgm:t>
    </dgm:pt>
    <dgm:pt modelId="{F712A20D-E1FC-41E0-89BA-0FADF4949D2A}" type="parTrans" cxnId="{BD185B20-1325-4A41-8243-DF5360B2A518}">
      <dgm:prSet/>
      <dgm:spPr/>
      <dgm:t>
        <a:bodyPr/>
        <a:lstStyle/>
        <a:p>
          <a:endParaRPr lang="ru-RU"/>
        </a:p>
      </dgm:t>
    </dgm:pt>
    <dgm:pt modelId="{D694647A-D9C8-4726-AFFE-2409D2DE06F7}" type="sibTrans" cxnId="{BD185B20-1325-4A41-8243-DF5360B2A518}">
      <dgm:prSet/>
      <dgm:spPr/>
      <dgm:t>
        <a:bodyPr/>
        <a:lstStyle/>
        <a:p>
          <a:endParaRPr lang="ru-RU"/>
        </a:p>
      </dgm:t>
    </dgm:pt>
    <dgm:pt modelId="{28C36630-8606-4C9D-9B61-1CFB9F076DE5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от 24 апреля 2020 года №147-ФЗ «О внесении изменений в отдельные законодательные акты Российской Федерации по вопросам контроля за эффективностью и качеством осуществления переданных органам государственной власти субъектов Российской Федерации полномочий»</a:t>
          </a:r>
        </a:p>
      </dgm:t>
    </dgm:pt>
    <dgm:pt modelId="{19F37EF6-9B8C-42F3-BF92-94A13775A67F}" type="parTrans" cxnId="{C6475988-BB9C-4D30-B4B4-D91531DECED3}">
      <dgm:prSet/>
      <dgm:spPr/>
      <dgm:t>
        <a:bodyPr/>
        <a:lstStyle/>
        <a:p>
          <a:endParaRPr lang="ru-RU"/>
        </a:p>
      </dgm:t>
    </dgm:pt>
    <dgm:pt modelId="{5C79A109-0206-4090-AA1A-5B76115BAD49}" type="sibTrans" cxnId="{C6475988-BB9C-4D30-B4B4-D91531DECED3}">
      <dgm:prSet/>
      <dgm:spPr/>
      <dgm:t>
        <a:bodyPr/>
        <a:lstStyle/>
        <a:p>
          <a:endParaRPr lang="ru-RU"/>
        </a:p>
      </dgm:t>
    </dgm:pt>
    <dgm:pt modelId="{E7BBA6AC-0F01-4A09-9FC0-9F6C2B9D99D5}" type="pres">
      <dgm:prSet presAssocID="{9337333D-749F-49A3-B7A1-F2DF6BA91549}" presName="Name0" presStyleCnt="0">
        <dgm:presLayoutVars>
          <dgm:chMax val="7"/>
          <dgm:chPref val="7"/>
          <dgm:dir/>
        </dgm:presLayoutVars>
      </dgm:prSet>
      <dgm:spPr/>
    </dgm:pt>
    <dgm:pt modelId="{C9D2D63F-44AB-4997-85F0-02172CE91B39}" type="pres">
      <dgm:prSet presAssocID="{9337333D-749F-49A3-B7A1-F2DF6BA91549}" presName="Name1" presStyleCnt="0"/>
      <dgm:spPr/>
    </dgm:pt>
    <dgm:pt modelId="{E0FCD707-A59F-49AD-B372-22611E3B4AD2}" type="pres">
      <dgm:prSet presAssocID="{9337333D-749F-49A3-B7A1-F2DF6BA91549}" presName="cycle" presStyleCnt="0"/>
      <dgm:spPr/>
    </dgm:pt>
    <dgm:pt modelId="{5268E4AE-11FE-46D6-AA9A-BBF2F1C865C1}" type="pres">
      <dgm:prSet presAssocID="{9337333D-749F-49A3-B7A1-F2DF6BA91549}" presName="srcNode" presStyleLbl="node1" presStyleIdx="0" presStyleCnt="5"/>
      <dgm:spPr/>
    </dgm:pt>
    <dgm:pt modelId="{CF4C11FF-8575-4DC9-B646-7E7A5889238D}" type="pres">
      <dgm:prSet presAssocID="{9337333D-749F-49A3-B7A1-F2DF6BA91549}" presName="conn" presStyleLbl="parChTrans1D2" presStyleIdx="0" presStyleCnt="1" custScaleX="99318" custScaleY="98038" custLinFactNeighborX="-387" custLinFactNeighborY="1082"/>
      <dgm:spPr/>
    </dgm:pt>
    <dgm:pt modelId="{E7FBF435-6069-4E17-80DA-2B5303266424}" type="pres">
      <dgm:prSet presAssocID="{9337333D-749F-49A3-B7A1-F2DF6BA91549}" presName="extraNode" presStyleLbl="node1" presStyleIdx="0" presStyleCnt="5"/>
      <dgm:spPr/>
    </dgm:pt>
    <dgm:pt modelId="{1A7F35E1-6A97-46FB-982C-70CA70599231}" type="pres">
      <dgm:prSet presAssocID="{9337333D-749F-49A3-B7A1-F2DF6BA91549}" presName="dstNode" presStyleLbl="node1" presStyleIdx="0" presStyleCnt="5"/>
      <dgm:spPr/>
    </dgm:pt>
    <dgm:pt modelId="{6906EDFD-1221-42DB-948B-7BA97042466C}" type="pres">
      <dgm:prSet presAssocID="{8F17EDA1-77D2-4C33-8C2A-0BEF2D8F9C0F}" presName="text_1" presStyleLbl="node1" presStyleIdx="0" presStyleCnt="5" custScaleX="103954" custScaleY="89287" custLinFactNeighborX="1852" custLinFactNeighborY="-15768">
        <dgm:presLayoutVars>
          <dgm:bulletEnabled val="1"/>
        </dgm:presLayoutVars>
      </dgm:prSet>
      <dgm:spPr/>
    </dgm:pt>
    <dgm:pt modelId="{4BAE56FA-2904-41C1-9E72-6CAC97D32DB0}" type="pres">
      <dgm:prSet presAssocID="{8F17EDA1-77D2-4C33-8C2A-0BEF2D8F9C0F}" presName="accent_1" presStyleCnt="0"/>
      <dgm:spPr/>
    </dgm:pt>
    <dgm:pt modelId="{3A7469CA-7691-4572-BE5A-34FF080AA90C}" type="pres">
      <dgm:prSet presAssocID="{8F17EDA1-77D2-4C33-8C2A-0BEF2D8F9C0F}" presName="accentRepeatNode" presStyleLbl="solidFgAcc1" presStyleIdx="0" presStyleCnt="5" custScaleX="49131" custScaleY="46933" custLinFactNeighborX="-17109" custLinFactNeighborY="-10422"/>
      <dgm:spPr/>
    </dgm:pt>
    <dgm:pt modelId="{4E63AB19-0EEE-49D6-B90B-366365EFD485}" type="pres">
      <dgm:prSet presAssocID="{E8F3124B-FDFD-42F1-95CD-B89B81228E0C}" presName="text_2" presStyleLbl="node1" presStyleIdx="1" presStyleCnt="5" custScaleX="108210" custScaleY="115698" custLinFactNeighborX="-967" custLinFactNeighborY="-38878">
        <dgm:presLayoutVars>
          <dgm:bulletEnabled val="1"/>
        </dgm:presLayoutVars>
      </dgm:prSet>
      <dgm:spPr/>
    </dgm:pt>
    <dgm:pt modelId="{30E46B05-8A86-47BE-992E-9275B0FF0E6E}" type="pres">
      <dgm:prSet presAssocID="{E8F3124B-FDFD-42F1-95CD-B89B81228E0C}" presName="accent_2" presStyleCnt="0"/>
      <dgm:spPr/>
    </dgm:pt>
    <dgm:pt modelId="{D9327DB0-2AA8-49B3-B589-55EED1044054}" type="pres">
      <dgm:prSet presAssocID="{E8F3124B-FDFD-42F1-95CD-B89B81228E0C}" presName="accentRepeatNode" presStyleLbl="solidFgAcc1" presStyleIdx="1" presStyleCnt="5" custScaleX="52734" custScaleY="55266" custLinFactNeighborX="-32487" custLinFactNeighborY="-341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C971CF-E61D-4156-88C7-DAAFAB7D4560}" type="pres">
      <dgm:prSet presAssocID="{0BF6E919-68EA-4371-8948-E78C2876A181}" presName="text_3" presStyleLbl="node1" presStyleIdx="2" presStyleCnt="5" custScaleX="106454" custScaleY="194601" custLinFactNeighborY="-14195">
        <dgm:presLayoutVars>
          <dgm:bulletEnabled val="1"/>
        </dgm:presLayoutVars>
      </dgm:prSet>
      <dgm:spPr/>
    </dgm:pt>
    <dgm:pt modelId="{6DA39727-E750-48F2-A200-0E6B293EEA74}" type="pres">
      <dgm:prSet presAssocID="{0BF6E919-68EA-4371-8948-E78C2876A181}" presName="accent_3" presStyleCnt="0"/>
      <dgm:spPr/>
    </dgm:pt>
    <dgm:pt modelId="{1ECA7DF8-E252-4D53-BA30-89B91FE96A8C}" type="pres">
      <dgm:prSet presAssocID="{0BF6E919-68EA-4371-8948-E78C2876A181}" presName="accentRepeatNode" presStyleLbl="solidFgAcc1" presStyleIdx="2" presStyleCnt="5" custFlipHor="1" custScaleX="38307" custScaleY="49649" custLinFactY="100000" custLinFactNeighborX="5335" custLinFactNeighborY="146291"/>
      <dgm:spPr/>
    </dgm:pt>
    <dgm:pt modelId="{6E37DB5E-69A4-4B14-8755-666A6D55BB86}" type="pres">
      <dgm:prSet presAssocID="{8946D250-612A-46CE-A053-3AFB23631C27}" presName="text_4" presStyleLbl="node1" presStyleIdx="3" presStyleCnt="5" custScaleX="104745" custScaleY="136968" custLinFactNeighborX="582" custLinFactNeighborY="27540">
        <dgm:presLayoutVars>
          <dgm:bulletEnabled val="1"/>
        </dgm:presLayoutVars>
      </dgm:prSet>
      <dgm:spPr/>
    </dgm:pt>
    <dgm:pt modelId="{4B924E04-7890-41D1-9226-42CC27DF72E5}" type="pres">
      <dgm:prSet presAssocID="{8946D250-612A-46CE-A053-3AFB23631C27}" presName="accent_4" presStyleCnt="0"/>
      <dgm:spPr/>
    </dgm:pt>
    <dgm:pt modelId="{25820BEA-9043-4274-995F-7ACF67DF096E}" type="pres">
      <dgm:prSet presAssocID="{8946D250-612A-46CE-A053-3AFB23631C27}" presName="accentRepeatNode" presStyleLbl="solidFgAcc1" presStyleIdx="3" presStyleCnt="5" custScaleX="63787" custScaleY="59130" custLinFactY="-33700" custLinFactNeighborX="-979" custLinFactNeighborY="-100000"/>
      <dgm:spPr/>
    </dgm:pt>
    <dgm:pt modelId="{5ED33EAA-9F96-4B8B-A70D-201B770D00B7}" type="pres">
      <dgm:prSet presAssocID="{28C36630-8606-4C9D-9B61-1CFB9F076DE5}" presName="text_5" presStyleLbl="node1" presStyleIdx="4" presStyleCnt="5" custScaleX="103582" custScaleY="133697" custLinFactNeighborX="3787" custLinFactNeighborY="43777">
        <dgm:presLayoutVars>
          <dgm:bulletEnabled val="1"/>
        </dgm:presLayoutVars>
      </dgm:prSet>
      <dgm:spPr/>
    </dgm:pt>
    <dgm:pt modelId="{83E8AB05-6026-4B08-B48D-F2BFB6E8C53E}" type="pres">
      <dgm:prSet presAssocID="{28C36630-8606-4C9D-9B61-1CFB9F076DE5}" presName="accent_5" presStyleCnt="0"/>
      <dgm:spPr/>
    </dgm:pt>
    <dgm:pt modelId="{307C3016-BFDC-44F9-8ACC-EBAF67DB4972}" type="pres">
      <dgm:prSet presAssocID="{28C36630-8606-4C9D-9B61-1CFB9F076DE5}" presName="accentRepeatNode" presStyleLbl="solidFgAcc1" presStyleIdx="4" presStyleCnt="5" custScaleX="63928" custScaleY="60217" custLinFactY="-900" custLinFactNeighborX="44273" custLinFactNeighborY="-100000"/>
      <dgm:spPr/>
    </dgm:pt>
  </dgm:ptLst>
  <dgm:cxnLst>
    <dgm:cxn modelId="{65B5771E-1344-4C3A-9D6B-2F9EA251E0F1}" type="presOf" srcId="{8F17EDA1-77D2-4C33-8C2A-0BEF2D8F9C0F}" destId="{6906EDFD-1221-42DB-948B-7BA97042466C}" srcOrd="0" destOrd="0" presId="urn:microsoft.com/office/officeart/2008/layout/VerticalCurvedList"/>
    <dgm:cxn modelId="{BD185B20-1325-4A41-8243-DF5360B2A518}" srcId="{9337333D-749F-49A3-B7A1-F2DF6BA91549}" destId="{8946D250-612A-46CE-A053-3AFB23631C27}" srcOrd="3" destOrd="0" parTransId="{F712A20D-E1FC-41E0-89BA-0FADF4949D2A}" sibTransId="{D694647A-D9C8-4726-AFFE-2409D2DE06F7}"/>
    <dgm:cxn modelId="{02835637-36B9-4B18-8405-C228B808E422}" type="presOf" srcId="{28C36630-8606-4C9D-9B61-1CFB9F076DE5}" destId="{5ED33EAA-9F96-4B8B-A70D-201B770D00B7}" srcOrd="0" destOrd="0" presId="urn:microsoft.com/office/officeart/2008/layout/VerticalCurvedList"/>
    <dgm:cxn modelId="{9C469645-852E-49D5-A51D-83B716B29600}" type="presOf" srcId="{3536963C-B6F7-45EB-B747-FFCF03DE10A0}" destId="{CF4C11FF-8575-4DC9-B646-7E7A5889238D}" srcOrd="0" destOrd="0" presId="urn:microsoft.com/office/officeart/2008/layout/VerticalCurvedList"/>
    <dgm:cxn modelId="{13C3E865-019C-4C2F-B8D6-B607E0DFFAD9}" srcId="{9337333D-749F-49A3-B7A1-F2DF6BA91549}" destId="{8F17EDA1-77D2-4C33-8C2A-0BEF2D8F9C0F}" srcOrd="0" destOrd="0" parTransId="{89E45569-E383-443B-9021-056731E9A327}" sibTransId="{3536963C-B6F7-45EB-B747-FFCF03DE10A0}"/>
    <dgm:cxn modelId="{981B5170-7E7D-489A-9BDF-E5DDD8696333}" srcId="{9337333D-749F-49A3-B7A1-F2DF6BA91549}" destId="{0BF6E919-68EA-4371-8948-E78C2876A181}" srcOrd="2" destOrd="0" parTransId="{FC8DC0DF-AF23-4222-B62B-3F69452CF52E}" sibTransId="{BCEBC71E-0D2D-4FD4-8EBB-2992BEEBA828}"/>
    <dgm:cxn modelId="{9ECEE170-0CA9-4516-99FE-4D22C194ABD6}" type="presOf" srcId="{E8F3124B-FDFD-42F1-95CD-B89B81228E0C}" destId="{4E63AB19-0EEE-49D6-B90B-366365EFD485}" srcOrd="0" destOrd="0" presId="urn:microsoft.com/office/officeart/2008/layout/VerticalCurvedList"/>
    <dgm:cxn modelId="{C6475988-BB9C-4D30-B4B4-D91531DECED3}" srcId="{9337333D-749F-49A3-B7A1-F2DF6BA91549}" destId="{28C36630-8606-4C9D-9B61-1CFB9F076DE5}" srcOrd="4" destOrd="0" parTransId="{19F37EF6-9B8C-42F3-BF92-94A13775A67F}" sibTransId="{5C79A109-0206-4090-AA1A-5B76115BAD49}"/>
    <dgm:cxn modelId="{BEF85492-E214-4F26-9079-25E4FFBD4DC5}" type="presOf" srcId="{9337333D-749F-49A3-B7A1-F2DF6BA91549}" destId="{E7BBA6AC-0F01-4A09-9FC0-9F6C2B9D99D5}" srcOrd="0" destOrd="0" presId="urn:microsoft.com/office/officeart/2008/layout/VerticalCurvedList"/>
    <dgm:cxn modelId="{C6DE26C8-7814-4707-8975-47CE95100BF1}" type="presOf" srcId="{8946D250-612A-46CE-A053-3AFB23631C27}" destId="{6E37DB5E-69A4-4B14-8755-666A6D55BB86}" srcOrd="0" destOrd="0" presId="urn:microsoft.com/office/officeart/2008/layout/VerticalCurvedList"/>
    <dgm:cxn modelId="{95B6EEDA-82B0-4CE6-B356-B571C2EC3C55}" type="presOf" srcId="{0BF6E919-68EA-4371-8948-E78C2876A181}" destId="{F7C971CF-E61D-4156-88C7-DAAFAB7D4560}" srcOrd="0" destOrd="0" presId="urn:microsoft.com/office/officeart/2008/layout/VerticalCurvedList"/>
    <dgm:cxn modelId="{31C249F0-190D-44C3-A7FC-F881395B2EE0}" srcId="{9337333D-749F-49A3-B7A1-F2DF6BA91549}" destId="{E8F3124B-FDFD-42F1-95CD-B89B81228E0C}" srcOrd="1" destOrd="0" parTransId="{3B870FA6-99D8-4F57-91D7-01403CE7CBEF}" sibTransId="{15F3DE4B-86ED-4640-A3DB-AEDBA4F9585A}"/>
    <dgm:cxn modelId="{75964156-0D17-434A-9C4A-EE27E135FE9E}" type="presParOf" srcId="{E7BBA6AC-0F01-4A09-9FC0-9F6C2B9D99D5}" destId="{C9D2D63F-44AB-4997-85F0-02172CE91B39}" srcOrd="0" destOrd="0" presId="urn:microsoft.com/office/officeart/2008/layout/VerticalCurvedList"/>
    <dgm:cxn modelId="{416437CC-6190-41B7-B4C8-BC66AC8F737D}" type="presParOf" srcId="{C9D2D63F-44AB-4997-85F0-02172CE91B39}" destId="{E0FCD707-A59F-49AD-B372-22611E3B4AD2}" srcOrd="0" destOrd="0" presId="urn:microsoft.com/office/officeart/2008/layout/VerticalCurvedList"/>
    <dgm:cxn modelId="{E0279A0B-A009-4A34-A4BC-FC7F2FBADEBB}" type="presParOf" srcId="{E0FCD707-A59F-49AD-B372-22611E3B4AD2}" destId="{5268E4AE-11FE-46D6-AA9A-BBF2F1C865C1}" srcOrd="0" destOrd="0" presId="urn:microsoft.com/office/officeart/2008/layout/VerticalCurvedList"/>
    <dgm:cxn modelId="{F47A06B7-48F5-41C5-9470-232058ED6B97}" type="presParOf" srcId="{E0FCD707-A59F-49AD-B372-22611E3B4AD2}" destId="{CF4C11FF-8575-4DC9-B646-7E7A5889238D}" srcOrd="1" destOrd="0" presId="urn:microsoft.com/office/officeart/2008/layout/VerticalCurvedList"/>
    <dgm:cxn modelId="{C2E03DA5-16D3-4CC7-BFDA-87A29BFB4C84}" type="presParOf" srcId="{E0FCD707-A59F-49AD-B372-22611E3B4AD2}" destId="{E7FBF435-6069-4E17-80DA-2B5303266424}" srcOrd="2" destOrd="0" presId="urn:microsoft.com/office/officeart/2008/layout/VerticalCurvedList"/>
    <dgm:cxn modelId="{439BD5EA-7D26-4FBB-9C8D-A94ECCA2C2A1}" type="presParOf" srcId="{E0FCD707-A59F-49AD-B372-22611E3B4AD2}" destId="{1A7F35E1-6A97-46FB-982C-70CA70599231}" srcOrd="3" destOrd="0" presId="urn:microsoft.com/office/officeart/2008/layout/VerticalCurvedList"/>
    <dgm:cxn modelId="{F60BAFEF-206E-4CC5-95DC-6BAF8F3E266B}" type="presParOf" srcId="{C9D2D63F-44AB-4997-85F0-02172CE91B39}" destId="{6906EDFD-1221-42DB-948B-7BA97042466C}" srcOrd="1" destOrd="0" presId="urn:microsoft.com/office/officeart/2008/layout/VerticalCurvedList"/>
    <dgm:cxn modelId="{8B3428E6-E13B-4A18-88E2-1E64AC46D512}" type="presParOf" srcId="{C9D2D63F-44AB-4997-85F0-02172CE91B39}" destId="{4BAE56FA-2904-41C1-9E72-6CAC97D32DB0}" srcOrd="2" destOrd="0" presId="urn:microsoft.com/office/officeart/2008/layout/VerticalCurvedList"/>
    <dgm:cxn modelId="{BCDFA85F-13CD-463B-80AD-D19BDF190FBA}" type="presParOf" srcId="{4BAE56FA-2904-41C1-9E72-6CAC97D32DB0}" destId="{3A7469CA-7691-4572-BE5A-34FF080AA90C}" srcOrd="0" destOrd="0" presId="urn:microsoft.com/office/officeart/2008/layout/VerticalCurvedList"/>
    <dgm:cxn modelId="{25899B81-C4A6-4C97-A99F-18FC892E8880}" type="presParOf" srcId="{C9D2D63F-44AB-4997-85F0-02172CE91B39}" destId="{4E63AB19-0EEE-49D6-B90B-366365EFD485}" srcOrd="3" destOrd="0" presId="urn:microsoft.com/office/officeart/2008/layout/VerticalCurvedList"/>
    <dgm:cxn modelId="{AD51EC39-C0C7-44A3-A755-2C3346600CE3}" type="presParOf" srcId="{C9D2D63F-44AB-4997-85F0-02172CE91B39}" destId="{30E46B05-8A86-47BE-992E-9275B0FF0E6E}" srcOrd="4" destOrd="0" presId="urn:microsoft.com/office/officeart/2008/layout/VerticalCurvedList"/>
    <dgm:cxn modelId="{B0DC0362-1EB2-49CB-AA11-092A52F45FAF}" type="presParOf" srcId="{30E46B05-8A86-47BE-992E-9275B0FF0E6E}" destId="{D9327DB0-2AA8-49B3-B589-55EED1044054}" srcOrd="0" destOrd="0" presId="urn:microsoft.com/office/officeart/2008/layout/VerticalCurvedList"/>
    <dgm:cxn modelId="{2A325CA2-EECE-4285-95BF-130435892912}" type="presParOf" srcId="{C9D2D63F-44AB-4997-85F0-02172CE91B39}" destId="{F7C971CF-E61D-4156-88C7-DAAFAB7D4560}" srcOrd="5" destOrd="0" presId="urn:microsoft.com/office/officeart/2008/layout/VerticalCurvedList"/>
    <dgm:cxn modelId="{6FD33177-7909-499F-883D-F8252F8250F8}" type="presParOf" srcId="{C9D2D63F-44AB-4997-85F0-02172CE91B39}" destId="{6DA39727-E750-48F2-A200-0E6B293EEA74}" srcOrd="6" destOrd="0" presId="urn:microsoft.com/office/officeart/2008/layout/VerticalCurvedList"/>
    <dgm:cxn modelId="{A3735B58-EDBC-4029-A002-B943B03A9627}" type="presParOf" srcId="{6DA39727-E750-48F2-A200-0E6B293EEA74}" destId="{1ECA7DF8-E252-4D53-BA30-89B91FE96A8C}" srcOrd="0" destOrd="0" presId="urn:microsoft.com/office/officeart/2008/layout/VerticalCurvedList"/>
    <dgm:cxn modelId="{93B6183F-5040-4BCE-8CB6-54B413172E1E}" type="presParOf" srcId="{C9D2D63F-44AB-4997-85F0-02172CE91B39}" destId="{6E37DB5E-69A4-4B14-8755-666A6D55BB86}" srcOrd="7" destOrd="0" presId="urn:microsoft.com/office/officeart/2008/layout/VerticalCurvedList"/>
    <dgm:cxn modelId="{CEC3E7BF-7F3D-4BD1-A5FF-72ABB1B4D1B1}" type="presParOf" srcId="{C9D2D63F-44AB-4997-85F0-02172CE91B39}" destId="{4B924E04-7890-41D1-9226-42CC27DF72E5}" srcOrd="8" destOrd="0" presId="urn:microsoft.com/office/officeart/2008/layout/VerticalCurvedList"/>
    <dgm:cxn modelId="{C1AD3CDE-D112-4288-B53A-3F62CF47158A}" type="presParOf" srcId="{4B924E04-7890-41D1-9226-42CC27DF72E5}" destId="{25820BEA-9043-4274-995F-7ACF67DF096E}" srcOrd="0" destOrd="0" presId="urn:microsoft.com/office/officeart/2008/layout/VerticalCurvedList"/>
    <dgm:cxn modelId="{9316B863-217C-478A-8FB8-D6455FFB39C0}" type="presParOf" srcId="{C9D2D63F-44AB-4997-85F0-02172CE91B39}" destId="{5ED33EAA-9F96-4B8B-A70D-201B770D00B7}" srcOrd="9" destOrd="0" presId="urn:microsoft.com/office/officeart/2008/layout/VerticalCurvedList"/>
    <dgm:cxn modelId="{8FDE78EA-16B4-4AD7-9125-DE0AA848C41C}" type="presParOf" srcId="{C9D2D63F-44AB-4997-85F0-02172CE91B39}" destId="{83E8AB05-6026-4B08-B48D-F2BFB6E8C53E}" srcOrd="10" destOrd="0" presId="urn:microsoft.com/office/officeart/2008/layout/VerticalCurvedList"/>
    <dgm:cxn modelId="{B01CBC5E-7D6E-434B-BBFD-D51375FBDCCE}" type="presParOf" srcId="{83E8AB05-6026-4B08-B48D-F2BFB6E8C53E}" destId="{307C3016-BFDC-44F9-8ACC-EBAF67DB49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7333D-749F-49A3-B7A1-F2DF6BA91549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8F3124B-FDFD-42F1-95CD-B89B81228E0C}">
      <dgm:prSet custT="1"/>
      <dgm:spPr>
        <a:solidFill>
          <a:srgbClr val="1D6295"/>
        </a:solidFill>
      </dgm:spPr>
      <dgm:t>
        <a:bodyPr/>
        <a:lstStyle/>
        <a:p>
          <a:pPr rtl="0"/>
          <a:endParaRPr lang="ru-RU" sz="13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70FA6-99D8-4F57-91D7-01403CE7CBEF}" type="parTrans" cxnId="{31C249F0-190D-44C3-A7FC-F881395B2EE0}">
      <dgm:prSet/>
      <dgm:spPr/>
      <dgm:t>
        <a:bodyPr/>
        <a:lstStyle/>
        <a:p>
          <a:endParaRPr lang="ru-RU" sz="1400"/>
        </a:p>
      </dgm:t>
    </dgm:pt>
    <dgm:pt modelId="{15F3DE4B-86ED-4640-A3DB-AEDBA4F9585A}" type="sibTrans" cxnId="{31C249F0-190D-44C3-A7FC-F881395B2EE0}">
      <dgm:prSet/>
      <dgm:spPr/>
      <dgm:t>
        <a:bodyPr/>
        <a:lstStyle/>
        <a:p>
          <a:endParaRPr lang="ru-RU" sz="1400"/>
        </a:p>
      </dgm:t>
    </dgm:pt>
    <dgm:pt modelId="{ABD9B29A-A76D-46E1-93AD-003C70FD08D9}">
      <dgm:prSet/>
      <dgm:spPr/>
      <dgm:t>
        <a:bodyPr/>
        <a:lstStyle/>
        <a:p>
          <a:endParaRPr lang="ru-RU"/>
        </a:p>
      </dgm:t>
    </dgm:pt>
    <dgm:pt modelId="{4D13DBCC-B6A6-47DD-9E4E-F9F2559D90F7}" type="parTrans" cxnId="{540BA9FD-3DC9-4168-A57E-43B1EA0F3436}">
      <dgm:prSet/>
      <dgm:spPr/>
      <dgm:t>
        <a:bodyPr/>
        <a:lstStyle/>
        <a:p>
          <a:endParaRPr lang="ru-RU"/>
        </a:p>
      </dgm:t>
    </dgm:pt>
    <dgm:pt modelId="{541908B4-423B-4E83-9242-7F1273EACCBD}" type="sibTrans" cxnId="{540BA9FD-3DC9-4168-A57E-43B1EA0F3436}">
      <dgm:prSet/>
      <dgm:spPr/>
      <dgm:t>
        <a:bodyPr/>
        <a:lstStyle/>
        <a:p>
          <a:endParaRPr lang="ru-RU"/>
        </a:p>
      </dgm:t>
    </dgm:pt>
    <dgm:pt modelId="{0BB9B785-471A-4801-AC83-D8532C4C6647}">
      <dgm:prSet custT="1"/>
      <dgm:spPr>
        <a:solidFill>
          <a:schemeClr val="accent1"/>
        </a:solidFill>
      </dgm:spPr>
      <dgm:t>
        <a:bodyPr/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Распоряжение  Департамента общего образования Томской области от 11.02.2022 №162-р «О внесении изменений в распоряжение Департамента общего образования Томской области от 03.08.2020 № 577-р (в редакции распоряжения ДОО ТО от 22.12.2021 № 1053-р». </a:t>
          </a:r>
        </a:p>
      </dgm:t>
    </dgm:pt>
    <dgm:pt modelId="{CDBEF13E-694D-453D-93CA-59473AB4F4E6}" type="parTrans" cxnId="{5192188B-E4C7-47BA-887E-1EA23B759F3C}">
      <dgm:prSet/>
      <dgm:spPr/>
      <dgm:t>
        <a:bodyPr/>
        <a:lstStyle/>
        <a:p>
          <a:endParaRPr lang="ru-RU"/>
        </a:p>
      </dgm:t>
    </dgm:pt>
    <dgm:pt modelId="{C980120E-4E9E-4400-86A4-2549796AE1BC}" type="sibTrans" cxnId="{5192188B-E4C7-47BA-887E-1EA23B759F3C}">
      <dgm:prSet/>
      <dgm:spPr/>
      <dgm:t>
        <a:bodyPr/>
        <a:lstStyle/>
        <a:p>
          <a:endParaRPr lang="ru-RU"/>
        </a:p>
      </dgm:t>
    </dgm:pt>
    <dgm:pt modelId="{D81696DD-7673-4CC8-BE32-A2002DAD917E}">
      <dgm:prSet custT="1"/>
      <dgm:spPr/>
      <dgm:t>
        <a:bodyPr/>
        <a:lstStyle/>
        <a:p>
          <a:pPr rtl="0"/>
          <a:endParaRPr lang="ru-RU" sz="1400" dirty="0">
            <a:solidFill>
              <a:schemeClr val="tx1"/>
            </a:solidFill>
          </a:endParaRPr>
        </a:p>
      </dgm:t>
    </dgm:pt>
    <dgm:pt modelId="{6E352DDF-0D8A-435D-A995-F7D7116968AC}" type="sibTrans" cxnId="{0CEDA0C3-7743-4F81-9F1E-5102248B850B}">
      <dgm:prSet/>
      <dgm:spPr/>
      <dgm:t>
        <a:bodyPr/>
        <a:lstStyle/>
        <a:p>
          <a:endParaRPr lang="ru-RU" sz="1400"/>
        </a:p>
      </dgm:t>
    </dgm:pt>
    <dgm:pt modelId="{326DDBFE-D1F2-4042-8608-D7FB438266FC}" type="parTrans" cxnId="{0CEDA0C3-7743-4F81-9F1E-5102248B850B}">
      <dgm:prSet/>
      <dgm:spPr/>
      <dgm:t>
        <a:bodyPr/>
        <a:lstStyle/>
        <a:p>
          <a:endParaRPr lang="ru-RU" sz="1400"/>
        </a:p>
      </dgm:t>
    </dgm:pt>
    <dgm:pt modelId="{E7BBA6AC-0F01-4A09-9FC0-9F6C2B9D99D5}" type="pres">
      <dgm:prSet presAssocID="{9337333D-749F-49A3-B7A1-F2DF6BA91549}" presName="Name0" presStyleCnt="0">
        <dgm:presLayoutVars>
          <dgm:chMax val="7"/>
          <dgm:chPref val="7"/>
          <dgm:dir/>
        </dgm:presLayoutVars>
      </dgm:prSet>
      <dgm:spPr/>
    </dgm:pt>
    <dgm:pt modelId="{C9D2D63F-44AB-4997-85F0-02172CE91B39}" type="pres">
      <dgm:prSet presAssocID="{9337333D-749F-49A3-B7A1-F2DF6BA91549}" presName="Name1" presStyleCnt="0"/>
      <dgm:spPr/>
    </dgm:pt>
    <dgm:pt modelId="{E0FCD707-A59F-49AD-B372-22611E3B4AD2}" type="pres">
      <dgm:prSet presAssocID="{9337333D-749F-49A3-B7A1-F2DF6BA91549}" presName="cycle" presStyleCnt="0"/>
      <dgm:spPr/>
    </dgm:pt>
    <dgm:pt modelId="{5268E4AE-11FE-46D6-AA9A-BBF2F1C865C1}" type="pres">
      <dgm:prSet presAssocID="{9337333D-749F-49A3-B7A1-F2DF6BA91549}" presName="srcNode" presStyleLbl="node1" presStyleIdx="0" presStyleCnt="4"/>
      <dgm:spPr/>
    </dgm:pt>
    <dgm:pt modelId="{CF4C11FF-8575-4DC9-B646-7E7A5889238D}" type="pres">
      <dgm:prSet presAssocID="{9337333D-749F-49A3-B7A1-F2DF6BA91549}" presName="conn" presStyleLbl="parChTrans1D2" presStyleIdx="0" presStyleCnt="1" custScaleX="99318" custScaleY="98038" custLinFactNeighborX="-387" custLinFactNeighborY="1082"/>
      <dgm:spPr/>
    </dgm:pt>
    <dgm:pt modelId="{E7FBF435-6069-4E17-80DA-2B5303266424}" type="pres">
      <dgm:prSet presAssocID="{9337333D-749F-49A3-B7A1-F2DF6BA91549}" presName="extraNode" presStyleLbl="node1" presStyleIdx="0" presStyleCnt="4"/>
      <dgm:spPr/>
    </dgm:pt>
    <dgm:pt modelId="{1A7F35E1-6A97-46FB-982C-70CA70599231}" type="pres">
      <dgm:prSet presAssocID="{9337333D-749F-49A3-B7A1-F2DF6BA91549}" presName="dstNode" presStyleLbl="node1" presStyleIdx="0" presStyleCnt="4"/>
      <dgm:spPr/>
    </dgm:pt>
    <dgm:pt modelId="{25A2A1AD-18A4-403F-B158-1598FA7020B1}" type="pres">
      <dgm:prSet presAssocID="{E8F3124B-FDFD-42F1-95CD-B89B81228E0C}" presName="text_1" presStyleLbl="node1" presStyleIdx="0" presStyleCnt="4" custScaleX="107050" custScaleY="121364" custLinFactNeighborX="-91" custLinFactNeighborY="-15611">
        <dgm:presLayoutVars>
          <dgm:bulletEnabled val="1"/>
        </dgm:presLayoutVars>
      </dgm:prSet>
      <dgm:spPr/>
    </dgm:pt>
    <dgm:pt modelId="{4DDD2994-40C9-4D64-A551-E1079E5C4D3F}" type="pres">
      <dgm:prSet presAssocID="{E8F3124B-FDFD-42F1-95CD-B89B81228E0C}" presName="accent_1" presStyleCnt="0"/>
      <dgm:spPr/>
    </dgm:pt>
    <dgm:pt modelId="{D9327DB0-2AA8-49B3-B589-55EED1044054}" type="pres">
      <dgm:prSet presAssocID="{E8F3124B-FDFD-42F1-95CD-B89B81228E0C}" presName="accentRepeatNode" presStyleLbl="solidFgAcc1" presStyleIdx="0" presStyleCnt="4" custScaleX="45546" custScaleY="42932" custLinFactNeighborX="-13675" custLinFactNeighborY="-72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98F214-BBB0-4AEC-A6AF-F16A32234364}" type="pres">
      <dgm:prSet presAssocID="{D81696DD-7673-4CC8-BE32-A2002DAD917E}" presName="text_2" presStyleLbl="node1" presStyleIdx="1" presStyleCnt="4" custScaleX="108991" custScaleY="133978" custLinFactNeighborX="-521" custLinFactNeighborY="-10341">
        <dgm:presLayoutVars>
          <dgm:bulletEnabled val="1"/>
        </dgm:presLayoutVars>
      </dgm:prSet>
      <dgm:spPr/>
    </dgm:pt>
    <dgm:pt modelId="{4EA8EBF5-5BE5-466F-8D65-34A494D2EBA5}" type="pres">
      <dgm:prSet presAssocID="{D81696DD-7673-4CC8-BE32-A2002DAD917E}" presName="accent_2" presStyleCnt="0"/>
      <dgm:spPr/>
    </dgm:pt>
    <dgm:pt modelId="{647462E1-E56D-4F34-ACD4-C382B91F3202}" type="pres">
      <dgm:prSet presAssocID="{D81696DD-7673-4CC8-BE32-A2002DAD917E}" presName="accentRepeatNode" presStyleLbl="solidFgAcc1" presStyleIdx="1" presStyleCnt="4" custScaleX="44742" custScaleY="47031" custLinFactNeighborX="-3583" custLinFactNeighborY="-7866"/>
      <dgm:spPr/>
    </dgm:pt>
    <dgm:pt modelId="{B8D70A13-EFBA-4AED-B7D9-37686F4D118C}" type="pres">
      <dgm:prSet presAssocID="{0BB9B785-471A-4801-AC83-D8532C4C6647}" presName="text_3" presStyleLbl="node1" presStyleIdx="2" presStyleCnt="4" custScaleX="108556" custScaleY="144270" custLinFactNeighborX="-691" custLinFactNeighborY="5011">
        <dgm:presLayoutVars>
          <dgm:bulletEnabled val="1"/>
        </dgm:presLayoutVars>
      </dgm:prSet>
      <dgm:spPr/>
    </dgm:pt>
    <dgm:pt modelId="{E369A3CF-B1F2-4E4E-A8BA-74F1BB9B322E}" type="pres">
      <dgm:prSet presAssocID="{0BB9B785-471A-4801-AC83-D8532C4C6647}" presName="accent_3" presStyleCnt="0"/>
      <dgm:spPr/>
    </dgm:pt>
    <dgm:pt modelId="{F8AA006F-B097-4831-8F3C-096241CBEFD4}" type="pres">
      <dgm:prSet presAssocID="{0BB9B785-471A-4801-AC83-D8532C4C6647}" presName="accentRepeatNode" presStyleLbl="solidFgAcc1" presStyleIdx="2" presStyleCnt="4" custScaleX="60847" custScaleY="57554" custLinFactX="300000" custLinFactY="39514" custLinFactNeighborX="357922" custLinFactNeighborY="100000"/>
      <dgm:spPr>
        <a:solidFill>
          <a:schemeClr val="bg1"/>
        </a:solidFill>
      </dgm:spPr>
    </dgm:pt>
    <dgm:pt modelId="{890B22B8-D158-4A1C-B36F-153772B968DE}" type="pres">
      <dgm:prSet presAssocID="{ABD9B29A-A76D-46E1-93AD-003C70FD08D9}" presName="text_4" presStyleLbl="node1" presStyleIdx="3" presStyleCnt="4" custScaleX="106030" custScaleY="138048" custLinFactNeighborX="2245" custLinFactNeighborY="23023">
        <dgm:presLayoutVars>
          <dgm:bulletEnabled val="1"/>
        </dgm:presLayoutVars>
      </dgm:prSet>
      <dgm:spPr/>
    </dgm:pt>
    <dgm:pt modelId="{94E7443F-2FFA-4922-8809-FD0DD7FC0E4B}" type="pres">
      <dgm:prSet presAssocID="{ABD9B29A-A76D-46E1-93AD-003C70FD08D9}" presName="accent_4" presStyleCnt="0"/>
      <dgm:spPr/>
    </dgm:pt>
    <dgm:pt modelId="{2FDAD277-649C-4466-919D-29AAA174AF48}" type="pres">
      <dgm:prSet presAssocID="{ABD9B29A-A76D-46E1-93AD-003C70FD08D9}" presName="accentRepeatNode" presStyleLbl="solidFgAcc1" presStyleIdx="3" presStyleCnt="4" custScaleX="46763" custScaleY="47713" custLinFactNeighborX="-634" custLinFactNeighborY="20420"/>
      <dgm:spPr/>
    </dgm:pt>
  </dgm:ptLst>
  <dgm:cxnLst>
    <dgm:cxn modelId="{6792D51B-BB63-4CEE-8C18-5C0DF24A6954}" type="presOf" srcId="{0BB9B785-471A-4801-AC83-D8532C4C6647}" destId="{B8D70A13-EFBA-4AED-B7D9-37686F4D118C}" srcOrd="0" destOrd="0" presId="urn:microsoft.com/office/officeart/2008/layout/VerticalCurvedList"/>
    <dgm:cxn modelId="{DD39593F-42CB-4136-B0CF-A7D9E5F8CFE7}" type="presOf" srcId="{ABD9B29A-A76D-46E1-93AD-003C70FD08D9}" destId="{890B22B8-D158-4A1C-B36F-153772B968DE}" srcOrd="0" destOrd="0" presId="urn:microsoft.com/office/officeart/2008/layout/VerticalCurvedList"/>
    <dgm:cxn modelId="{5192188B-E4C7-47BA-887E-1EA23B759F3C}" srcId="{9337333D-749F-49A3-B7A1-F2DF6BA91549}" destId="{0BB9B785-471A-4801-AC83-D8532C4C6647}" srcOrd="2" destOrd="0" parTransId="{CDBEF13E-694D-453D-93CA-59473AB4F4E6}" sibTransId="{C980120E-4E9E-4400-86A4-2549796AE1BC}"/>
    <dgm:cxn modelId="{DBD6B68E-EDF9-4910-B43A-92A3DBB06549}" type="presOf" srcId="{E8F3124B-FDFD-42F1-95CD-B89B81228E0C}" destId="{25A2A1AD-18A4-403F-B158-1598FA7020B1}" srcOrd="0" destOrd="0" presId="urn:microsoft.com/office/officeart/2008/layout/VerticalCurvedList"/>
    <dgm:cxn modelId="{BEF85492-E214-4F26-9079-25E4FFBD4DC5}" type="presOf" srcId="{9337333D-749F-49A3-B7A1-F2DF6BA91549}" destId="{E7BBA6AC-0F01-4A09-9FC0-9F6C2B9D99D5}" srcOrd="0" destOrd="0" presId="urn:microsoft.com/office/officeart/2008/layout/VerticalCurvedList"/>
    <dgm:cxn modelId="{CD26F092-D9DF-4A20-9F26-EE3F07F0ECA0}" type="presOf" srcId="{D81696DD-7673-4CC8-BE32-A2002DAD917E}" destId="{0498F214-BBB0-4AEC-A6AF-F16A32234364}" srcOrd="0" destOrd="0" presId="urn:microsoft.com/office/officeart/2008/layout/VerticalCurvedList"/>
    <dgm:cxn modelId="{0CEDA0C3-7743-4F81-9F1E-5102248B850B}" srcId="{9337333D-749F-49A3-B7A1-F2DF6BA91549}" destId="{D81696DD-7673-4CC8-BE32-A2002DAD917E}" srcOrd="1" destOrd="0" parTransId="{326DDBFE-D1F2-4042-8608-D7FB438266FC}" sibTransId="{6E352DDF-0D8A-435D-A995-F7D7116968AC}"/>
    <dgm:cxn modelId="{5706AFDC-2ED9-449E-90E9-B2D65F251E15}" type="presOf" srcId="{15F3DE4B-86ED-4640-A3DB-AEDBA4F9585A}" destId="{CF4C11FF-8575-4DC9-B646-7E7A5889238D}" srcOrd="0" destOrd="0" presId="urn:microsoft.com/office/officeart/2008/layout/VerticalCurvedList"/>
    <dgm:cxn modelId="{31C249F0-190D-44C3-A7FC-F881395B2EE0}" srcId="{9337333D-749F-49A3-B7A1-F2DF6BA91549}" destId="{E8F3124B-FDFD-42F1-95CD-B89B81228E0C}" srcOrd="0" destOrd="0" parTransId="{3B870FA6-99D8-4F57-91D7-01403CE7CBEF}" sibTransId="{15F3DE4B-86ED-4640-A3DB-AEDBA4F9585A}"/>
    <dgm:cxn modelId="{540BA9FD-3DC9-4168-A57E-43B1EA0F3436}" srcId="{9337333D-749F-49A3-B7A1-F2DF6BA91549}" destId="{ABD9B29A-A76D-46E1-93AD-003C70FD08D9}" srcOrd="3" destOrd="0" parTransId="{4D13DBCC-B6A6-47DD-9E4E-F9F2559D90F7}" sibTransId="{541908B4-423B-4E83-9242-7F1273EACCBD}"/>
    <dgm:cxn modelId="{75964156-0D17-434A-9C4A-EE27E135FE9E}" type="presParOf" srcId="{E7BBA6AC-0F01-4A09-9FC0-9F6C2B9D99D5}" destId="{C9D2D63F-44AB-4997-85F0-02172CE91B39}" srcOrd="0" destOrd="0" presId="urn:microsoft.com/office/officeart/2008/layout/VerticalCurvedList"/>
    <dgm:cxn modelId="{416437CC-6190-41B7-B4C8-BC66AC8F737D}" type="presParOf" srcId="{C9D2D63F-44AB-4997-85F0-02172CE91B39}" destId="{E0FCD707-A59F-49AD-B372-22611E3B4AD2}" srcOrd="0" destOrd="0" presId="urn:microsoft.com/office/officeart/2008/layout/VerticalCurvedList"/>
    <dgm:cxn modelId="{E0279A0B-A009-4A34-A4BC-FC7F2FBADEBB}" type="presParOf" srcId="{E0FCD707-A59F-49AD-B372-22611E3B4AD2}" destId="{5268E4AE-11FE-46D6-AA9A-BBF2F1C865C1}" srcOrd="0" destOrd="0" presId="urn:microsoft.com/office/officeart/2008/layout/VerticalCurvedList"/>
    <dgm:cxn modelId="{F47A06B7-48F5-41C5-9470-232058ED6B97}" type="presParOf" srcId="{E0FCD707-A59F-49AD-B372-22611E3B4AD2}" destId="{CF4C11FF-8575-4DC9-B646-7E7A5889238D}" srcOrd="1" destOrd="0" presId="urn:microsoft.com/office/officeart/2008/layout/VerticalCurvedList"/>
    <dgm:cxn modelId="{C2E03DA5-16D3-4CC7-BFDA-87A29BFB4C84}" type="presParOf" srcId="{E0FCD707-A59F-49AD-B372-22611E3B4AD2}" destId="{E7FBF435-6069-4E17-80DA-2B5303266424}" srcOrd="2" destOrd="0" presId="urn:microsoft.com/office/officeart/2008/layout/VerticalCurvedList"/>
    <dgm:cxn modelId="{439BD5EA-7D26-4FBB-9C8D-A94ECCA2C2A1}" type="presParOf" srcId="{E0FCD707-A59F-49AD-B372-22611E3B4AD2}" destId="{1A7F35E1-6A97-46FB-982C-70CA70599231}" srcOrd="3" destOrd="0" presId="urn:microsoft.com/office/officeart/2008/layout/VerticalCurvedList"/>
    <dgm:cxn modelId="{4785BB72-E1B7-46AE-A03D-B3F67AC1AC0E}" type="presParOf" srcId="{C9D2D63F-44AB-4997-85F0-02172CE91B39}" destId="{25A2A1AD-18A4-403F-B158-1598FA7020B1}" srcOrd="1" destOrd="0" presId="urn:microsoft.com/office/officeart/2008/layout/VerticalCurvedList"/>
    <dgm:cxn modelId="{0763BEA7-9144-4B15-9C31-765FA5B6779D}" type="presParOf" srcId="{C9D2D63F-44AB-4997-85F0-02172CE91B39}" destId="{4DDD2994-40C9-4D64-A551-E1079E5C4D3F}" srcOrd="2" destOrd="0" presId="urn:microsoft.com/office/officeart/2008/layout/VerticalCurvedList"/>
    <dgm:cxn modelId="{7DC64A4B-7A47-4310-96B0-EB98F7A0AD61}" type="presParOf" srcId="{4DDD2994-40C9-4D64-A551-E1079E5C4D3F}" destId="{D9327DB0-2AA8-49B3-B589-55EED1044054}" srcOrd="0" destOrd="0" presId="urn:microsoft.com/office/officeart/2008/layout/VerticalCurvedList"/>
    <dgm:cxn modelId="{8E8D334D-1484-468A-95CD-0250A925A5F1}" type="presParOf" srcId="{C9D2D63F-44AB-4997-85F0-02172CE91B39}" destId="{0498F214-BBB0-4AEC-A6AF-F16A32234364}" srcOrd="3" destOrd="0" presId="urn:microsoft.com/office/officeart/2008/layout/VerticalCurvedList"/>
    <dgm:cxn modelId="{34638CC3-449D-4A3A-A9FB-8452293282C2}" type="presParOf" srcId="{C9D2D63F-44AB-4997-85F0-02172CE91B39}" destId="{4EA8EBF5-5BE5-466F-8D65-34A494D2EBA5}" srcOrd="4" destOrd="0" presId="urn:microsoft.com/office/officeart/2008/layout/VerticalCurvedList"/>
    <dgm:cxn modelId="{2663125C-CE2A-4778-9273-7B18BCEBB4F1}" type="presParOf" srcId="{4EA8EBF5-5BE5-466F-8D65-34A494D2EBA5}" destId="{647462E1-E56D-4F34-ACD4-C382B91F3202}" srcOrd="0" destOrd="0" presId="urn:microsoft.com/office/officeart/2008/layout/VerticalCurvedList"/>
    <dgm:cxn modelId="{7259BEA3-9523-4D52-BFF4-1058F70D6B99}" type="presParOf" srcId="{C9D2D63F-44AB-4997-85F0-02172CE91B39}" destId="{B8D70A13-EFBA-4AED-B7D9-37686F4D118C}" srcOrd="5" destOrd="0" presId="urn:microsoft.com/office/officeart/2008/layout/VerticalCurvedList"/>
    <dgm:cxn modelId="{022D93F8-DA46-44E9-9F16-E216D4A665B9}" type="presParOf" srcId="{C9D2D63F-44AB-4997-85F0-02172CE91B39}" destId="{E369A3CF-B1F2-4E4E-A8BA-74F1BB9B322E}" srcOrd="6" destOrd="0" presId="urn:microsoft.com/office/officeart/2008/layout/VerticalCurvedList"/>
    <dgm:cxn modelId="{F3D7A59A-8671-4D55-89FA-E3B2A0BC3DD5}" type="presParOf" srcId="{E369A3CF-B1F2-4E4E-A8BA-74F1BB9B322E}" destId="{F8AA006F-B097-4831-8F3C-096241CBEFD4}" srcOrd="0" destOrd="0" presId="urn:microsoft.com/office/officeart/2008/layout/VerticalCurvedList"/>
    <dgm:cxn modelId="{06DF4856-7BB3-45A1-BD34-172DF54D6F0E}" type="presParOf" srcId="{C9D2D63F-44AB-4997-85F0-02172CE91B39}" destId="{890B22B8-D158-4A1C-B36F-153772B968DE}" srcOrd="7" destOrd="0" presId="urn:microsoft.com/office/officeart/2008/layout/VerticalCurvedList"/>
    <dgm:cxn modelId="{ED33E14D-CCC5-4EB2-A81C-E6E74E2674F4}" type="presParOf" srcId="{C9D2D63F-44AB-4997-85F0-02172CE91B39}" destId="{94E7443F-2FFA-4922-8809-FD0DD7FC0E4B}" srcOrd="8" destOrd="0" presId="urn:microsoft.com/office/officeart/2008/layout/VerticalCurvedList"/>
    <dgm:cxn modelId="{F9516646-6B2A-4395-9847-6910CFBF7E67}" type="presParOf" srcId="{94E7443F-2FFA-4922-8809-FD0DD7FC0E4B}" destId="{2FDAD277-649C-4466-919D-29AAA174AF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46B1E-EC95-4F3E-82D7-C6CF76F9EE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08FD3D4-579C-4B88-8FDD-EFE6CDFD408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onstantia" panose="02030602050306030303" pitchFamily="18" charset="0"/>
            </a:rPr>
            <a:t>Выявление профессиональных дефицитов и разработка адресных программ приобретения профессиональных компетенций руководителей общеобразовательных организаций.</a:t>
          </a:r>
        </a:p>
        <a:p>
          <a:r>
            <a:rPr lang="ru-RU" dirty="0">
              <a:solidFill>
                <a:schemeClr val="tx1"/>
              </a:solidFill>
              <a:latin typeface="Constantia" panose="02030602050306030303" pitchFamily="18" charset="0"/>
            </a:rPr>
            <a:t> Совершенствование муниципальных механизмов принятия управленческих решений. Тиражирование опыта наиболее эффективных методов управления.</a:t>
          </a:r>
        </a:p>
      </dgm:t>
    </dgm:pt>
    <dgm:pt modelId="{1446DE3C-DBB0-46CD-872D-150CC4EE0B98}" type="parTrans" cxnId="{9673EC87-8043-4E95-83E5-AA4C875BFE90}">
      <dgm:prSet/>
      <dgm:spPr/>
      <dgm:t>
        <a:bodyPr/>
        <a:lstStyle/>
        <a:p>
          <a:endParaRPr lang="ru-RU"/>
        </a:p>
      </dgm:t>
    </dgm:pt>
    <dgm:pt modelId="{139E2643-13B8-464B-80F5-C5314953B318}" type="sibTrans" cxnId="{9673EC87-8043-4E95-83E5-AA4C875BFE90}">
      <dgm:prSet/>
      <dgm:spPr/>
      <dgm:t>
        <a:bodyPr/>
        <a:lstStyle/>
        <a:p>
          <a:endParaRPr lang="ru-RU"/>
        </a:p>
      </dgm:t>
    </dgm:pt>
    <dgm:pt modelId="{D839DF45-06C0-41DB-A168-A9517189BE64}" type="pres">
      <dgm:prSet presAssocID="{F6746B1E-EC95-4F3E-82D7-C6CF76F9EE0A}" presName="Name0" presStyleCnt="0">
        <dgm:presLayoutVars>
          <dgm:chMax val="7"/>
          <dgm:chPref val="7"/>
          <dgm:dir/>
        </dgm:presLayoutVars>
      </dgm:prSet>
      <dgm:spPr/>
    </dgm:pt>
    <dgm:pt modelId="{43D120D6-6BA9-4C01-8150-EFD1E6B0B174}" type="pres">
      <dgm:prSet presAssocID="{F6746B1E-EC95-4F3E-82D7-C6CF76F9EE0A}" presName="Name1" presStyleCnt="0"/>
      <dgm:spPr/>
    </dgm:pt>
    <dgm:pt modelId="{66F462E0-1FEF-48B1-90DB-24AC5D206794}" type="pres">
      <dgm:prSet presAssocID="{F6746B1E-EC95-4F3E-82D7-C6CF76F9EE0A}" presName="cycle" presStyleCnt="0"/>
      <dgm:spPr/>
    </dgm:pt>
    <dgm:pt modelId="{FCC42E4A-39D2-47DD-9B66-A0B46852726B}" type="pres">
      <dgm:prSet presAssocID="{F6746B1E-EC95-4F3E-82D7-C6CF76F9EE0A}" presName="srcNode" presStyleLbl="node1" presStyleIdx="0" presStyleCnt="1"/>
      <dgm:spPr/>
    </dgm:pt>
    <dgm:pt modelId="{0B736BB9-0729-441D-8C9D-6A1A54297AB2}" type="pres">
      <dgm:prSet presAssocID="{F6746B1E-EC95-4F3E-82D7-C6CF76F9EE0A}" presName="conn" presStyleLbl="parChTrans1D2" presStyleIdx="0" presStyleCnt="1"/>
      <dgm:spPr/>
    </dgm:pt>
    <dgm:pt modelId="{4E223A6A-FF81-4763-918D-C94D20A7BCE8}" type="pres">
      <dgm:prSet presAssocID="{F6746B1E-EC95-4F3E-82D7-C6CF76F9EE0A}" presName="extraNode" presStyleLbl="node1" presStyleIdx="0" presStyleCnt="1"/>
      <dgm:spPr/>
    </dgm:pt>
    <dgm:pt modelId="{28174344-5598-4E63-B327-9201E23FE41E}" type="pres">
      <dgm:prSet presAssocID="{F6746B1E-EC95-4F3E-82D7-C6CF76F9EE0A}" presName="dstNode" presStyleLbl="node1" presStyleIdx="0" presStyleCnt="1"/>
      <dgm:spPr/>
    </dgm:pt>
    <dgm:pt modelId="{823DA63F-31EB-4BF3-8337-07DC222B0F86}" type="pres">
      <dgm:prSet presAssocID="{D08FD3D4-579C-4B88-8FDD-EFE6CDFD4086}" presName="text_1" presStyleLbl="node1" presStyleIdx="0" presStyleCnt="1" custScaleX="105607" custLinFactNeighborX="605" custLinFactNeighborY="-2929">
        <dgm:presLayoutVars>
          <dgm:bulletEnabled val="1"/>
        </dgm:presLayoutVars>
      </dgm:prSet>
      <dgm:spPr/>
    </dgm:pt>
    <dgm:pt modelId="{2AC7DDB2-B000-49CB-8F29-ACEF804CCFDF}" type="pres">
      <dgm:prSet presAssocID="{D08FD3D4-579C-4B88-8FDD-EFE6CDFD4086}" presName="accent_1" presStyleCnt="0"/>
      <dgm:spPr/>
    </dgm:pt>
    <dgm:pt modelId="{6D23AC0C-588D-4FA8-A146-0CFCAB874CC0}" type="pres">
      <dgm:prSet presAssocID="{D08FD3D4-579C-4B88-8FDD-EFE6CDFD4086}" presName="accentRepeatNode" presStyleLbl="solidFgAcc1" presStyleIdx="0" presStyleCnt="1" custLinFactNeighborX="-3666" custLinFactNeighborY="-2138"/>
      <dgm:spPr/>
    </dgm:pt>
  </dgm:ptLst>
  <dgm:cxnLst>
    <dgm:cxn modelId="{B0D8FE38-A98E-40D1-BDDD-269FD5393FCC}" type="presOf" srcId="{F6746B1E-EC95-4F3E-82D7-C6CF76F9EE0A}" destId="{D839DF45-06C0-41DB-A168-A9517189BE64}" srcOrd="0" destOrd="0" presId="urn:microsoft.com/office/officeart/2008/layout/VerticalCurvedList"/>
    <dgm:cxn modelId="{F411CD74-65A1-493E-BB57-B5D01BEE51C5}" type="presOf" srcId="{D08FD3D4-579C-4B88-8FDD-EFE6CDFD4086}" destId="{823DA63F-31EB-4BF3-8337-07DC222B0F86}" srcOrd="0" destOrd="0" presId="urn:microsoft.com/office/officeart/2008/layout/VerticalCurvedList"/>
    <dgm:cxn modelId="{9673EC87-8043-4E95-83E5-AA4C875BFE90}" srcId="{F6746B1E-EC95-4F3E-82D7-C6CF76F9EE0A}" destId="{D08FD3D4-579C-4B88-8FDD-EFE6CDFD4086}" srcOrd="0" destOrd="0" parTransId="{1446DE3C-DBB0-46CD-872D-150CC4EE0B98}" sibTransId="{139E2643-13B8-464B-80F5-C5314953B318}"/>
    <dgm:cxn modelId="{5D6BD1F9-C471-4CC4-BAF5-8A3732DB8405}" type="presOf" srcId="{139E2643-13B8-464B-80F5-C5314953B318}" destId="{0B736BB9-0729-441D-8C9D-6A1A54297AB2}" srcOrd="0" destOrd="0" presId="urn:microsoft.com/office/officeart/2008/layout/VerticalCurvedList"/>
    <dgm:cxn modelId="{810EEF7D-C30D-48F6-AA4F-9BCAC47260FD}" type="presParOf" srcId="{D839DF45-06C0-41DB-A168-A9517189BE64}" destId="{43D120D6-6BA9-4C01-8150-EFD1E6B0B174}" srcOrd="0" destOrd="0" presId="urn:microsoft.com/office/officeart/2008/layout/VerticalCurvedList"/>
    <dgm:cxn modelId="{16F15AD9-E6C3-4A00-90C4-00BCAB40ABDF}" type="presParOf" srcId="{43D120D6-6BA9-4C01-8150-EFD1E6B0B174}" destId="{66F462E0-1FEF-48B1-90DB-24AC5D206794}" srcOrd="0" destOrd="0" presId="urn:microsoft.com/office/officeart/2008/layout/VerticalCurvedList"/>
    <dgm:cxn modelId="{8377DF67-2D55-41C6-89D3-A0C8D8EC1512}" type="presParOf" srcId="{66F462E0-1FEF-48B1-90DB-24AC5D206794}" destId="{FCC42E4A-39D2-47DD-9B66-A0B46852726B}" srcOrd="0" destOrd="0" presId="urn:microsoft.com/office/officeart/2008/layout/VerticalCurvedList"/>
    <dgm:cxn modelId="{55DFD6B0-D005-4360-BFA9-8F47F0903271}" type="presParOf" srcId="{66F462E0-1FEF-48B1-90DB-24AC5D206794}" destId="{0B736BB9-0729-441D-8C9D-6A1A54297AB2}" srcOrd="1" destOrd="0" presId="urn:microsoft.com/office/officeart/2008/layout/VerticalCurvedList"/>
    <dgm:cxn modelId="{E1E3FDC4-5A5A-4590-A528-CD099607F094}" type="presParOf" srcId="{66F462E0-1FEF-48B1-90DB-24AC5D206794}" destId="{4E223A6A-FF81-4763-918D-C94D20A7BCE8}" srcOrd="2" destOrd="0" presId="urn:microsoft.com/office/officeart/2008/layout/VerticalCurvedList"/>
    <dgm:cxn modelId="{F3F29C95-9018-440E-B1F6-51209868D675}" type="presParOf" srcId="{66F462E0-1FEF-48B1-90DB-24AC5D206794}" destId="{28174344-5598-4E63-B327-9201E23FE41E}" srcOrd="3" destOrd="0" presId="urn:microsoft.com/office/officeart/2008/layout/VerticalCurvedList"/>
    <dgm:cxn modelId="{B750A51C-252B-4B87-B050-5F637C7F0E11}" type="presParOf" srcId="{43D120D6-6BA9-4C01-8150-EFD1E6B0B174}" destId="{823DA63F-31EB-4BF3-8337-07DC222B0F86}" srcOrd="1" destOrd="0" presId="urn:microsoft.com/office/officeart/2008/layout/VerticalCurvedList"/>
    <dgm:cxn modelId="{D596E4B9-7BC5-4A21-9929-6221D9DC4192}" type="presParOf" srcId="{43D120D6-6BA9-4C01-8150-EFD1E6B0B174}" destId="{2AC7DDB2-B000-49CB-8F29-ACEF804CCFDF}" srcOrd="2" destOrd="0" presId="urn:microsoft.com/office/officeart/2008/layout/VerticalCurvedList"/>
    <dgm:cxn modelId="{2B1B4AE2-74DC-4E54-B69E-07183077856B}" type="presParOf" srcId="{2AC7DDB2-B000-49CB-8F29-ACEF804CCFDF}" destId="{6D23AC0C-588D-4FA8-A146-0CFCAB874C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746B1E-EC95-4F3E-82D7-C6CF76F9EE0A}" type="doc">
      <dgm:prSet loTypeId="urn:microsoft.com/office/officeart/2005/8/layout/pyramid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171E5A5-2F2E-4D43-8408-7BA9EB5A72A8}">
      <dgm:prSet custT="1"/>
      <dgm:spPr/>
      <dgm:t>
        <a:bodyPr/>
        <a:lstStyle/>
        <a:p>
          <a:endParaRPr lang="ru-RU" sz="1200" dirty="0">
            <a:latin typeface="Constantia" panose="02030602050306030303" pitchFamily="18" charset="0"/>
          </a:endParaRPr>
        </a:p>
        <a:p>
          <a:r>
            <a:rPr lang="ru-RU" sz="1200" dirty="0">
              <a:latin typeface="Constantia" panose="02030602050306030303" pitchFamily="18" charset="0"/>
            </a:rPr>
            <a:t>выявление профессиональных дефицитов руководителей ОО и организация адресной методической помощи</a:t>
          </a:r>
        </a:p>
        <a:p>
          <a:endParaRPr lang="ru-RU" sz="800" strike="sngStrike" dirty="0"/>
        </a:p>
      </dgm:t>
    </dgm:pt>
    <dgm:pt modelId="{D37C5292-527C-4F0E-B647-454062FBA91E}" type="parTrans" cxnId="{4D4000FB-5B1F-494F-8EDC-A969280F621F}">
      <dgm:prSet/>
      <dgm:spPr/>
      <dgm:t>
        <a:bodyPr/>
        <a:lstStyle/>
        <a:p>
          <a:endParaRPr lang="ru-RU"/>
        </a:p>
      </dgm:t>
    </dgm:pt>
    <dgm:pt modelId="{47971CCC-419D-469D-AF07-69BB4EA6D52A}" type="sibTrans" cxnId="{4D4000FB-5B1F-494F-8EDC-A969280F621F}">
      <dgm:prSet/>
      <dgm:spPr/>
      <dgm:t>
        <a:bodyPr/>
        <a:lstStyle/>
        <a:p>
          <a:endParaRPr lang="ru-RU"/>
        </a:p>
      </dgm:t>
    </dgm:pt>
    <dgm:pt modelId="{6661FA01-0B70-456D-84EF-2536A55F08E3}">
      <dgm:prSet custT="1"/>
      <dgm:spPr/>
      <dgm:t>
        <a:bodyPr/>
        <a:lstStyle/>
        <a:p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совершенствование механизмов принятия управленческих решений</a:t>
          </a:r>
        </a:p>
      </dgm:t>
    </dgm:pt>
    <dgm:pt modelId="{ABDAE41A-87B5-4A85-9CE5-10FF96494993}" type="parTrans" cxnId="{C3FDAE3F-9FEE-4A96-A7DE-7C7ED1AB8599}">
      <dgm:prSet/>
      <dgm:spPr/>
      <dgm:t>
        <a:bodyPr/>
        <a:lstStyle/>
        <a:p>
          <a:endParaRPr lang="ru-RU"/>
        </a:p>
      </dgm:t>
    </dgm:pt>
    <dgm:pt modelId="{9392ADAE-8F1F-4D3F-803D-B0B53C365E6F}" type="sibTrans" cxnId="{C3FDAE3F-9FEE-4A96-A7DE-7C7ED1AB8599}">
      <dgm:prSet/>
      <dgm:spPr/>
      <dgm:t>
        <a:bodyPr/>
        <a:lstStyle/>
        <a:p>
          <a:endParaRPr lang="ru-RU"/>
        </a:p>
      </dgm:t>
    </dgm:pt>
    <dgm:pt modelId="{AA03FE51-0F3A-4313-9577-CDE012808B8D}">
      <dgm:prSet custT="1"/>
      <dgm:spPr/>
      <dgm:t>
        <a:bodyPr/>
        <a:lstStyle/>
        <a:p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повышение качества профессиональной подготовки руководителей общеобразовательных организаций</a:t>
          </a:r>
        </a:p>
      </dgm:t>
    </dgm:pt>
    <dgm:pt modelId="{2E34A083-4F55-4E13-905F-AE8F9CCD20E0}" type="parTrans" cxnId="{6F20B657-3C3B-4606-A4A1-EF9AC3CE194B}">
      <dgm:prSet/>
      <dgm:spPr/>
      <dgm:t>
        <a:bodyPr/>
        <a:lstStyle/>
        <a:p>
          <a:endParaRPr lang="ru-RU"/>
        </a:p>
      </dgm:t>
    </dgm:pt>
    <dgm:pt modelId="{6825C445-5795-4F8D-8321-F72840D0DE41}" type="sibTrans" cxnId="{6F20B657-3C3B-4606-A4A1-EF9AC3CE194B}">
      <dgm:prSet/>
      <dgm:spPr/>
      <dgm:t>
        <a:bodyPr/>
        <a:lstStyle/>
        <a:p>
          <a:endParaRPr lang="ru-RU"/>
        </a:p>
      </dgm:t>
    </dgm:pt>
    <dgm:pt modelId="{F8C2C278-0D1A-43D7-A2F0-B50D23CA4473}">
      <dgm:prSet custT="1"/>
      <dgm:spPr/>
      <dgm:t>
        <a:bodyPr/>
        <a:lstStyle/>
        <a:p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проектирование мероприятий по обеспечению образовательной организации квалифицированными руководящими кадрами и определение школ-наставников</a:t>
          </a:r>
        </a:p>
      </dgm:t>
    </dgm:pt>
    <dgm:pt modelId="{0A579485-DB0D-4025-A385-6EB3D05F01AF}" type="parTrans" cxnId="{60BD1CFB-A2C8-46F9-A650-A03C19B6D461}">
      <dgm:prSet/>
      <dgm:spPr/>
      <dgm:t>
        <a:bodyPr/>
        <a:lstStyle/>
        <a:p>
          <a:endParaRPr lang="ru-RU"/>
        </a:p>
      </dgm:t>
    </dgm:pt>
    <dgm:pt modelId="{4628252E-5A77-43F6-8C4A-9F361A4E071C}" type="sibTrans" cxnId="{60BD1CFB-A2C8-46F9-A650-A03C19B6D461}">
      <dgm:prSet/>
      <dgm:spPr/>
      <dgm:t>
        <a:bodyPr/>
        <a:lstStyle/>
        <a:p>
          <a:endParaRPr lang="ru-RU"/>
        </a:p>
      </dgm:t>
    </dgm:pt>
    <dgm:pt modelId="{ABD13226-2FA1-423F-B837-57283ACDD65B}">
      <dgm:prSet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оказание методической помощи и сопровождение руководителей общеобразовательных организаций </a:t>
          </a:r>
        </a:p>
      </dgm:t>
    </dgm:pt>
    <dgm:pt modelId="{8511D6BB-5E77-44A7-B9E2-902541CB29C0}" type="parTrans" cxnId="{04FFF786-12DA-45CD-9A4B-8ED2950FD531}">
      <dgm:prSet/>
      <dgm:spPr/>
      <dgm:t>
        <a:bodyPr/>
        <a:lstStyle/>
        <a:p>
          <a:endParaRPr lang="ru-RU"/>
        </a:p>
      </dgm:t>
    </dgm:pt>
    <dgm:pt modelId="{30D71D2A-C726-4E23-BAFC-D82B801EFFA9}" type="sibTrans" cxnId="{04FFF786-12DA-45CD-9A4B-8ED2950FD531}">
      <dgm:prSet/>
      <dgm:spPr/>
      <dgm:t>
        <a:bodyPr/>
        <a:lstStyle/>
        <a:p>
          <a:endParaRPr lang="ru-RU"/>
        </a:p>
      </dgm:t>
    </dgm:pt>
    <dgm:pt modelId="{6D57E1C5-3511-427A-8CA1-4AE228203221}" type="pres">
      <dgm:prSet presAssocID="{F6746B1E-EC95-4F3E-82D7-C6CF76F9EE0A}" presName="compositeShape" presStyleCnt="0">
        <dgm:presLayoutVars>
          <dgm:dir/>
          <dgm:resizeHandles/>
        </dgm:presLayoutVars>
      </dgm:prSet>
      <dgm:spPr/>
    </dgm:pt>
    <dgm:pt modelId="{E038F1DB-1177-4628-86F7-3E9C443D0950}" type="pres">
      <dgm:prSet presAssocID="{F6746B1E-EC95-4F3E-82D7-C6CF76F9EE0A}" presName="pyramid" presStyleLbl="node1" presStyleIdx="0" presStyleCnt="1"/>
      <dgm:spPr/>
    </dgm:pt>
    <dgm:pt modelId="{4418EE2F-414F-4799-965B-2EDB18DA9321}" type="pres">
      <dgm:prSet presAssocID="{F6746B1E-EC95-4F3E-82D7-C6CF76F9EE0A}" presName="theList" presStyleCnt="0"/>
      <dgm:spPr/>
    </dgm:pt>
    <dgm:pt modelId="{D8F77FF1-5EB1-491F-AD76-D0D32C9676FF}" type="pres">
      <dgm:prSet presAssocID="{0171E5A5-2F2E-4D43-8408-7BA9EB5A72A8}" presName="aNode" presStyleLbl="fgAcc1" presStyleIdx="0" presStyleCnt="5">
        <dgm:presLayoutVars>
          <dgm:bulletEnabled val="1"/>
        </dgm:presLayoutVars>
      </dgm:prSet>
      <dgm:spPr/>
    </dgm:pt>
    <dgm:pt modelId="{34788042-1D95-47E4-A8FD-6AF90D240C70}" type="pres">
      <dgm:prSet presAssocID="{0171E5A5-2F2E-4D43-8408-7BA9EB5A72A8}" presName="aSpace" presStyleCnt="0"/>
      <dgm:spPr/>
    </dgm:pt>
    <dgm:pt modelId="{FBBAE741-1C52-47C3-8D2C-974C526CC5A3}" type="pres">
      <dgm:prSet presAssocID="{6661FA01-0B70-456D-84EF-2536A55F08E3}" presName="aNode" presStyleLbl="fgAcc1" presStyleIdx="1" presStyleCnt="5">
        <dgm:presLayoutVars>
          <dgm:bulletEnabled val="1"/>
        </dgm:presLayoutVars>
      </dgm:prSet>
      <dgm:spPr/>
    </dgm:pt>
    <dgm:pt modelId="{D726A4B0-FEAB-4B8F-9E29-D6AA1FE8FC0A}" type="pres">
      <dgm:prSet presAssocID="{6661FA01-0B70-456D-84EF-2536A55F08E3}" presName="aSpace" presStyleCnt="0"/>
      <dgm:spPr/>
    </dgm:pt>
    <dgm:pt modelId="{C9C8E374-8629-4B09-8C06-2F5FE4C17F88}" type="pres">
      <dgm:prSet presAssocID="{AA03FE51-0F3A-4313-9577-CDE012808B8D}" presName="aNode" presStyleLbl="fgAcc1" presStyleIdx="2" presStyleCnt="5">
        <dgm:presLayoutVars>
          <dgm:bulletEnabled val="1"/>
        </dgm:presLayoutVars>
      </dgm:prSet>
      <dgm:spPr/>
    </dgm:pt>
    <dgm:pt modelId="{403DADAB-09F5-42B8-B56D-403F7F4E4606}" type="pres">
      <dgm:prSet presAssocID="{AA03FE51-0F3A-4313-9577-CDE012808B8D}" presName="aSpace" presStyleCnt="0"/>
      <dgm:spPr/>
    </dgm:pt>
    <dgm:pt modelId="{6132518B-BAE0-4F5B-93CD-BF26E8BC13BE}" type="pres">
      <dgm:prSet presAssocID="{F8C2C278-0D1A-43D7-A2F0-B50D23CA4473}" presName="aNode" presStyleLbl="fgAcc1" presStyleIdx="3" presStyleCnt="5">
        <dgm:presLayoutVars>
          <dgm:bulletEnabled val="1"/>
        </dgm:presLayoutVars>
      </dgm:prSet>
      <dgm:spPr/>
    </dgm:pt>
    <dgm:pt modelId="{A4BB6C79-8055-4915-A778-7B54A597BB77}" type="pres">
      <dgm:prSet presAssocID="{F8C2C278-0D1A-43D7-A2F0-B50D23CA4473}" presName="aSpace" presStyleCnt="0"/>
      <dgm:spPr/>
    </dgm:pt>
    <dgm:pt modelId="{25052D90-4A72-42B8-8DE9-4E3D386C5721}" type="pres">
      <dgm:prSet presAssocID="{ABD13226-2FA1-423F-B837-57283ACDD65B}" presName="aNode" presStyleLbl="fgAcc1" presStyleIdx="4" presStyleCnt="5" custScaleX="98924" custScaleY="105775">
        <dgm:presLayoutVars>
          <dgm:bulletEnabled val="1"/>
        </dgm:presLayoutVars>
      </dgm:prSet>
      <dgm:spPr/>
    </dgm:pt>
    <dgm:pt modelId="{0E22FC81-BC0E-45FF-8815-B8992472FAF4}" type="pres">
      <dgm:prSet presAssocID="{ABD13226-2FA1-423F-B837-57283ACDD65B}" presName="aSpace" presStyleCnt="0"/>
      <dgm:spPr/>
    </dgm:pt>
  </dgm:ptLst>
  <dgm:cxnLst>
    <dgm:cxn modelId="{252A0003-B2E2-4795-B971-6039B3408A92}" type="presOf" srcId="{F6746B1E-EC95-4F3E-82D7-C6CF76F9EE0A}" destId="{6D57E1C5-3511-427A-8CA1-4AE228203221}" srcOrd="0" destOrd="0" presId="urn:microsoft.com/office/officeart/2005/8/layout/pyramid2"/>
    <dgm:cxn modelId="{C254E506-A362-4039-8E37-31E10D8D03BE}" type="presOf" srcId="{6661FA01-0B70-456D-84EF-2536A55F08E3}" destId="{FBBAE741-1C52-47C3-8D2C-974C526CC5A3}" srcOrd="0" destOrd="0" presId="urn:microsoft.com/office/officeart/2005/8/layout/pyramid2"/>
    <dgm:cxn modelId="{C3FDAE3F-9FEE-4A96-A7DE-7C7ED1AB8599}" srcId="{F6746B1E-EC95-4F3E-82D7-C6CF76F9EE0A}" destId="{6661FA01-0B70-456D-84EF-2536A55F08E3}" srcOrd="1" destOrd="0" parTransId="{ABDAE41A-87B5-4A85-9CE5-10FF96494993}" sibTransId="{9392ADAE-8F1F-4D3F-803D-B0B53C365E6F}"/>
    <dgm:cxn modelId="{6F20B657-3C3B-4606-A4A1-EF9AC3CE194B}" srcId="{F6746B1E-EC95-4F3E-82D7-C6CF76F9EE0A}" destId="{AA03FE51-0F3A-4313-9577-CDE012808B8D}" srcOrd="2" destOrd="0" parTransId="{2E34A083-4F55-4E13-905F-AE8F9CCD20E0}" sibTransId="{6825C445-5795-4F8D-8321-F72840D0DE41}"/>
    <dgm:cxn modelId="{04FFF786-12DA-45CD-9A4B-8ED2950FD531}" srcId="{F6746B1E-EC95-4F3E-82D7-C6CF76F9EE0A}" destId="{ABD13226-2FA1-423F-B837-57283ACDD65B}" srcOrd="4" destOrd="0" parTransId="{8511D6BB-5E77-44A7-B9E2-902541CB29C0}" sibTransId="{30D71D2A-C726-4E23-BAFC-D82B801EFFA9}"/>
    <dgm:cxn modelId="{3DB81599-54B3-4A8F-8719-428433D909D8}" type="presOf" srcId="{F8C2C278-0D1A-43D7-A2F0-B50D23CA4473}" destId="{6132518B-BAE0-4F5B-93CD-BF26E8BC13BE}" srcOrd="0" destOrd="0" presId="urn:microsoft.com/office/officeart/2005/8/layout/pyramid2"/>
    <dgm:cxn modelId="{4A542AAE-71F3-4A40-A4ED-53A539A5A908}" type="presOf" srcId="{0171E5A5-2F2E-4D43-8408-7BA9EB5A72A8}" destId="{D8F77FF1-5EB1-491F-AD76-D0D32C9676FF}" srcOrd="0" destOrd="0" presId="urn:microsoft.com/office/officeart/2005/8/layout/pyramid2"/>
    <dgm:cxn modelId="{D6BF18C6-79F4-451E-84FE-1A47C2284825}" type="presOf" srcId="{ABD13226-2FA1-423F-B837-57283ACDD65B}" destId="{25052D90-4A72-42B8-8DE9-4E3D386C5721}" srcOrd="0" destOrd="0" presId="urn:microsoft.com/office/officeart/2005/8/layout/pyramid2"/>
    <dgm:cxn modelId="{ACBD60D9-7B2F-4329-88AF-63F0435EA5D0}" type="presOf" srcId="{AA03FE51-0F3A-4313-9577-CDE012808B8D}" destId="{C9C8E374-8629-4B09-8C06-2F5FE4C17F88}" srcOrd="0" destOrd="0" presId="urn:microsoft.com/office/officeart/2005/8/layout/pyramid2"/>
    <dgm:cxn modelId="{4D4000FB-5B1F-494F-8EDC-A969280F621F}" srcId="{F6746B1E-EC95-4F3E-82D7-C6CF76F9EE0A}" destId="{0171E5A5-2F2E-4D43-8408-7BA9EB5A72A8}" srcOrd="0" destOrd="0" parTransId="{D37C5292-527C-4F0E-B647-454062FBA91E}" sibTransId="{47971CCC-419D-469D-AF07-69BB4EA6D52A}"/>
    <dgm:cxn modelId="{60BD1CFB-A2C8-46F9-A650-A03C19B6D461}" srcId="{F6746B1E-EC95-4F3E-82D7-C6CF76F9EE0A}" destId="{F8C2C278-0D1A-43D7-A2F0-B50D23CA4473}" srcOrd="3" destOrd="0" parTransId="{0A579485-DB0D-4025-A385-6EB3D05F01AF}" sibTransId="{4628252E-5A77-43F6-8C4A-9F361A4E071C}"/>
    <dgm:cxn modelId="{5A455E52-EA89-4CB1-B4D2-7B96F880B307}" type="presParOf" srcId="{6D57E1C5-3511-427A-8CA1-4AE228203221}" destId="{E038F1DB-1177-4628-86F7-3E9C443D0950}" srcOrd="0" destOrd="0" presId="urn:microsoft.com/office/officeart/2005/8/layout/pyramid2"/>
    <dgm:cxn modelId="{34E09E78-72E1-47DB-A2AA-784100248171}" type="presParOf" srcId="{6D57E1C5-3511-427A-8CA1-4AE228203221}" destId="{4418EE2F-414F-4799-965B-2EDB18DA9321}" srcOrd="1" destOrd="0" presId="urn:microsoft.com/office/officeart/2005/8/layout/pyramid2"/>
    <dgm:cxn modelId="{00A457F4-0F81-455E-82AF-92130FFA611D}" type="presParOf" srcId="{4418EE2F-414F-4799-965B-2EDB18DA9321}" destId="{D8F77FF1-5EB1-491F-AD76-D0D32C9676FF}" srcOrd="0" destOrd="0" presId="urn:microsoft.com/office/officeart/2005/8/layout/pyramid2"/>
    <dgm:cxn modelId="{5799020F-E4EE-40E1-9A1C-050E5C2A9E99}" type="presParOf" srcId="{4418EE2F-414F-4799-965B-2EDB18DA9321}" destId="{34788042-1D95-47E4-A8FD-6AF90D240C70}" srcOrd="1" destOrd="0" presId="urn:microsoft.com/office/officeart/2005/8/layout/pyramid2"/>
    <dgm:cxn modelId="{2F6691ED-BBFC-411E-A81D-ECAE06FC5DFD}" type="presParOf" srcId="{4418EE2F-414F-4799-965B-2EDB18DA9321}" destId="{FBBAE741-1C52-47C3-8D2C-974C526CC5A3}" srcOrd="2" destOrd="0" presId="urn:microsoft.com/office/officeart/2005/8/layout/pyramid2"/>
    <dgm:cxn modelId="{9ABD6892-E0B4-4553-BB08-61A9B98836EC}" type="presParOf" srcId="{4418EE2F-414F-4799-965B-2EDB18DA9321}" destId="{D726A4B0-FEAB-4B8F-9E29-D6AA1FE8FC0A}" srcOrd="3" destOrd="0" presId="urn:microsoft.com/office/officeart/2005/8/layout/pyramid2"/>
    <dgm:cxn modelId="{53DBF202-C962-409A-A9E5-AF9952F33B1F}" type="presParOf" srcId="{4418EE2F-414F-4799-965B-2EDB18DA9321}" destId="{C9C8E374-8629-4B09-8C06-2F5FE4C17F88}" srcOrd="4" destOrd="0" presId="urn:microsoft.com/office/officeart/2005/8/layout/pyramid2"/>
    <dgm:cxn modelId="{C12F90C0-FB64-4079-B6F6-822B3F888CCC}" type="presParOf" srcId="{4418EE2F-414F-4799-965B-2EDB18DA9321}" destId="{403DADAB-09F5-42B8-B56D-403F7F4E4606}" srcOrd="5" destOrd="0" presId="urn:microsoft.com/office/officeart/2005/8/layout/pyramid2"/>
    <dgm:cxn modelId="{74E0BAE5-9DE7-49E8-8824-8FDC1956340F}" type="presParOf" srcId="{4418EE2F-414F-4799-965B-2EDB18DA9321}" destId="{6132518B-BAE0-4F5B-93CD-BF26E8BC13BE}" srcOrd="6" destOrd="0" presId="urn:microsoft.com/office/officeart/2005/8/layout/pyramid2"/>
    <dgm:cxn modelId="{8E8FE668-7294-415A-89AF-3EB0620698BC}" type="presParOf" srcId="{4418EE2F-414F-4799-965B-2EDB18DA9321}" destId="{A4BB6C79-8055-4915-A778-7B54A597BB77}" srcOrd="7" destOrd="0" presId="urn:microsoft.com/office/officeart/2005/8/layout/pyramid2"/>
    <dgm:cxn modelId="{EE6CE115-9E7D-43BE-8082-4286EBA19763}" type="presParOf" srcId="{4418EE2F-414F-4799-965B-2EDB18DA9321}" destId="{25052D90-4A72-42B8-8DE9-4E3D386C5721}" srcOrd="8" destOrd="0" presId="urn:microsoft.com/office/officeart/2005/8/layout/pyramid2"/>
    <dgm:cxn modelId="{06D59B76-9340-4E27-8A0C-6ADB15D5C35C}" type="presParOf" srcId="{4418EE2F-414F-4799-965B-2EDB18DA9321}" destId="{0E22FC81-BC0E-45FF-8815-B8992472FAF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0547AA-9D70-4DC4-82E9-B80E08118EC5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E2550-244A-4027-91F9-2FDF08AD9413}">
      <dgm:prSet custT="1"/>
      <dgm:spPr/>
      <dgm:t>
        <a:bodyPr/>
        <a:lstStyle/>
        <a:p>
          <a:pPr rtl="0"/>
          <a:r>
            <a:rPr lang="ru-RU" sz="1400" b="0" dirty="0">
              <a:latin typeface="Constantia" panose="02030602050306030303" pitchFamily="18" charset="0"/>
            </a:rPr>
            <a:t>качество управленческой деятельности руководителей образовательных организаций</a:t>
          </a:r>
          <a:r>
            <a:rPr lang="ru-RU" sz="1400" b="0" dirty="0"/>
            <a:t> </a:t>
          </a:r>
        </a:p>
      </dgm:t>
    </dgm:pt>
    <dgm:pt modelId="{2E76E0FB-F4F2-424D-8F5A-8069F09E6942}" type="parTrans" cxnId="{DC601B17-F986-47A2-99D4-7953F20F9A73}">
      <dgm:prSet/>
      <dgm:spPr/>
      <dgm:t>
        <a:bodyPr/>
        <a:lstStyle/>
        <a:p>
          <a:endParaRPr lang="ru-RU" sz="1400"/>
        </a:p>
      </dgm:t>
    </dgm:pt>
    <dgm:pt modelId="{78FECF73-31B7-4D78-9294-E97664311845}" type="sibTrans" cxnId="{DC601B17-F986-47A2-99D4-7953F20F9A73}">
      <dgm:prSet/>
      <dgm:spPr/>
      <dgm:t>
        <a:bodyPr/>
        <a:lstStyle/>
        <a:p>
          <a:endParaRPr lang="ru-RU" sz="1400"/>
        </a:p>
      </dgm:t>
    </dgm:pt>
    <dgm:pt modelId="{08F999F4-6DB3-4AFC-9B1E-E07DF8BF2111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оценка уровня базовой подготовки обучающихся</a:t>
          </a:r>
          <a:r>
            <a:rPr lang="ru-RU" sz="1400" kern="1200" dirty="0"/>
            <a:t> </a:t>
          </a:r>
        </a:p>
      </dgm:t>
    </dgm:pt>
    <dgm:pt modelId="{A73DB8F0-D65B-4A33-A6B8-E198C4136D2A}" type="parTrans" cxnId="{1E8E368C-06EC-4625-AACC-637B6637244A}">
      <dgm:prSet/>
      <dgm:spPr/>
      <dgm:t>
        <a:bodyPr/>
        <a:lstStyle/>
        <a:p>
          <a:endParaRPr lang="ru-RU" sz="1400"/>
        </a:p>
      </dgm:t>
    </dgm:pt>
    <dgm:pt modelId="{52CB264F-3D2E-4EB4-8B9B-1B31DEA5DF29}" type="sibTrans" cxnId="{1E8E368C-06EC-4625-AACC-637B6637244A}">
      <dgm:prSet/>
      <dgm:spPr/>
      <dgm:t>
        <a:bodyPr/>
        <a:lstStyle/>
        <a:p>
          <a:endParaRPr lang="ru-RU" sz="1400"/>
        </a:p>
      </dgm:t>
    </dgm:pt>
    <dgm:pt modelId="{84C19B9C-6456-4F29-AAB7-C87CAD55B0D8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оценка уровня подготовки обучающихся высокого уровня</a:t>
          </a:r>
          <a:endParaRPr lang="ru-RU" sz="1400" kern="1200" dirty="0"/>
        </a:p>
      </dgm:t>
    </dgm:pt>
    <dgm:pt modelId="{F1453EAF-0CC6-4529-9018-A33A9CD3ECF0}" type="parTrans" cxnId="{B72DA24A-83F6-4C3B-B916-6C7DF0CBA169}">
      <dgm:prSet/>
      <dgm:spPr/>
      <dgm:t>
        <a:bodyPr/>
        <a:lstStyle/>
        <a:p>
          <a:endParaRPr lang="ru-RU" sz="1400"/>
        </a:p>
      </dgm:t>
    </dgm:pt>
    <dgm:pt modelId="{5D6DCE58-C810-4618-BF39-3DB2BFF244CC}" type="sibTrans" cxnId="{B72DA24A-83F6-4C3B-B916-6C7DF0CBA169}">
      <dgm:prSet/>
      <dgm:spPr/>
      <dgm:t>
        <a:bodyPr/>
        <a:lstStyle/>
        <a:p>
          <a:endParaRPr lang="ru-RU" sz="1400"/>
        </a:p>
      </dgm:t>
    </dgm:pt>
    <dgm:pt modelId="{763C87B2-8824-436A-B238-D38184412160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оценка компетенций руководителей образовательных организаций</a:t>
          </a:r>
        </a:p>
      </dgm:t>
    </dgm:pt>
    <dgm:pt modelId="{CAE39A9D-05B2-40AC-99A6-DF3989DC82B9}" type="parTrans" cxnId="{006BDC95-268A-4141-9A3B-378C225C5681}">
      <dgm:prSet/>
      <dgm:spPr/>
      <dgm:t>
        <a:bodyPr/>
        <a:lstStyle/>
        <a:p>
          <a:endParaRPr lang="ru-RU" sz="1400"/>
        </a:p>
      </dgm:t>
    </dgm:pt>
    <dgm:pt modelId="{820DB8F1-916A-4625-9F0E-C2039CF82567}" type="sibTrans" cxnId="{006BDC95-268A-4141-9A3B-378C225C5681}">
      <dgm:prSet/>
      <dgm:spPr/>
      <dgm:t>
        <a:bodyPr/>
        <a:lstStyle/>
        <a:p>
          <a:endParaRPr lang="ru-RU" sz="1400"/>
        </a:p>
      </dgm:t>
    </dgm:pt>
    <dgm:pt modelId="{8C135E7A-E0E3-4714-BB79-BF2821B35207}">
      <dgm:prSet custT="1"/>
      <dgm:spPr/>
      <dgm:t>
        <a:bodyPr/>
        <a:lstStyle/>
        <a:p>
          <a:endParaRPr lang="ru-RU" sz="1400"/>
        </a:p>
      </dgm:t>
    </dgm:pt>
    <dgm:pt modelId="{41659C14-11E5-48D6-88E5-43326858C522}" type="parTrans" cxnId="{CF335BA9-1881-4C96-854B-8021354A6EE7}">
      <dgm:prSet/>
      <dgm:spPr/>
      <dgm:t>
        <a:bodyPr/>
        <a:lstStyle/>
        <a:p>
          <a:endParaRPr lang="ru-RU" sz="1400"/>
        </a:p>
      </dgm:t>
    </dgm:pt>
    <dgm:pt modelId="{681E1C20-ACF0-4C30-B8AB-D7522AFAD3D0}" type="sibTrans" cxnId="{CF335BA9-1881-4C96-854B-8021354A6EE7}">
      <dgm:prSet/>
      <dgm:spPr/>
      <dgm:t>
        <a:bodyPr/>
        <a:lstStyle/>
        <a:p>
          <a:endParaRPr lang="ru-RU" sz="1400"/>
        </a:p>
      </dgm:t>
    </dgm:pt>
    <dgm:pt modelId="{2BCB7213-0BAA-49AA-84E5-18CD87FB4FE5}" type="pres">
      <dgm:prSet presAssocID="{D10547AA-9D70-4DC4-82E9-B80E08118EC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3E744600-303F-4C8C-B18D-FBFCE6C1DC50}" type="pres">
      <dgm:prSet presAssocID="{CE2E2550-244A-4027-91F9-2FDF08AD9413}" presName="composite" presStyleCnt="0"/>
      <dgm:spPr/>
    </dgm:pt>
    <dgm:pt modelId="{B9A73177-AA97-4D78-95DC-8D4D1D038BD4}" type="pres">
      <dgm:prSet presAssocID="{CE2E2550-244A-4027-91F9-2FDF08AD9413}" presName="BackAccent" presStyleLbl="bgShp" presStyleIdx="0" presStyleCnt="5" custLinFactNeighborX="-3"/>
      <dgm:spPr>
        <a:solidFill>
          <a:schemeClr val="accent5">
            <a:lumMod val="60000"/>
            <a:lumOff val="40000"/>
          </a:schemeClr>
        </a:solidFill>
      </dgm:spPr>
    </dgm:pt>
    <dgm:pt modelId="{9D9C80AE-F823-4A36-BB7F-C74188ACAB0B}" type="pres">
      <dgm:prSet presAssocID="{CE2E2550-244A-4027-91F9-2FDF08AD9413}" presName="Accent" presStyleLbl="alignNode1" presStyleIdx="0" presStyleCnt="5"/>
      <dgm:spPr/>
    </dgm:pt>
    <dgm:pt modelId="{8772E9D5-0C1A-45E3-BF78-AD271D2823E7}" type="pres">
      <dgm:prSet presAssocID="{CE2E2550-244A-4027-91F9-2FDF08AD9413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D10B313-E27C-44BF-8E38-AEC678430E96}" type="pres">
      <dgm:prSet presAssocID="{CE2E2550-244A-4027-91F9-2FDF08AD9413}" presName="Parent" presStyleLbl="revTx" presStyleIdx="0" presStyleCnt="5" custScaleX="97393">
        <dgm:presLayoutVars>
          <dgm:chMax val="1"/>
          <dgm:chPref val="1"/>
          <dgm:bulletEnabled val="1"/>
        </dgm:presLayoutVars>
      </dgm:prSet>
      <dgm:spPr/>
    </dgm:pt>
    <dgm:pt modelId="{32BD13C0-1250-4130-B200-21F9241112FA}" type="pres">
      <dgm:prSet presAssocID="{78FECF73-31B7-4D78-9294-E97664311845}" presName="sibTrans" presStyleCnt="0"/>
      <dgm:spPr/>
    </dgm:pt>
    <dgm:pt modelId="{D7A20083-00F1-4148-BF58-6C4F2688BE2B}" type="pres">
      <dgm:prSet presAssocID="{08F999F4-6DB3-4AFC-9B1E-E07DF8BF2111}" presName="composite" presStyleCnt="0"/>
      <dgm:spPr/>
    </dgm:pt>
    <dgm:pt modelId="{EC5BD792-2163-4899-9D8A-DAD051608804}" type="pres">
      <dgm:prSet presAssocID="{08F999F4-6DB3-4AFC-9B1E-E07DF8BF2111}" presName="BackAccent" presStyleLbl="bgShp" presStyleIdx="1" presStyleCnt="5"/>
      <dgm:spPr>
        <a:solidFill>
          <a:schemeClr val="accent5">
            <a:lumMod val="60000"/>
            <a:lumOff val="40000"/>
          </a:schemeClr>
        </a:solidFill>
      </dgm:spPr>
    </dgm:pt>
    <dgm:pt modelId="{13951D08-C3F4-4817-A80F-CA8854570058}" type="pres">
      <dgm:prSet presAssocID="{08F999F4-6DB3-4AFC-9B1E-E07DF8BF2111}" presName="Accent" presStyleLbl="alignNode1" presStyleIdx="1" presStyleCnt="5" custLinFactNeighborX="-1429" custLinFactNeighborY="3033"/>
      <dgm:spPr/>
    </dgm:pt>
    <dgm:pt modelId="{A907FFF6-0809-460C-B341-43E440109A22}" type="pres">
      <dgm:prSet presAssocID="{08F999F4-6DB3-4AFC-9B1E-E07DF8BF2111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F046868-27AF-4A18-92B3-45204372BEEB}" type="pres">
      <dgm:prSet presAssocID="{08F999F4-6DB3-4AFC-9B1E-E07DF8BF2111}" presName="Parent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97649201-C7B0-4637-A7FC-650AA5F9779D}" type="pres">
      <dgm:prSet presAssocID="{52CB264F-3D2E-4EB4-8B9B-1B31DEA5DF29}" presName="sibTrans" presStyleCnt="0"/>
      <dgm:spPr/>
    </dgm:pt>
    <dgm:pt modelId="{8ECC2B37-61EC-4B59-9AC9-D5D50DD5A5F7}" type="pres">
      <dgm:prSet presAssocID="{84C19B9C-6456-4F29-AAB7-C87CAD55B0D8}" presName="composite" presStyleCnt="0"/>
      <dgm:spPr/>
    </dgm:pt>
    <dgm:pt modelId="{7D7EB89E-7E2A-4A7D-B97F-5747820BA2F2}" type="pres">
      <dgm:prSet presAssocID="{84C19B9C-6456-4F29-AAB7-C87CAD55B0D8}" presName="BackAccent" presStyleLbl="bgShp" presStyleIdx="2" presStyleCnt="5"/>
      <dgm:spPr>
        <a:solidFill>
          <a:schemeClr val="accent5">
            <a:lumMod val="60000"/>
            <a:lumOff val="40000"/>
          </a:schemeClr>
        </a:solidFill>
      </dgm:spPr>
    </dgm:pt>
    <dgm:pt modelId="{CB282779-B26B-475F-A819-C8457720B735}" type="pres">
      <dgm:prSet presAssocID="{84C19B9C-6456-4F29-AAB7-C87CAD55B0D8}" presName="Accent" presStyleLbl="alignNode1" presStyleIdx="2" presStyleCnt="5"/>
      <dgm:spPr/>
    </dgm:pt>
    <dgm:pt modelId="{83B55483-CFB1-49A6-B6FC-A9D809EC126C}" type="pres">
      <dgm:prSet presAssocID="{84C19B9C-6456-4F29-AAB7-C87CAD55B0D8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B25F42C-6421-4D8A-8B1F-64A4BDA19752}" type="pres">
      <dgm:prSet presAssocID="{84C19B9C-6456-4F29-AAB7-C87CAD55B0D8}" presName="Parent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EBCF33D8-2CEC-40FC-A79B-2142321FBEC2}" type="pres">
      <dgm:prSet presAssocID="{5D6DCE58-C810-4618-BF39-3DB2BFF244CC}" presName="sibTrans" presStyleCnt="0"/>
      <dgm:spPr/>
    </dgm:pt>
    <dgm:pt modelId="{8843EBA6-E1CD-45E2-82EA-4D2402382B35}" type="pres">
      <dgm:prSet presAssocID="{763C87B2-8824-436A-B238-D38184412160}" presName="composite" presStyleCnt="0"/>
      <dgm:spPr/>
    </dgm:pt>
    <dgm:pt modelId="{7DFCBF38-1471-415E-9B0A-54E7C011BD3F}" type="pres">
      <dgm:prSet presAssocID="{763C87B2-8824-436A-B238-D38184412160}" presName="BackAccent" presStyleLbl="bgShp" presStyleIdx="3" presStyleCnt="5"/>
      <dgm:spPr>
        <a:solidFill>
          <a:schemeClr val="accent5">
            <a:lumMod val="60000"/>
            <a:lumOff val="40000"/>
          </a:schemeClr>
        </a:solidFill>
      </dgm:spPr>
    </dgm:pt>
    <dgm:pt modelId="{BD3471D5-6A39-49C3-8BE0-0B0511C09CC0}" type="pres">
      <dgm:prSet presAssocID="{763C87B2-8824-436A-B238-D38184412160}" presName="Accent" presStyleLbl="alignNode1" presStyleIdx="3" presStyleCnt="5"/>
      <dgm:spPr/>
    </dgm:pt>
    <dgm:pt modelId="{D993C12F-3D42-49AF-940B-D10F2FB2C15E}" type="pres">
      <dgm:prSet presAssocID="{763C87B2-8824-436A-B238-D38184412160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18E8864-D115-4AFF-9D18-9F85D7C5E872}" type="pres">
      <dgm:prSet presAssocID="{763C87B2-8824-436A-B238-D38184412160}" presName="Parent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2EF6468A-8AA4-44E2-A632-73B683AB35C8}" type="pres">
      <dgm:prSet presAssocID="{820DB8F1-916A-4625-9F0E-C2039CF82567}" presName="sibTrans" presStyleCnt="0"/>
      <dgm:spPr/>
    </dgm:pt>
    <dgm:pt modelId="{371E408B-28BB-4862-BAAF-02E385AF69E0}" type="pres">
      <dgm:prSet presAssocID="{8C135E7A-E0E3-4714-BB79-BF2821B35207}" presName="composite" presStyleCnt="0"/>
      <dgm:spPr/>
    </dgm:pt>
    <dgm:pt modelId="{EBB099BB-D09C-488D-B607-5C02BD62334D}" type="pres">
      <dgm:prSet presAssocID="{8C135E7A-E0E3-4714-BB79-BF2821B35207}" presName="BackAccent" presStyleLbl="bgShp" presStyleIdx="4" presStyleCnt="5" custLinFactNeighborX="60691" custLinFactNeighborY="-3994"/>
      <dgm:spPr>
        <a:solidFill>
          <a:schemeClr val="accent5">
            <a:lumMod val="60000"/>
            <a:lumOff val="40000"/>
          </a:schemeClr>
        </a:solidFill>
      </dgm:spPr>
    </dgm:pt>
    <dgm:pt modelId="{E6219385-C3A3-4009-BA9C-F914A15A1415}" type="pres">
      <dgm:prSet presAssocID="{8C135E7A-E0E3-4714-BB79-BF2821B35207}" presName="Accent" presStyleLbl="alignNode1" presStyleIdx="4" presStyleCnt="5" custScaleX="92878" custLinFactNeighborX="69752" custLinFactNeighborY="-2031"/>
      <dgm:spPr/>
    </dgm:pt>
    <dgm:pt modelId="{D6A0A6B0-0265-44C6-BA14-DFD1CEDF5683}" type="pres">
      <dgm:prSet presAssocID="{8C135E7A-E0E3-4714-BB79-BF2821B35207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C1FBD1B-B8FB-4116-9DA8-BDA800843EBE}" type="pres">
      <dgm:prSet presAssocID="{8C135E7A-E0E3-4714-BB79-BF2821B35207}" presName="Parent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DC601B17-F986-47A2-99D4-7953F20F9A73}" srcId="{D10547AA-9D70-4DC4-82E9-B80E08118EC5}" destId="{CE2E2550-244A-4027-91F9-2FDF08AD9413}" srcOrd="0" destOrd="0" parTransId="{2E76E0FB-F4F2-424D-8F5A-8069F09E6942}" sibTransId="{78FECF73-31B7-4D78-9294-E97664311845}"/>
    <dgm:cxn modelId="{3980B33D-D661-49D3-BD76-08E250E244D1}" type="presOf" srcId="{08F999F4-6DB3-4AFC-9B1E-E07DF8BF2111}" destId="{7F046868-27AF-4A18-92B3-45204372BEEB}" srcOrd="0" destOrd="0" presId="urn:microsoft.com/office/officeart/2008/layout/IncreasingCircleProcess"/>
    <dgm:cxn modelId="{3E981A66-BF42-49AD-B65C-9C84357124DC}" type="presOf" srcId="{D10547AA-9D70-4DC4-82E9-B80E08118EC5}" destId="{2BCB7213-0BAA-49AA-84E5-18CD87FB4FE5}" srcOrd="0" destOrd="0" presId="urn:microsoft.com/office/officeart/2008/layout/IncreasingCircleProcess"/>
    <dgm:cxn modelId="{B72DA24A-83F6-4C3B-B916-6C7DF0CBA169}" srcId="{D10547AA-9D70-4DC4-82E9-B80E08118EC5}" destId="{84C19B9C-6456-4F29-AAB7-C87CAD55B0D8}" srcOrd="2" destOrd="0" parTransId="{F1453EAF-0CC6-4529-9018-A33A9CD3ECF0}" sibTransId="{5D6DCE58-C810-4618-BF39-3DB2BFF244CC}"/>
    <dgm:cxn modelId="{453B6C52-7B32-454E-9698-6CAD77931CEE}" type="presOf" srcId="{CE2E2550-244A-4027-91F9-2FDF08AD9413}" destId="{DD10B313-E27C-44BF-8E38-AEC678430E96}" srcOrd="0" destOrd="0" presId="urn:microsoft.com/office/officeart/2008/layout/IncreasingCircleProcess"/>
    <dgm:cxn modelId="{2C15A053-6AD0-4DFD-A5E9-95B8C6C15F0B}" type="presOf" srcId="{763C87B2-8824-436A-B238-D38184412160}" destId="{B18E8864-D115-4AFF-9D18-9F85D7C5E872}" srcOrd="0" destOrd="0" presId="urn:microsoft.com/office/officeart/2008/layout/IncreasingCircleProcess"/>
    <dgm:cxn modelId="{1E8E368C-06EC-4625-AACC-637B6637244A}" srcId="{D10547AA-9D70-4DC4-82E9-B80E08118EC5}" destId="{08F999F4-6DB3-4AFC-9B1E-E07DF8BF2111}" srcOrd="1" destOrd="0" parTransId="{A73DB8F0-D65B-4A33-A6B8-E198C4136D2A}" sibTransId="{52CB264F-3D2E-4EB4-8B9B-1B31DEA5DF29}"/>
    <dgm:cxn modelId="{37C40C90-15DC-4E29-9EAD-E4B073CD8677}" type="presOf" srcId="{8C135E7A-E0E3-4714-BB79-BF2821B35207}" destId="{8C1FBD1B-B8FB-4116-9DA8-BDA800843EBE}" srcOrd="0" destOrd="0" presId="urn:microsoft.com/office/officeart/2008/layout/IncreasingCircleProcess"/>
    <dgm:cxn modelId="{006BDC95-268A-4141-9A3B-378C225C5681}" srcId="{D10547AA-9D70-4DC4-82E9-B80E08118EC5}" destId="{763C87B2-8824-436A-B238-D38184412160}" srcOrd="3" destOrd="0" parTransId="{CAE39A9D-05B2-40AC-99A6-DF3989DC82B9}" sibTransId="{820DB8F1-916A-4625-9F0E-C2039CF82567}"/>
    <dgm:cxn modelId="{CF335BA9-1881-4C96-854B-8021354A6EE7}" srcId="{D10547AA-9D70-4DC4-82E9-B80E08118EC5}" destId="{8C135E7A-E0E3-4714-BB79-BF2821B35207}" srcOrd="4" destOrd="0" parTransId="{41659C14-11E5-48D6-88E5-43326858C522}" sibTransId="{681E1C20-ACF0-4C30-B8AB-D7522AFAD3D0}"/>
    <dgm:cxn modelId="{BB9111FA-3C85-4E2D-B393-A03A5FC1DC92}" type="presOf" srcId="{84C19B9C-6456-4F29-AAB7-C87CAD55B0D8}" destId="{1B25F42C-6421-4D8A-8B1F-64A4BDA19752}" srcOrd="0" destOrd="0" presId="urn:microsoft.com/office/officeart/2008/layout/IncreasingCircleProcess"/>
    <dgm:cxn modelId="{063FBF2B-AB21-4CB8-9757-CA6BE966BD53}" type="presParOf" srcId="{2BCB7213-0BAA-49AA-84E5-18CD87FB4FE5}" destId="{3E744600-303F-4C8C-B18D-FBFCE6C1DC50}" srcOrd="0" destOrd="0" presId="urn:microsoft.com/office/officeart/2008/layout/IncreasingCircleProcess"/>
    <dgm:cxn modelId="{156E1F6D-5033-48C5-B3E6-C7D8A54DF0E2}" type="presParOf" srcId="{3E744600-303F-4C8C-B18D-FBFCE6C1DC50}" destId="{B9A73177-AA97-4D78-95DC-8D4D1D038BD4}" srcOrd="0" destOrd="0" presId="urn:microsoft.com/office/officeart/2008/layout/IncreasingCircleProcess"/>
    <dgm:cxn modelId="{A9AC5DA0-55DF-467B-8426-8E50759D06C9}" type="presParOf" srcId="{3E744600-303F-4C8C-B18D-FBFCE6C1DC50}" destId="{9D9C80AE-F823-4A36-BB7F-C74188ACAB0B}" srcOrd="1" destOrd="0" presId="urn:microsoft.com/office/officeart/2008/layout/IncreasingCircleProcess"/>
    <dgm:cxn modelId="{7B61B3B4-E7DC-4F55-AB7C-BC6D10A54BC0}" type="presParOf" srcId="{3E744600-303F-4C8C-B18D-FBFCE6C1DC50}" destId="{8772E9D5-0C1A-45E3-BF78-AD271D2823E7}" srcOrd="2" destOrd="0" presId="urn:microsoft.com/office/officeart/2008/layout/IncreasingCircleProcess"/>
    <dgm:cxn modelId="{6D7FE0AF-7B40-448C-9608-F48D0EE3CBE6}" type="presParOf" srcId="{3E744600-303F-4C8C-B18D-FBFCE6C1DC50}" destId="{DD10B313-E27C-44BF-8E38-AEC678430E96}" srcOrd="3" destOrd="0" presId="urn:microsoft.com/office/officeart/2008/layout/IncreasingCircleProcess"/>
    <dgm:cxn modelId="{EDFF2711-F79C-4757-A09C-00887EFE7F60}" type="presParOf" srcId="{2BCB7213-0BAA-49AA-84E5-18CD87FB4FE5}" destId="{32BD13C0-1250-4130-B200-21F9241112FA}" srcOrd="1" destOrd="0" presId="urn:microsoft.com/office/officeart/2008/layout/IncreasingCircleProcess"/>
    <dgm:cxn modelId="{ECE67219-F96A-48C0-B34A-15A21710EEEA}" type="presParOf" srcId="{2BCB7213-0BAA-49AA-84E5-18CD87FB4FE5}" destId="{D7A20083-00F1-4148-BF58-6C4F2688BE2B}" srcOrd="2" destOrd="0" presId="urn:microsoft.com/office/officeart/2008/layout/IncreasingCircleProcess"/>
    <dgm:cxn modelId="{19B0F5CE-624D-4D82-AD03-44F114525AE7}" type="presParOf" srcId="{D7A20083-00F1-4148-BF58-6C4F2688BE2B}" destId="{EC5BD792-2163-4899-9D8A-DAD051608804}" srcOrd="0" destOrd="0" presId="urn:microsoft.com/office/officeart/2008/layout/IncreasingCircleProcess"/>
    <dgm:cxn modelId="{149B8345-90B3-4ED1-851C-F5A882402037}" type="presParOf" srcId="{D7A20083-00F1-4148-BF58-6C4F2688BE2B}" destId="{13951D08-C3F4-4817-A80F-CA8854570058}" srcOrd="1" destOrd="0" presId="urn:microsoft.com/office/officeart/2008/layout/IncreasingCircleProcess"/>
    <dgm:cxn modelId="{BFD55D60-975F-4266-AE77-58CE8BE079CF}" type="presParOf" srcId="{D7A20083-00F1-4148-BF58-6C4F2688BE2B}" destId="{A907FFF6-0809-460C-B341-43E440109A22}" srcOrd="2" destOrd="0" presId="urn:microsoft.com/office/officeart/2008/layout/IncreasingCircleProcess"/>
    <dgm:cxn modelId="{4A58FF8C-A9AD-4DE0-A732-41381EED7E12}" type="presParOf" srcId="{D7A20083-00F1-4148-BF58-6C4F2688BE2B}" destId="{7F046868-27AF-4A18-92B3-45204372BEEB}" srcOrd="3" destOrd="0" presId="urn:microsoft.com/office/officeart/2008/layout/IncreasingCircleProcess"/>
    <dgm:cxn modelId="{2CA3F224-7FA6-406D-A313-3FA4A0452EC4}" type="presParOf" srcId="{2BCB7213-0BAA-49AA-84E5-18CD87FB4FE5}" destId="{97649201-C7B0-4637-A7FC-650AA5F9779D}" srcOrd="3" destOrd="0" presId="urn:microsoft.com/office/officeart/2008/layout/IncreasingCircleProcess"/>
    <dgm:cxn modelId="{2D67DB93-1032-46E9-86ED-6E341A96210F}" type="presParOf" srcId="{2BCB7213-0BAA-49AA-84E5-18CD87FB4FE5}" destId="{8ECC2B37-61EC-4B59-9AC9-D5D50DD5A5F7}" srcOrd="4" destOrd="0" presId="urn:microsoft.com/office/officeart/2008/layout/IncreasingCircleProcess"/>
    <dgm:cxn modelId="{EBB11F81-0401-4BF8-BAF9-5B51716F3CEE}" type="presParOf" srcId="{8ECC2B37-61EC-4B59-9AC9-D5D50DD5A5F7}" destId="{7D7EB89E-7E2A-4A7D-B97F-5747820BA2F2}" srcOrd="0" destOrd="0" presId="urn:microsoft.com/office/officeart/2008/layout/IncreasingCircleProcess"/>
    <dgm:cxn modelId="{B3485043-5C8F-4B81-8FF1-289C7E25B7C9}" type="presParOf" srcId="{8ECC2B37-61EC-4B59-9AC9-D5D50DD5A5F7}" destId="{CB282779-B26B-475F-A819-C8457720B735}" srcOrd="1" destOrd="0" presId="urn:microsoft.com/office/officeart/2008/layout/IncreasingCircleProcess"/>
    <dgm:cxn modelId="{FE3B290A-1CF4-4962-A159-C2FAF7FC056E}" type="presParOf" srcId="{8ECC2B37-61EC-4B59-9AC9-D5D50DD5A5F7}" destId="{83B55483-CFB1-49A6-B6FC-A9D809EC126C}" srcOrd="2" destOrd="0" presId="urn:microsoft.com/office/officeart/2008/layout/IncreasingCircleProcess"/>
    <dgm:cxn modelId="{55AAEBE3-B091-420C-9EF7-979A53CBCEDE}" type="presParOf" srcId="{8ECC2B37-61EC-4B59-9AC9-D5D50DD5A5F7}" destId="{1B25F42C-6421-4D8A-8B1F-64A4BDA19752}" srcOrd="3" destOrd="0" presId="urn:microsoft.com/office/officeart/2008/layout/IncreasingCircleProcess"/>
    <dgm:cxn modelId="{AB338FB5-7502-4DFE-B96C-85415C8CE534}" type="presParOf" srcId="{2BCB7213-0BAA-49AA-84E5-18CD87FB4FE5}" destId="{EBCF33D8-2CEC-40FC-A79B-2142321FBEC2}" srcOrd="5" destOrd="0" presId="urn:microsoft.com/office/officeart/2008/layout/IncreasingCircleProcess"/>
    <dgm:cxn modelId="{370A0965-DF7A-4E34-9FAE-4A73507D8477}" type="presParOf" srcId="{2BCB7213-0BAA-49AA-84E5-18CD87FB4FE5}" destId="{8843EBA6-E1CD-45E2-82EA-4D2402382B35}" srcOrd="6" destOrd="0" presId="urn:microsoft.com/office/officeart/2008/layout/IncreasingCircleProcess"/>
    <dgm:cxn modelId="{9E42605D-CA09-4099-915B-337AE49084B4}" type="presParOf" srcId="{8843EBA6-E1CD-45E2-82EA-4D2402382B35}" destId="{7DFCBF38-1471-415E-9B0A-54E7C011BD3F}" srcOrd="0" destOrd="0" presId="urn:microsoft.com/office/officeart/2008/layout/IncreasingCircleProcess"/>
    <dgm:cxn modelId="{E3457B07-A5CB-4475-B8B4-00CF72EA70F1}" type="presParOf" srcId="{8843EBA6-E1CD-45E2-82EA-4D2402382B35}" destId="{BD3471D5-6A39-49C3-8BE0-0B0511C09CC0}" srcOrd="1" destOrd="0" presId="urn:microsoft.com/office/officeart/2008/layout/IncreasingCircleProcess"/>
    <dgm:cxn modelId="{9F04C577-2A22-49D3-8767-D10976ADE204}" type="presParOf" srcId="{8843EBA6-E1CD-45E2-82EA-4D2402382B35}" destId="{D993C12F-3D42-49AF-940B-D10F2FB2C15E}" srcOrd="2" destOrd="0" presId="urn:microsoft.com/office/officeart/2008/layout/IncreasingCircleProcess"/>
    <dgm:cxn modelId="{CFFF30CC-3265-47AD-88CA-E4D3DA358D76}" type="presParOf" srcId="{8843EBA6-E1CD-45E2-82EA-4D2402382B35}" destId="{B18E8864-D115-4AFF-9D18-9F85D7C5E872}" srcOrd="3" destOrd="0" presId="urn:microsoft.com/office/officeart/2008/layout/IncreasingCircleProcess"/>
    <dgm:cxn modelId="{537383FA-B072-4313-B055-C27E4F1732E1}" type="presParOf" srcId="{2BCB7213-0BAA-49AA-84E5-18CD87FB4FE5}" destId="{2EF6468A-8AA4-44E2-A632-73B683AB35C8}" srcOrd="7" destOrd="0" presId="urn:microsoft.com/office/officeart/2008/layout/IncreasingCircleProcess"/>
    <dgm:cxn modelId="{0CEAE5D2-895E-48CE-ABF4-FA1CD0D0F6E4}" type="presParOf" srcId="{2BCB7213-0BAA-49AA-84E5-18CD87FB4FE5}" destId="{371E408B-28BB-4862-BAAF-02E385AF69E0}" srcOrd="8" destOrd="0" presId="urn:microsoft.com/office/officeart/2008/layout/IncreasingCircleProcess"/>
    <dgm:cxn modelId="{836F70B2-3AEF-467E-8C8C-507D42874DD6}" type="presParOf" srcId="{371E408B-28BB-4862-BAAF-02E385AF69E0}" destId="{EBB099BB-D09C-488D-B607-5C02BD62334D}" srcOrd="0" destOrd="0" presId="urn:microsoft.com/office/officeart/2008/layout/IncreasingCircleProcess"/>
    <dgm:cxn modelId="{3E03D603-C40C-4C69-A2C6-21E17B1EF6AB}" type="presParOf" srcId="{371E408B-28BB-4862-BAAF-02E385AF69E0}" destId="{E6219385-C3A3-4009-BA9C-F914A15A1415}" srcOrd="1" destOrd="0" presId="urn:microsoft.com/office/officeart/2008/layout/IncreasingCircleProcess"/>
    <dgm:cxn modelId="{FEBF87B9-0998-4DF6-8A0E-4C93B63EF947}" type="presParOf" srcId="{371E408B-28BB-4862-BAAF-02E385AF69E0}" destId="{D6A0A6B0-0265-44C6-BA14-DFD1CEDF5683}" srcOrd="2" destOrd="0" presId="urn:microsoft.com/office/officeart/2008/layout/IncreasingCircleProcess"/>
    <dgm:cxn modelId="{C2FECD4E-E9CB-4CE6-AE0A-0B83F74B55B2}" type="presParOf" srcId="{371E408B-28BB-4862-BAAF-02E385AF69E0}" destId="{8C1FBD1B-B8FB-4116-9DA8-BDA800843EB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0547AA-9D70-4DC4-82E9-B80E08118EC5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1606F-2CF9-48E1-BAED-52C4C8F45911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организация профессиональной ориентации, профильного и дополнительного образования обучающихся</a:t>
          </a:r>
          <a:endParaRPr lang="ru-RU" sz="1400" kern="1200" dirty="0"/>
        </a:p>
      </dgm:t>
    </dgm:pt>
    <dgm:pt modelId="{E6B96770-1B21-40F2-96E1-1BE5CEA9B49F}" type="parTrans" cxnId="{F5327BDE-49DA-49E4-A787-558A1F0A8A93}">
      <dgm:prSet/>
      <dgm:spPr/>
      <dgm:t>
        <a:bodyPr/>
        <a:lstStyle/>
        <a:p>
          <a:endParaRPr lang="ru-RU" sz="1400"/>
        </a:p>
      </dgm:t>
    </dgm:pt>
    <dgm:pt modelId="{84D5A0C3-4F20-4387-81D9-5C82C0611865}" type="sibTrans" cxnId="{F5327BDE-49DA-49E4-A787-558A1F0A8A93}">
      <dgm:prSet/>
      <dgm:spPr/>
      <dgm:t>
        <a:bodyPr/>
        <a:lstStyle/>
        <a:p>
          <a:endParaRPr lang="ru-RU" sz="1400"/>
        </a:p>
      </dgm:t>
    </dgm:pt>
    <dgm:pt modelId="{95EB45D9-F03B-4A8F-9165-9F82604B2BBC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организация получения образования обучающимися с ОВЗ</a:t>
          </a:r>
        </a:p>
      </dgm:t>
    </dgm:pt>
    <dgm:pt modelId="{767238F1-A4A5-4A8C-9429-D6D6B4C96C22}" type="parTrans" cxnId="{6B45EAA8-A94D-4A1D-AFE9-C54FF2618F5F}">
      <dgm:prSet/>
      <dgm:spPr/>
      <dgm:t>
        <a:bodyPr/>
        <a:lstStyle/>
        <a:p>
          <a:endParaRPr lang="ru-RU" sz="1400"/>
        </a:p>
      </dgm:t>
    </dgm:pt>
    <dgm:pt modelId="{4D3216E9-C62C-4319-9F29-FAB69EBC8744}" type="sibTrans" cxnId="{6B45EAA8-A94D-4A1D-AFE9-C54FF2618F5F}">
      <dgm:prSet/>
      <dgm:spPr/>
      <dgm:t>
        <a:bodyPr/>
        <a:lstStyle/>
        <a:p>
          <a:endParaRPr lang="ru-RU" sz="1400"/>
        </a:p>
      </dgm:t>
    </dgm:pt>
    <dgm:pt modelId="{64EFC26A-118D-4E61-BF11-7CBC79759BF7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обеспечение деятельности для получения внешней оценки объективности результатов деятельности ОО</a:t>
          </a:r>
          <a:endParaRPr lang="ru-RU" sz="1400" kern="1200" dirty="0"/>
        </a:p>
      </dgm:t>
    </dgm:pt>
    <dgm:pt modelId="{8EED14BC-F070-456A-89C8-560E65C7BB84}" type="parTrans" cxnId="{5682253D-A422-471B-A818-F0D9E855CD38}">
      <dgm:prSet/>
      <dgm:spPr/>
      <dgm:t>
        <a:bodyPr/>
        <a:lstStyle/>
        <a:p>
          <a:endParaRPr lang="ru-RU" sz="1400"/>
        </a:p>
      </dgm:t>
    </dgm:pt>
    <dgm:pt modelId="{3BC3729E-0184-46D4-AE48-C62C1DEEB683}" type="sibTrans" cxnId="{5682253D-A422-471B-A818-F0D9E855CD38}">
      <dgm:prSet/>
      <dgm:spPr/>
      <dgm:t>
        <a:bodyPr/>
        <a:lstStyle/>
        <a:p>
          <a:endParaRPr lang="ru-RU" sz="1400"/>
        </a:p>
      </dgm:t>
    </dgm:pt>
    <dgm:pt modelId="{0D3DD466-AF9F-4D4E-B549-6C988426C291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создание условий осуществления образовательной деятельности;</a:t>
          </a:r>
        </a:p>
      </dgm:t>
    </dgm:pt>
    <dgm:pt modelId="{D796E624-0A68-4B7E-8624-1C35035754FE}" type="parTrans" cxnId="{2CC88636-662D-40C9-8C73-F1DAF48199A4}">
      <dgm:prSet/>
      <dgm:spPr/>
      <dgm:t>
        <a:bodyPr/>
        <a:lstStyle/>
        <a:p>
          <a:endParaRPr lang="ru-RU" sz="1400"/>
        </a:p>
      </dgm:t>
    </dgm:pt>
    <dgm:pt modelId="{D2850E58-602F-4B13-A78A-8243790D97B8}" type="sibTrans" cxnId="{2CC88636-662D-40C9-8C73-F1DAF48199A4}">
      <dgm:prSet/>
      <dgm:spPr/>
      <dgm:t>
        <a:bodyPr/>
        <a:lstStyle/>
        <a:p>
          <a:endParaRPr lang="ru-RU" sz="1400"/>
        </a:p>
      </dgm:t>
    </dgm:pt>
    <dgm:pt modelId="{AF120047-A409-487C-9058-9B337F3BD73F}">
      <dgm:prSet custT="1"/>
      <dgm:spPr/>
      <dgm:t>
        <a:bodyPr/>
        <a:lstStyle/>
        <a:p>
          <a:pPr rtl="0"/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обеспечение ОО квалифицированными кадрами и формирование резерва управленческих кадров</a:t>
          </a:r>
        </a:p>
      </dgm:t>
    </dgm:pt>
    <dgm:pt modelId="{FF537D56-6983-4A2F-BA17-03BAE7A891A2}" type="parTrans" cxnId="{A9375EC9-C80D-4041-A4EA-0E443B8E2EAE}">
      <dgm:prSet/>
      <dgm:spPr/>
      <dgm:t>
        <a:bodyPr/>
        <a:lstStyle/>
        <a:p>
          <a:endParaRPr lang="ru-RU" sz="1400"/>
        </a:p>
      </dgm:t>
    </dgm:pt>
    <dgm:pt modelId="{C595FED5-9016-4C27-B83A-BAE30FD393D2}" type="sibTrans" cxnId="{A9375EC9-C80D-4041-A4EA-0E443B8E2EAE}">
      <dgm:prSet/>
      <dgm:spPr/>
      <dgm:t>
        <a:bodyPr/>
        <a:lstStyle/>
        <a:p>
          <a:endParaRPr lang="ru-RU" sz="1400"/>
        </a:p>
      </dgm:t>
    </dgm:pt>
    <dgm:pt modelId="{2BCB7213-0BAA-49AA-84E5-18CD87FB4FE5}" type="pres">
      <dgm:prSet presAssocID="{D10547AA-9D70-4DC4-82E9-B80E08118EC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FBC71412-7A67-4AB6-943C-B4C4881E028B}" type="pres">
      <dgm:prSet presAssocID="{3661606F-2CF9-48E1-BAED-52C4C8F45911}" presName="composite" presStyleCnt="0"/>
      <dgm:spPr/>
    </dgm:pt>
    <dgm:pt modelId="{7A9A6461-3D7C-40DA-B900-2A56E86A0EF1}" type="pres">
      <dgm:prSet presAssocID="{3661606F-2CF9-48E1-BAED-52C4C8F45911}" presName="BackAccent" presStyleLbl="bgShp" presStyleIdx="0" presStyleCnt="5"/>
      <dgm:spPr>
        <a:solidFill>
          <a:schemeClr val="accent5">
            <a:lumMod val="60000"/>
            <a:lumOff val="40000"/>
          </a:schemeClr>
        </a:solidFill>
      </dgm:spPr>
    </dgm:pt>
    <dgm:pt modelId="{01836FF1-7C23-49A1-A969-B6A7B0D65345}" type="pres">
      <dgm:prSet presAssocID="{3661606F-2CF9-48E1-BAED-52C4C8F45911}" presName="Accent" presStyleLbl="alignNode1" presStyleIdx="0" presStyleCnt="5"/>
      <dgm:spPr/>
    </dgm:pt>
    <dgm:pt modelId="{7E312FE4-39C7-4D11-9977-047EC755D02B}" type="pres">
      <dgm:prSet presAssocID="{3661606F-2CF9-48E1-BAED-52C4C8F45911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CBECC85-E515-4A98-ABD8-7BFB6C8E4AEE}" type="pres">
      <dgm:prSet presAssocID="{3661606F-2CF9-48E1-BAED-52C4C8F45911}" presName="Parent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4285BAA5-8419-4507-883D-EBA6C461B6BE}" type="pres">
      <dgm:prSet presAssocID="{84D5A0C3-4F20-4387-81D9-5C82C0611865}" presName="sibTrans" presStyleCnt="0"/>
      <dgm:spPr/>
    </dgm:pt>
    <dgm:pt modelId="{B2AF5A72-2FED-4A1B-9B7E-E36B086265B5}" type="pres">
      <dgm:prSet presAssocID="{95EB45D9-F03B-4A8F-9165-9F82604B2BBC}" presName="composite" presStyleCnt="0"/>
      <dgm:spPr/>
    </dgm:pt>
    <dgm:pt modelId="{4D653F59-7CD2-44AF-B68D-2C4E54888DFC}" type="pres">
      <dgm:prSet presAssocID="{95EB45D9-F03B-4A8F-9165-9F82604B2BBC}" presName="BackAccent" presStyleLbl="bgShp" presStyleIdx="1" presStyleCnt="5"/>
      <dgm:spPr>
        <a:solidFill>
          <a:schemeClr val="accent5">
            <a:lumMod val="60000"/>
            <a:lumOff val="40000"/>
          </a:schemeClr>
        </a:solidFill>
      </dgm:spPr>
    </dgm:pt>
    <dgm:pt modelId="{72AD3BE4-503C-4A4E-9330-FBEF9B692299}" type="pres">
      <dgm:prSet presAssocID="{95EB45D9-F03B-4A8F-9165-9F82604B2BBC}" presName="Accent" presStyleLbl="alignNode1" presStyleIdx="1" presStyleCnt="5"/>
      <dgm:spPr/>
    </dgm:pt>
    <dgm:pt modelId="{1ABF498E-68C2-44E1-874D-8AA730076A14}" type="pres">
      <dgm:prSet presAssocID="{95EB45D9-F03B-4A8F-9165-9F82604B2BBC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C952E7F-C6AB-49E9-B731-38EA8763C499}" type="pres">
      <dgm:prSet presAssocID="{95EB45D9-F03B-4A8F-9165-9F82604B2BBC}" presName="Parent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2B57345E-1BE0-4944-A55C-735750249CEB}" type="pres">
      <dgm:prSet presAssocID="{4D3216E9-C62C-4319-9F29-FAB69EBC8744}" presName="sibTrans" presStyleCnt="0"/>
      <dgm:spPr/>
    </dgm:pt>
    <dgm:pt modelId="{6849B151-3758-4D15-8BE9-B7A447C87DC2}" type="pres">
      <dgm:prSet presAssocID="{64EFC26A-118D-4E61-BF11-7CBC79759BF7}" presName="composite" presStyleCnt="0"/>
      <dgm:spPr/>
    </dgm:pt>
    <dgm:pt modelId="{3623865D-6BEF-4182-B742-2C2B5B5A1C5E}" type="pres">
      <dgm:prSet presAssocID="{64EFC26A-118D-4E61-BF11-7CBC79759BF7}" presName="BackAccent" presStyleLbl="bgShp" presStyleIdx="2" presStyleCnt="5"/>
      <dgm:spPr>
        <a:solidFill>
          <a:schemeClr val="accent5">
            <a:lumMod val="60000"/>
            <a:lumOff val="40000"/>
          </a:schemeClr>
        </a:solidFill>
      </dgm:spPr>
    </dgm:pt>
    <dgm:pt modelId="{285318F6-7D49-42F3-88F1-A563B933B134}" type="pres">
      <dgm:prSet presAssocID="{64EFC26A-118D-4E61-BF11-7CBC79759BF7}" presName="Accent" presStyleLbl="alignNode1" presStyleIdx="2" presStyleCnt="5"/>
      <dgm:spPr/>
    </dgm:pt>
    <dgm:pt modelId="{DF3ADCC3-AD86-4D64-BF61-2FCA6C8E50F1}" type="pres">
      <dgm:prSet presAssocID="{64EFC26A-118D-4E61-BF11-7CBC79759BF7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0341638-1C47-4B93-A8A0-6B7D8948CC3C}" type="pres">
      <dgm:prSet presAssocID="{64EFC26A-118D-4E61-BF11-7CBC79759BF7}" presName="Parent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E597B35D-E037-40C9-9306-8A5FD69CBE4B}" type="pres">
      <dgm:prSet presAssocID="{3BC3729E-0184-46D4-AE48-C62C1DEEB683}" presName="sibTrans" presStyleCnt="0"/>
      <dgm:spPr/>
    </dgm:pt>
    <dgm:pt modelId="{BEF02A10-8D9B-4CC2-A5CF-EEEFE055AC69}" type="pres">
      <dgm:prSet presAssocID="{0D3DD466-AF9F-4D4E-B549-6C988426C291}" presName="composite" presStyleCnt="0"/>
      <dgm:spPr/>
    </dgm:pt>
    <dgm:pt modelId="{0D9CA193-4A79-426C-8C04-6F0BCB5C8B2D}" type="pres">
      <dgm:prSet presAssocID="{0D3DD466-AF9F-4D4E-B549-6C988426C291}" presName="BackAccent" presStyleLbl="bgShp" presStyleIdx="3" presStyleCnt="5"/>
      <dgm:spPr>
        <a:solidFill>
          <a:schemeClr val="accent5">
            <a:lumMod val="60000"/>
            <a:lumOff val="40000"/>
          </a:schemeClr>
        </a:solidFill>
      </dgm:spPr>
    </dgm:pt>
    <dgm:pt modelId="{C56F1CD5-CDFE-4320-B77E-6953C2B78C7C}" type="pres">
      <dgm:prSet presAssocID="{0D3DD466-AF9F-4D4E-B549-6C988426C291}" presName="Accent" presStyleLbl="alignNode1" presStyleIdx="3" presStyleCnt="5"/>
      <dgm:spPr/>
    </dgm:pt>
    <dgm:pt modelId="{57EFDFDD-F6D4-4152-9B5A-520477D1FEE4}" type="pres">
      <dgm:prSet presAssocID="{0D3DD466-AF9F-4D4E-B549-6C988426C291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6F14C3D-5EA9-4D20-9AB9-626304198368}" type="pres">
      <dgm:prSet presAssocID="{0D3DD466-AF9F-4D4E-B549-6C988426C291}" presName="Parent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56245203-0C0C-4970-B026-C25CC0442B48}" type="pres">
      <dgm:prSet presAssocID="{D2850E58-602F-4B13-A78A-8243790D97B8}" presName="sibTrans" presStyleCnt="0"/>
      <dgm:spPr/>
    </dgm:pt>
    <dgm:pt modelId="{AB5CC3CF-F746-4C28-BB95-6922128C8A5E}" type="pres">
      <dgm:prSet presAssocID="{AF120047-A409-487C-9058-9B337F3BD73F}" presName="composite" presStyleCnt="0"/>
      <dgm:spPr/>
    </dgm:pt>
    <dgm:pt modelId="{B3CFCE34-6361-474D-93FB-81D963B49C00}" type="pres">
      <dgm:prSet presAssocID="{AF120047-A409-487C-9058-9B337F3BD73F}" presName="BackAccent" presStyleLbl="bgShp" presStyleIdx="4" presStyleCnt="5"/>
      <dgm:spPr>
        <a:solidFill>
          <a:schemeClr val="accent5">
            <a:lumMod val="60000"/>
            <a:lumOff val="40000"/>
          </a:schemeClr>
        </a:solidFill>
      </dgm:spPr>
    </dgm:pt>
    <dgm:pt modelId="{D389B2DB-70A6-4E40-A04A-59C9B49BCECD}" type="pres">
      <dgm:prSet presAssocID="{AF120047-A409-487C-9058-9B337F3BD73F}" presName="Accent" presStyleLbl="alignNode1" presStyleIdx="4" presStyleCnt="5" custFlipHor="0" custScaleX="96298"/>
      <dgm:spPr/>
    </dgm:pt>
    <dgm:pt modelId="{B626B3F7-120B-441C-9FC0-32C4CC7533D4}" type="pres">
      <dgm:prSet presAssocID="{AF120047-A409-487C-9058-9B337F3BD73F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D6ED7E5-98CC-4C8B-884E-0101CB05A362}" type="pres">
      <dgm:prSet presAssocID="{AF120047-A409-487C-9058-9B337F3BD73F}" presName="Parent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2CC88636-662D-40C9-8C73-F1DAF48199A4}" srcId="{D10547AA-9D70-4DC4-82E9-B80E08118EC5}" destId="{0D3DD466-AF9F-4D4E-B549-6C988426C291}" srcOrd="3" destOrd="0" parTransId="{D796E624-0A68-4B7E-8624-1C35035754FE}" sibTransId="{D2850E58-602F-4B13-A78A-8243790D97B8}"/>
    <dgm:cxn modelId="{7369063A-C915-4F1F-8696-0B7F81D23B52}" type="presOf" srcId="{AF120047-A409-487C-9058-9B337F3BD73F}" destId="{6D6ED7E5-98CC-4C8B-884E-0101CB05A362}" srcOrd="0" destOrd="0" presId="urn:microsoft.com/office/officeart/2008/layout/IncreasingCircleProcess"/>
    <dgm:cxn modelId="{5682253D-A422-471B-A818-F0D9E855CD38}" srcId="{D10547AA-9D70-4DC4-82E9-B80E08118EC5}" destId="{64EFC26A-118D-4E61-BF11-7CBC79759BF7}" srcOrd="2" destOrd="0" parTransId="{8EED14BC-F070-456A-89C8-560E65C7BB84}" sibTransId="{3BC3729E-0184-46D4-AE48-C62C1DEEB683}"/>
    <dgm:cxn modelId="{9EA8AD3E-8ADB-4BD4-B39C-F782F860B0A9}" type="presOf" srcId="{0D3DD466-AF9F-4D4E-B549-6C988426C291}" destId="{B6F14C3D-5EA9-4D20-9AB9-626304198368}" srcOrd="0" destOrd="0" presId="urn:microsoft.com/office/officeart/2008/layout/IncreasingCircleProcess"/>
    <dgm:cxn modelId="{0995D361-0E4C-4D1F-B541-3E043CB213F8}" type="presOf" srcId="{64EFC26A-118D-4E61-BF11-7CBC79759BF7}" destId="{A0341638-1C47-4B93-A8A0-6B7D8948CC3C}" srcOrd="0" destOrd="0" presId="urn:microsoft.com/office/officeart/2008/layout/IncreasingCircleProcess"/>
    <dgm:cxn modelId="{3E981A66-BF42-49AD-B65C-9C84357124DC}" type="presOf" srcId="{D10547AA-9D70-4DC4-82E9-B80E08118EC5}" destId="{2BCB7213-0BAA-49AA-84E5-18CD87FB4FE5}" srcOrd="0" destOrd="0" presId="urn:microsoft.com/office/officeart/2008/layout/IncreasingCircleProcess"/>
    <dgm:cxn modelId="{6B45EAA8-A94D-4A1D-AFE9-C54FF2618F5F}" srcId="{D10547AA-9D70-4DC4-82E9-B80E08118EC5}" destId="{95EB45D9-F03B-4A8F-9165-9F82604B2BBC}" srcOrd="1" destOrd="0" parTransId="{767238F1-A4A5-4A8C-9429-D6D6B4C96C22}" sibTransId="{4D3216E9-C62C-4319-9F29-FAB69EBC8744}"/>
    <dgm:cxn modelId="{A9375EC9-C80D-4041-A4EA-0E443B8E2EAE}" srcId="{D10547AA-9D70-4DC4-82E9-B80E08118EC5}" destId="{AF120047-A409-487C-9058-9B337F3BD73F}" srcOrd="4" destOrd="0" parTransId="{FF537D56-6983-4A2F-BA17-03BAE7A891A2}" sibTransId="{C595FED5-9016-4C27-B83A-BAE30FD393D2}"/>
    <dgm:cxn modelId="{D51FDAD1-1AA0-42C8-B150-0ED5B5478757}" type="presOf" srcId="{95EB45D9-F03B-4A8F-9165-9F82604B2BBC}" destId="{BC952E7F-C6AB-49E9-B731-38EA8763C499}" srcOrd="0" destOrd="0" presId="urn:microsoft.com/office/officeart/2008/layout/IncreasingCircleProcess"/>
    <dgm:cxn modelId="{50DC93D8-D234-4639-930C-FD2AEC525173}" type="presOf" srcId="{3661606F-2CF9-48E1-BAED-52C4C8F45911}" destId="{ECBECC85-E515-4A98-ABD8-7BFB6C8E4AEE}" srcOrd="0" destOrd="0" presId="urn:microsoft.com/office/officeart/2008/layout/IncreasingCircleProcess"/>
    <dgm:cxn modelId="{F5327BDE-49DA-49E4-A787-558A1F0A8A93}" srcId="{D10547AA-9D70-4DC4-82E9-B80E08118EC5}" destId="{3661606F-2CF9-48E1-BAED-52C4C8F45911}" srcOrd="0" destOrd="0" parTransId="{E6B96770-1B21-40F2-96E1-1BE5CEA9B49F}" sibTransId="{84D5A0C3-4F20-4387-81D9-5C82C0611865}"/>
    <dgm:cxn modelId="{389D7FA7-7B9E-421B-B46E-0BD4927E3C1E}" type="presParOf" srcId="{2BCB7213-0BAA-49AA-84E5-18CD87FB4FE5}" destId="{FBC71412-7A67-4AB6-943C-B4C4881E028B}" srcOrd="0" destOrd="0" presId="urn:microsoft.com/office/officeart/2008/layout/IncreasingCircleProcess"/>
    <dgm:cxn modelId="{77D48196-C6F9-4CAD-B9C4-476B0F037833}" type="presParOf" srcId="{FBC71412-7A67-4AB6-943C-B4C4881E028B}" destId="{7A9A6461-3D7C-40DA-B900-2A56E86A0EF1}" srcOrd="0" destOrd="0" presId="urn:microsoft.com/office/officeart/2008/layout/IncreasingCircleProcess"/>
    <dgm:cxn modelId="{77E926DA-6BC6-4F8B-8B29-F40526D54E73}" type="presParOf" srcId="{FBC71412-7A67-4AB6-943C-B4C4881E028B}" destId="{01836FF1-7C23-49A1-A969-B6A7B0D65345}" srcOrd="1" destOrd="0" presId="urn:microsoft.com/office/officeart/2008/layout/IncreasingCircleProcess"/>
    <dgm:cxn modelId="{7D3385EC-DFCE-46D1-A64B-056D9DF8745D}" type="presParOf" srcId="{FBC71412-7A67-4AB6-943C-B4C4881E028B}" destId="{7E312FE4-39C7-4D11-9977-047EC755D02B}" srcOrd="2" destOrd="0" presId="urn:microsoft.com/office/officeart/2008/layout/IncreasingCircleProcess"/>
    <dgm:cxn modelId="{5C156BFB-5CF2-42A6-8B8F-D1E02BDEBAB7}" type="presParOf" srcId="{FBC71412-7A67-4AB6-943C-B4C4881E028B}" destId="{ECBECC85-E515-4A98-ABD8-7BFB6C8E4AEE}" srcOrd="3" destOrd="0" presId="urn:microsoft.com/office/officeart/2008/layout/IncreasingCircleProcess"/>
    <dgm:cxn modelId="{3BC6D01B-4CB3-48D5-A9C9-A7A698AE5DB1}" type="presParOf" srcId="{2BCB7213-0BAA-49AA-84E5-18CD87FB4FE5}" destId="{4285BAA5-8419-4507-883D-EBA6C461B6BE}" srcOrd="1" destOrd="0" presId="urn:microsoft.com/office/officeart/2008/layout/IncreasingCircleProcess"/>
    <dgm:cxn modelId="{DB687C2C-911D-4593-8524-1A263A8F015E}" type="presParOf" srcId="{2BCB7213-0BAA-49AA-84E5-18CD87FB4FE5}" destId="{B2AF5A72-2FED-4A1B-9B7E-E36B086265B5}" srcOrd="2" destOrd="0" presId="urn:microsoft.com/office/officeart/2008/layout/IncreasingCircleProcess"/>
    <dgm:cxn modelId="{C818F693-C7A9-4520-92BC-3177D89E40BD}" type="presParOf" srcId="{B2AF5A72-2FED-4A1B-9B7E-E36B086265B5}" destId="{4D653F59-7CD2-44AF-B68D-2C4E54888DFC}" srcOrd="0" destOrd="0" presId="urn:microsoft.com/office/officeart/2008/layout/IncreasingCircleProcess"/>
    <dgm:cxn modelId="{8B801CF9-118F-48C7-9F49-A986D61236EF}" type="presParOf" srcId="{B2AF5A72-2FED-4A1B-9B7E-E36B086265B5}" destId="{72AD3BE4-503C-4A4E-9330-FBEF9B692299}" srcOrd="1" destOrd="0" presId="urn:microsoft.com/office/officeart/2008/layout/IncreasingCircleProcess"/>
    <dgm:cxn modelId="{4545C3D6-3C8C-454C-96D1-2726C54C9E38}" type="presParOf" srcId="{B2AF5A72-2FED-4A1B-9B7E-E36B086265B5}" destId="{1ABF498E-68C2-44E1-874D-8AA730076A14}" srcOrd="2" destOrd="0" presId="urn:microsoft.com/office/officeart/2008/layout/IncreasingCircleProcess"/>
    <dgm:cxn modelId="{1AE5815E-B8E9-4147-846E-3F3F16FEB011}" type="presParOf" srcId="{B2AF5A72-2FED-4A1B-9B7E-E36B086265B5}" destId="{BC952E7F-C6AB-49E9-B731-38EA8763C499}" srcOrd="3" destOrd="0" presId="urn:microsoft.com/office/officeart/2008/layout/IncreasingCircleProcess"/>
    <dgm:cxn modelId="{15252CF3-4164-48D3-9D9D-BCBA2239CF86}" type="presParOf" srcId="{2BCB7213-0BAA-49AA-84E5-18CD87FB4FE5}" destId="{2B57345E-1BE0-4944-A55C-735750249CEB}" srcOrd="3" destOrd="0" presId="urn:microsoft.com/office/officeart/2008/layout/IncreasingCircleProcess"/>
    <dgm:cxn modelId="{8DA59C5F-7707-498D-83E9-68340CE66295}" type="presParOf" srcId="{2BCB7213-0BAA-49AA-84E5-18CD87FB4FE5}" destId="{6849B151-3758-4D15-8BE9-B7A447C87DC2}" srcOrd="4" destOrd="0" presId="urn:microsoft.com/office/officeart/2008/layout/IncreasingCircleProcess"/>
    <dgm:cxn modelId="{CE1946F7-1E87-42AC-9DF1-0DC544F19967}" type="presParOf" srcId="{6849B151-3758-4D15-8BE9-B7A447C87DC2}" destId="{3623865D-6BEF-4182-B742-2C2B5B5A1C5E}" srcOrd="0" destOrd="0" presId="urn:microsoft.com/office/officeart/2008/layout/IncreasingCircleProcess"/>
    <dgm:cxn modelId="{C9AFBB79-7290-4560-B570-5C7AA2E1AE6D}" type="presParOf" srcId="{6849B151-3758-4D15-8BE9-B7A447C87DC2}" destId="{285318F6-7D49-42F3-88F1-A563B933B134}" srcOrd="1" destOrd="0" presId="urn:microsoft.com/office/officeart/2008/layout/IncreasingCircleProcess"/>
    <dgm:cxn modelId="{74CFA121-173A-4B9E-8A43-7FA25464EE72}" type="presParOf" srcId="{6849B151-3758-4D15-8BE9-B7A447C87DC2}" destId="{DF3ADCC3-AD86-4D64-BF61-2FCA6C8E50F1}" srcOrd="2" destOrd="0" presId="urn:microsoft.com/office/officeart/2008/layout/IncreasingCircleProcess"/>
    <dgm:cxn modelId="{8253959A-204C-4FD2-B803-FFB620B2BCA7}" type="presParOf" srcId="{6849B151-3758-4D15-8BE9-B7A447C87DC2}" destId="{A0341638-1C47-4B93-A8A0-6B7D8948CC3C}" srcOrd="3" destOrd="0" presId="urn:microsoft.com/office/officeart/2008/layout/IncreasingCircleProcess"/>
    <dgm:cxn modelId="{FD39DCD3-1DB3-4C71-9369-C22122B7945A}" type="presParOf" srcId="{2BCB7213-0BAA-49AA-84E5-18CD87FB4FE5}" destId="{E597B35D-E037-40C9-9306-8A5FD69CBE4B}" srcOrd="5" destOrd="0" presId="urn:microsoft.com/office/officeart/2008/layout/IncreasingCircleProcess"/>
    <dgm:cxn modelId="{3D7AC3A4-E7B1-4A7C-9676-E16FD1BD2D2A}" type="presParOf" srcId="{2BCB7213-0BAA-49AA-84E5-18CD87FB4FE5}" destId="{BEF02A10-8D9B-4CC2-A5CF-EEEFE055AC69}" srcOrd="6" destOrd="0" presId="urn:microsoft.com/office/officeart/2008/layout/IncreasingCircleProcess"/>
    <dgm:cxn modelId="{44294215-66CA-4110-9B83-7FC4D6424CB0}" type="presParOf" srcId="{BEF02A10-8D9B-4CC2-A5CF-EEEFE055AC69}" destId="{0D9CA193-4A79-426C-8C04-6F0BCB5C8B2D}" srcOrd="0" destOrd="0" presId="urn:microsoft.com/office/officeart/2008/layout/IncreasingCircleProcess"/>
    <dgm:cxn modelId="{EB45713C-478A-456D-B2BE-0550DFE4568E}" type="presParOf" srcId="{BEF02A10-8D9B-4CC2-A5CF-EEEFE055AC69}" destId="{C56F1CD5-CDFE-4320-B77E-6953C2B78C7C}" srcOrd="1" destOrd="0" presId="urn:microsoft.com/office/officeart/2008/layout/IncreasingCircleProcess"/>
    <dgm:cxn modelId="{9C9E6713-5667-4B08-A008-ED4BE9EE18C5}" type="presParOf" srcId="{BEF02A10-8D9B-4CC2-A5CF-EEEFE055AC69}" destId="{57EFDFDD-F6D4-4152-9B5A-520477D1FEE4}" srcOrd="2" destOrd="0" presId="urn:microsoft.com/office/officeart/2008/layout/IncreasingCircleProcess"/>
    <dgm:cxn modelId="{4DC0F388-12A8-4D2B-8E60-E6E021E1A457}" type="presParOf" srcId="{BEF02A10-8D9B-4CC2-A5CF-EEEFE055AC69}" destId="{B6F14C3D-5EA9-4D20-9AB9-626304198368}" srcOrd="3" destOrd="0" presId="urn:microsoft.com/office/officeart/2008/layout/IncreasingCircleProcess"/>
    <dgm:cxn modelId="{637E4372-B0A9-4556-8D24-4833F3CDCA73}" type="presParOf" srcId="{2BCB7213-0BAA-49AA-84E5-18CD87FB4FE5}" destId="{56245203-0C0C-4970-B026-C25CC0442B48}" srcOrd="7" destOrd="0" presId="urn:microsoft.com/office/officeart/2008/layout/IncreasingCircleProcess"/>
    <dgm:cxn modelId="{7FDD49BC-44E5-4254-8591-6731C436B83B}" type="presParOf" srcId="{2BCB7213-0BAA-49AA-84E5-18CD87FB4FE5}" destId="{AB5CC3CF-F746-4C28-BB95-6922128C8A5E}" srcOrd="8" destOrd="0" presId="urn:microsoft.com/office/officeart/2008/layout/IncreasingCircleProcess"/>
    <dgm:cxn modelId="{5AC62356-E404-4F02-AF1A-6A6868047E74}" type="presParOf" srcId="{AB5CC3CF-F746-4C28-BB95-6922128C8A5E}" destId="{B3CFCE34-6361-474D-93FB-81D963B49C00}" srcOrd="0" destOrd="0" presId="urn:microsoft.com/office/officeart/2008/layout/IncreasingCircleProcess"/>
    <dgm:cxn modelId="{152B62F1-3E52-4FBE-88AD-60051874E601}" type="presParOf" srcId="{AB5CC3CF-F746-4C28-BB95-6922128C8A5E}" destId="{D389B2DB-70A6-4E40-A04A-59C9B49BCECD}" srcOrd="1" destOrd="0" presId="urn:microsoft.com/office/officeart/2008/layout/IncreasingCircleProcess"/>
    <dgm:cxn modelId="{160A203A-6F4E-47EB-B7FA-E39BB72CDD35}" type="presParOf" srcId="{AB5CC3CF-F746-4C28-BB95-6922128C8A5E}" destId="{B626B3F7-120B-441C-9FC0-32C4CC7533D4}" srcOrd="2" destOrd="0" presId="urn:microsoft.com/office/officeart/2008/layout/IncreasingCircleProcess"/>
    <dgm:cxn modelId="{7AE7CDB4-1B87-41CD-ACE2-9422D45CBC8D}" type="presParOf" srcId="{AB5CC3CF-F746-4C28-BB95-6922128C8A5E}" destId="{6D6ED7E5-98CC-4C8B-884E-0101CB05A36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66905F-22DB-4AEA-ADD1-EABBBCDAF63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4C61B2-C45F-4018-8A2F-D10379D5A36B}">
      <dgm:prSet phldrT="[Текст]"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До  </a:t>
          </a:r>
          <a:r>
            <a:rPr lang="ru-RU" sz="2000" b="1" dirty="0">
              <a:latin typeface="Constantia" panose="02030602050306030303" pitchFamily="18" charset="0"/>
            </a:rPr>
            <a:t>30.09.2022 </a:t>
          </a:r>
          <a:r>
            <a:rPr lang="ru-RU" sz="2000" dirty="0">
              <a:latin typeface="Constantia" panose="02030602050306030303" pitchFamily="18" charset="0"/>
            </a:rPr>
            <a:t> года</a:t>
          </a:r>
        </a:p>
      </dgm:t>
    </dgm:pt>
    <dgm:pt modelId="{10B5F86E-21A4-409B-BEED-141A03F74745}" type="parTrans" cxnId="{2488A308-6823-4A92-8D77-DD74920C0668}">
      <dgm:prSet/>
      <dgm:spPr/>
      <dgm:t>
        <a:bodyPr/>
        <a:lstStyle/>
        <a:p>
          <a:endParaRPr lang="ru-RU"/>
        </a:p>
      </dgm:t>
    </dgm:pt>
    <dgm:pt modelId="{CD164083-40A8-4A9F-B1C1-6394FD8D4BE5}" type="sibTrans" cxnId="{2488A308-6823-4A92-8D77-DD74920C0668}">
      <dgm:prSet/>
      <dgm:spPr/>
      <dgm:t>
        <a:bodyPr/>
        <a:lstStyle/>
        <a:p>
          <a:endParaRPr lang="ru-RU"/>
        </a:p>
      </dgm:t>
    </dgm:pt>
    <dgm:pt modelId="{35427E2F-4C73-4E49-8E8A-213F284ABB4B}">
      <dgm:prSet custT="1"/>
      <dgm:spPr/>
      <dgm:t>
        <a:bodyPr/>
        <a:lstStyle/>
        <a:p>
          <a:r>
            <a:rPr lang="ru-RU" sz="1400" dirty="0">
              <a:latin typeface="Constantia" panose="02030602050306030303" pitchFamily="18" charset="0"/>
            </a:rPr>
            <a:t>Разработка индивидуальных образовательных маршрутов для руководителей ОО</a:t>
          </a:r>
        </a:p>
      </dgm:t>
    </dgm:pt>
    <dgm:pt modelId="{D090812C-3258-45EF-9760-EC7F99F2ED51}" type="parTrans" cxnId="{EF639905-D39D-456B-9A60-D003D8D0A3B7}">
      <dgm:prSet/>
      <dgm:spPr/>
      <dgm:t>
        <a:bodyPr/>
        <a:lstStyle/>
        <a:p>
          <a:endParaRPr lang="ru-RU"/>
        </a:p>
      </dgm:t>
    </dgm:pt>
    <dgm:pt modelId="{D3E593DB-983E-4FEB-A8F8-612D44AA13EE}" type="sibTrans" cxnId="{EF639905-D39D-456B-9A60-D003D8D0A3B7}">
      <dgm:prSet/>
      <dgm:spPr/>
      <dgm:t>
        <a:bodyPr/>
        <a:lstStyle/>
        <a:p>
          <a:endParaRPr lang="ru-RU"/>
        </a:p>
      </dgm:t>
    </dgm:pt>
    <dgm:pt modelId="{9A038DCF-4482-4321-9E05-8ECDB70E67F6}">
      <dgm:prSet custT="1"/>
      <dgm:spPr/>
      <dgm:t>
        <a:bodyPr/>
        <a:lstStyle/>
        <a:p>
          <a:r>
            <a:rPr lang="ru-RU" sz="1400" dirty="0">
              <a:latin typeface="Constantia" panose="02030602050306030303" pitchFamily="18" charset="0"/>
            </a:rPr>
            <a:t>Разработка и утверждение Планов методического сопровождения (внесение изменений в существующие)</a:t>
          </a:r>
        </a:p>
      </dgm:t>
    </dgm:pt>
    <dgm:pt modelId="{B22153CB-B5B7-47AC-979C-83718F3820D0}" type="parTrans" cxnId="{D753B4FE-8C76-49B1-AC8A-1E01DA0C3358}">
      <dgm:prSet/>
      <dgm:spPr/>
      <dgm:t>
        <a:bodyPr/>
        <a:lstStyle/>
        <a:p>
          <a:endParaRPr lang="ru-RU"/>
        </a:p>
      </dgm:t>
    </dgm:pt>
    <dgm:pt modelId="{7760AE77-CCEF-49DB-A763-ADBBCB23824F}" type="sibTrans" cxnId="{D753B4FE-8C76-49B1-AC8A-1E01DA0C3358}">
      <dgm:prSet/>
      <dgm:spPr/>
      <dgm:t>
        <a:bodyPr/>
        <a:lstStyle/>
        <a:p>
          <a:endParaRPr lang="ru-RU"/>
        </a:p>
      </dgm:t>
    </dgm:pt>
    <dgm:pt modelId="{25EDCEB0-83BD-4270-A133-7F97D542B98E}">
      <dgm:prSet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До </a:t>
          </a:r>
          <a:r>
            <a:rPr lang="ru-RU" sz="2000" b="1" dirty="0">
              <a:latin typeface="Constantia" panose="02030602050306030303" pitchFamily="18" charset="0"/>
            </a:rPr>
            <a:t>14.10.2022</a:t>
          </a:r>
          <a:r>
            <a:rPr lang="ru-RU" sz="2000" dirty="0">
              <a:latin typeface="Constantia" panose="02030602050306030303" pitchFamily="18" charset="0"/>
            </a:rPr>
            <a:t> года</a:t>
          </a:r>
        </a:p>
      </dgm:t>
    </dgm:pt>
    <dgm:pt modelId="{413C25CC-5536-4812-8851-000107A0DD2F}" type="parTrans" cxnId="{887D7CCE-7CB6-46B0-8770-A89E174531AC}">
      <dgm:prSet/>
      <dgm:spPr/>
      <dgm:t>
        <a:bodyPr/>
        <a:lstStyle/>
        <a:p>
          <a:endParaRPr lang="ru-RU"/>
        </a:p>
      </dgm:t>
    </dgm:pt>
    <dgm:pt modelId="{B9F8F99C-EA71-4CD3-804D-FF8CB24DA043}" type="sibTrans" cxnId="{887D7CCE-7CB6-46B0-8770-A89E174531AC}">
      <dgm:prSet/>
      <dgm:spPr/>
      <dgm:t>
        <a:bodyPr/>
        <a:lstStyle/>
        <a:p>
          <a:endParaRPr lang="ru-RU"/>
        </a:p>
      </dgm:t>
    </dgm:pt>
    <dgm:pt modelId="{1E8D27E1-48FB-4707-98B9-6CDAF78825E4}">
      <dgm:prSet custT="1"/>
      <dgm:spPr/>
      <dgm:t>
        <a:bodyPr/>
        <a:lstStyle/>
        <a:p>
          <a:r>
            <a:rPr lang="ru-RU" sz="1400" dirty="0">
              <a:latin typeface="Constantia" panose="02030602050306030303" pitchFamily="18" charset="0"/>
            </a:rPr>
            <a:t>Предоставление утвержденных Планов методического сопровождения региональному координатору</a:t>
          </a:r>
        </a:p>
      </dgm:t>
    </dgm:pt>
    <dgm:pt modelId="{FFA676A8-C210-408F-8D53-58A50124F817}" type="parTrans" cxnId="{2495EBD5-BE71-4DC9-A41B-014AD74C2AAF}">
      <dgm:prSet/>
      <dgm:spPr/>
      <dgm:t>
        <a:bodyPr/>
        <a:lstStyle/>
        <a:p>
          <a:endParaRPr lang="ru-RU"/>
        </a:p>
      </dgm:t>
    </dgm:pt>
    <dgm:pt modelId="{79EDD012-70B8-44C3-A1D4-FF284A72B981}" type="sibTrans" cxnId="{2495EBD5-BE71-4DC9-A41B-014AD74C2AAF}">
      <dgm:prSet/>
      <dgm:spPr/>
      <dgm:t>
        <a:bodyPr/>
        <a:lstStyle/>
        <a:p>
          <a:endParaRPr lang="ru-RU"/>
        </a:p>
      </dgm:t>
    </dgm:pt>
    <dgm:pt modelId="{84C4C394-DEAF-4342-8B55-455BB0F9B377}">
      <dgm:prSet custT="1"/>
      <dgm:spPr/>
      <dgm:t>
        <a:bodyPr/>
        <a:lstStyle/>
        <a:p>
          <a:r>
            <a:rPr lang="ru-RU" sz="1400" dirty="0">
              <a:latin typeface="Constantia" panose="02030602050306030303" pitchFamily="18" charset="0"/>
            </a:rPr>
            <a:t>Согласование муниципалитетами ИОМ</a:t>
          </a:r>
        </a:p>
      </dgm:t>
    </dgm:pt>
    <dgm:pt modelId="{FABEF680-0B65-4D8B-9A37-FBC44294AE70}" type="parTrans" cxnId="{2D7DCD05-4D6F-43E6-B08D-132701A94F7E}">
      <dgm:prSet/>
      <dgm:spPr/>
      <dgm:t>
        <a:bodyPr/>
        <a:lstStyle/>
        <a:p>
          <a:endParaRPr lang="ru-RU"/>
        </a:p>
      </dgm:t>
    </dgm:pt>
    <dgm:pt modelId="{4B7C3823-5093-4399-98E7-78E6221D29C4}" type="sibTrans" cxnId="{2D7DCD05-4D6F-43E6-B08D-132701A94F7E}">
      <dgm:prSet/>
      <dgm:spPr/>
      <dgm:t>
        <a:bodyPr/>
        <a:lstStyle/>
        <a:p>
          <a:endParaRPr lang="ru-RU"/>
        </a:p>
      </dgm:t>
    </dgm:pt>
    <dgm:pt modelId="{FEF1FD4E-2BA9-4E93-9EE1-1C4463DAC381}">
      <dgm:prSet phldrT="[Текст]"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До </a:t>
          </a:r>
          <a:r>
            <a:rPr lang="ru-RU" sz="2000" b="1" dirty="0">
              <a:latin typeface="Constantia" panose="02030602050306030303" pitchFamily="18" charset="0"/>
            </a:rPr>
            <a:t>07.10.2022</a:t>
          </a:r>
          <a:r>
            <a:rPr lang="ru-RU" sz="2000" dirty="0">
              <a:latin typeface="Constantia" panose="02030602050306030303" pitchFamily="18" charset="0"/>
            </a:rPr>
            <a:t> года</a:t>
          </a:r>
        </a:p>
      </dgm:t>
    </dgm:pt>
    <dgm:pt modelId="{CE0196D7-F2AF-4D7F-90D5-8730FD88F71F}" type="sibTrans" cxnId="{C45DB888-1038-46CF-86E1-32D43D3362FC}">
      <dgm:prSet/>
      <dgm:spPr/>
      <dgm:t>
        <a:bodyPr/>
        <a:lstStyle/>
        <a:p>
          <a:endParaRPr lang="ru-RU"/>
        </a:p>
      </dgm:t>
    </dgm:pt>
    <dgm:pt modelId="{2D1695F7-0311-40A0-8657-C71762BF7475}" type="parTrans" cxnId="{C45DB888-1038-46CF-86E1-32D43D3362FC}">
      <dgm:prSet/>
      <dgm:spPr/>
      <dgm:t>
        <a:bodyPr/>
        <a:lstStyle/>
        <a:p>
          <a:endParaRPr lang="ru-RU"/>
        </a:p>
      </dgm:t>
    </dgm:pt>
    <dgm:pt modelId="{8B61964A-DE0F-4D5A-9064-01AE704325B2}">
      <dgm:prSet custT="1"/>
      <dgm:spPr/>
      <dgm:t>
        <a:bodyPr/>
        <a:lstStyle/>
        <a:p>
          <a:r>
            <a:rPr lang="ru-RU" sz="1400" dirty="0">
              <a:latin typeface="Constantia" panose="02030602050306030303" pitchFamily="18" charset="0"/>
            </a:rPr>
            <a:t>Направление ИОМ в муниципалитеты</a:t>
          </a:r>
        </a:p>
      </dgm:t>
    </dgm:pt>
    <dgm:pt modelId="{20BECB64-201E-441E-BC81-375BE90315C1}" type="parTrans" cxnId="{51D7F55C-F59C-4ECD-945E-1340729E61CA}">
      <dgm:prSet/>
      <dgm:spPr/>
      <dgm:t>
        <a:bodyPr/>
        <a:lstStyle/>
        <a:p>
          <a:endParaRPr lang="ru-RU"/>
        </a:p>
      </dgm:t>
    </dgm:pt>
    <dgm:pt modelId="{6C30B27A-535C-4B52-A646-9BE26C583AE7}" type="sibTrans" cxnId="{51D7F55C-F59C-4ECD-945E-1340729E61CA}">
      <dgm:prSet/>
      <dgm:spPr/>
      <dgm:t>
        <a:bodyPr/>
        <a:lstStyle/>
        <a:p>
          <a:endParaRPr lang="ru-RU"/>
        </a:p>
      </dgm:t>
    </dgm:pt>
    <dgm:pt modelId="{F9552801-7137-4167-A8B1-E821B142007B}">
      <dgm:prSet custT="1"/>
      <dgm:spPr/>
      <dgm:t>
        <a:bodyPr/>
        <a:lstStyle/>
        <a:p>
          <a:r>
            <a:rPr lang="ru-RU" sz="1400" dirty="0">
              <a:latin typeface="Constantia" panose="02030602050306030303" pitchFamily="18" charset="0"/>
            </a:rPr>
            <a:t>Направление руководителям муниципальных органов управления образованием информационных писем об образовательных ресурсах ТОИПКРО, реализуемых в </a:t>
          </a:r>
          <a:r>
            <a:rPr lang="ru-RU" sz="1800" dirty="0">
              <a:latin typeface="Constantia" panose="02030602050306030303" pitchFamily="18" charset="0"/>
            </a:rPr>
            <a:t>2022</a:t>
          </a:r>
          <a:r>
            <a:rPr lang="ru-RU" sz="1400" dirty="0">
              <a:latin typeface="Constantia" panose="02030602050306030303" pitchFamily="18" charset="0"/>
            </a:rPr>
            <a:t> году</a:t>
          </a:r>
        </a:p>
      </dgm:t>
    </dgm:pt>
    <dgm:pt modelId="{80198995-3F9A-4B63-B17F-731284B3440C}" type="parTrans" cxnId="{66361A67-C4B2-4B15-9F41-E4EC238E67AB}">
      <dgm:prSet/>
      <dgm:spPr/>
      <dgm:t>
        <a:bodyPr/>
        <a:lstStyle/>
        <a:p>
          <a:endParaRPr lang="ru-RU"/>
        </a:p>
      </dgm:t>
    </dgm:pt>
    <dgm:pt modelId="{123589F3-8105-470C-A869-858646EB00A6}" type="sibTrans" cxnId="{66361A67-C4B2-4B15-9F41-E4EC238E67AB}">
      <dgm:prSet/>
      <dgm:spPr/>
      <dgm:t>
        <a:bodyPr/>
        <a:lstStyle/>
        <a:p>
          <a:endParaRPr lang="ru-RU"/>
        </a:p>
      </dgm:t>
    </dgm:pt>
    <dgm:pt modelId="{C45BB750-D166-4C75-A62E-3DF4C25F9F83}" type="pres">
      <dgm:prSet presAssocID="{5866905F-22DB-4AEA-ADD1-EABBBCDAF631}" presName="linear" presStyleCnt="0">
        <dgm:presLayoutVars>
          <dgm:dir/>
          <dgm:animLvl val="lvl"/>
          <dgm:resizeHandles val="exact"/>
        </dgm:presLayoutVars>
      </dgm:prSet>
      <dgm:spPr/>
    </dgm:pt>
    <dgm:pt modelId="{3563D48E-A4E4-40FC-9E2D-8402CBD1E15D}" type="pres">
      <dgm:prSet presAssocID="{4A4C61B2-C45F-4018-8A2F-D10379D5A36B}" presName="parentLin" presStyleCnt="0"/>
      <dgm:spPr/>
    </dgm:pt>
    <dgm:pt modelId="{7F12ACDC-46FC-41E5-A619-EA2DF83057FA}" type="pres">
      <dgm:prSet presAssocID="{4A4C61B2-C45F-4018-8A2F-D10379D5A36B}" presName="parentLeftMargin" presStyleLbl="node1" presStyleIdx="0" presStyleCnt="3"/>
      <dgm:spPr/>
    </dgm:pt>
    <dgm:pt modelId="{0463A425-6C5A-45A1-AD16-4216A2FA5B88}" type="pres">
      <dgm:prSet presAssocID="{4A4C61B2-C45F-4018-8A2F-D10379D5A36B}" presName="parentText" presStyleLbl="node1" presStyleIdx="0" presStyleCnt="3" custLinFactNeighborX="-54778" custLinFactNeighborY="33645">
        <dgm:presLayoutVars>
          <dgm:chMax val="0"/>
          <dgm:bulletEnabled val="1"/>
        </dgm:presLayoutVars>
      </dgm:prSet>
      <dgm:spPr/>
    </dgm:pt>
    <dgm:pt modelId="{5A8ADE8F-8ABA-4C75-8BD9-E95B446AAE07}" type="pres">
      <dgm:prSet presAssocID="{4A4C61B2-C45F-4018-8A2F-D10379D5A36B}" presName="negativeSpace" presStyleCnt="0"/>
      <dgm:spPr/>
    </dgm:pt>
    <dgm:pt modelId="{BB912F05-33E2-44BC-988F-8FF074F39F2E}" type="pres">
      <dgm:prSet presAssocID="{4A4C61B2-C45F-4018-8A2F-D10379D5A36B}" presName="childText" presStyleLbl="conFgAcc1" presStyleIdx="0" presStyleCnt="3" custScaleX="100000" custScaleY="94882" custLinFactY="7608" custLinFactNeighborX="-591" custLinFactNeighborY="100000">
        <dgm:presLayoutVars>
          <dgm:bulletEnabled val="1"/>
        </dgm:presLayoutVars>
      </dgm:prSet>
      <dgm:spPr/>
    </dgm:pt>
    <dgm:pt modelId="{A2476770-46DE-446C-9A78-7B809AE06AC3}" type="pres">
      <dgm:prSet presAssocID="{CD164083-40A8-4A9F-B1C1-6394FD8D4BE5}" presName="spaceBetweenRectangles" presStyleCnt="0"/>
      <dgm:spPr/>
    </dgm:pt>
    <dgm:pt modelId="{FE528909-9713-4C46-83D4-0E045D657A34}" type="pres">
      <dgm:prSet presAssocID="{FEF1FD4E-2BA9-4E93-9EE1-1C4463DAC381}" presName="parentLin" presStyleCnt="0"/>
      <dgm:spPr/>
    </dgm:pt>
    <dgm:pt modelId="{CB2C3819-97A3-4FA6-8C1D-1A780FC3F981}" type="pres">
      <dgm:prSet presAssocID="{FEF1FD4E-2BA9-4E93-9EE1-1C4463DAC381}" presName="parentLeftMargin" presStyleLbl="node1" presStyleIdx="0" presStyleCnt="3"/>
      <dgm:spPr/>
    </dgm:pt>
    <dgm:pt modelId="{85608585-0420-40C0-97CA-D2A55BEDEF26}" type="pres">
      <dgm:prSet presAssocID="{FEF1FD4E-2BA9-4E93-9EE1-1C4463DAC381}" presName="parentText" presStyleLbl="node1" presStyleIdx="1" presStyleCnt="3" custLinFactNeighborX="-42570" custLinFactNeighborY="7277">
        <dgm:presLayoutVars>
          <dgm:chMax val="0"/>
          <dgm:bulletEnabled val="1"/>
        </dgm:presLayoutVars>
      </dgm:prSet>
      <dgm:spPr/>
    </dgm:pt>
    <dgm:pt modelId="{27D690BE-447B-4F15-BC7D-58C00872EB96}" type="pres">
      <dgm:prSet presAssocID="{FEF1FD4E-2BA9-4E93-9EE1-1C4463DAC381}" presName="negativeSpace" presStyleCnt="0"/>
      <dgm:spPr/>
    </dgm:pt>
    <dgm:pt modelId="{85E44DED-3B91-48EC-9E6D-9D262D8BFDC7}" type="pres">
      <dgm:prSet presAssocID="{FEF1FD4E-2BA9-4E93-9EE1-1C4463DAC381}" presName="childText" presStyleLbl="conFgAcc1" presStyleIdx="1" presStyleCnt="3" custLinFactY="2212" custLinFactNeighborX="591" custLinFactNeighborY="100000">
        <dgm:presLayoutVars>
          <dgm:bulletEnabled val="1"/>
        </dgm:presLayoutVars>
      </dgm:prSet>
      <dgm:spPr/>
    </dgm:pt>
    <dgm:pt modelId="{6D13227E-1DFB-49E2-860D-52E64B967539}" type="pres">
      <dgm:prSet presAssocID="{CE0196D7-F2AF-4D7F-90D5-8730FD88F71F}" presName="spaceBetweenRectangles" presStyleCnt="0"/>
      <dgm:spPr/>
    </dgm:pt>
    <dgm:pt modelId="{FFC1F081-0235-4AF2-9912-CC39AE1CF8D6}" type="pres">
      <dgm:prSet presAssocID="{25EDCEB0-83BD-4270-A133-7F97D542B98E}" presName="parentLin" presStyleCnt="0"/>
      <dgm:spPr/>
    </dgm:pt>
    <dgm:pt modelId="{FA6AE16D-CD6D-4BB5-A78F-074F4BC37F2F}" type="pres">
      <dgm:prSet presAssocID="{25EDCEB0-83BD-4270-A133-7F97D542B98E}" presName="parentLeftMargin" presStyleLbl="node1" presStyleIdx="1" presStyleCnt="3"/>
      <dgm:spPr/>
    </dgm:pt>
    <dgm:pt modelId="{4E7AE453-0D64-48FD-8D6A-D8597D77808E}" type="pres">
      <dgm:prSet presAssocID="{25EDCEB0-83BD-4270-A133-7F97D542B98E}" presName="parentText" presStyleLbl="node1" presStyleIdx="2" presStyleCnt="3" custScaleX="95484" custLinFactNeighborX="-62024" custLinFactNeighborY="-4108">
        <dgm:presLayoutVars>
          <dgm:chMax val="0"/>
          <dgm:bulletEnabled val="1"/>
        </dgm:presLayoutVars>
      </dgm:prSet>
      <dgm:spPr/>
    </dgm:pt>
    <dgm:pt modelId="{9C47B14E-6E73-42AD-B114-8F124E11E7F8}" type="pres">
      <dgm:prSet presAssocID="{25EDCEB0-83BD-4270-A133-7F97D542B98E}" presName="negativeSpace" presStyleCnt="0"/>
      <dgm:spPr/>
    </dgm:pt>
    <dgm:pt modelId="{C1B0F946-B125-4460-8751-67DFA7A5A813}" type="pres">
      <dgm:prSet presAssocID="{25EDCEB0-83BD-4270-A133-7F97D542B98E}" presName="childText" presStyleLbl="conFgAcc1" presStyleIdx="2" presStyleCnt="3" custLinFactNeighborX="-348" custLinFactNeighborY="60418">
        <dgm:presLayoutVars>
          <dgm:bulletEnabled val="1"/>
        </dgm:presLayoutVars>
      </dgm:prSet>
      <dgm:spPr/>
    </dgm:pt>
  </dgm:ptLst>
  <dgm:cxnLst>
    <dgm:cxn modelId="{EF639905-D39D-456B-9A60-D003D8D0A3B7}" srcId="{4A4C61B2-C45F-4018-8A2F-D10379D5A36B}" destId="{35427E2F-4C73-4E49-8E8A-213F284ABB4B}" srcOrd="0" destOrd="0" parTransId="{D090812C-3258-45EF-9760-EC7F99F2ED51}" sibTransId="{D3E593DB-983E-4FEB-A8F8-612D44AA13EE}"/>
    <dgm:cxn modelId="{2D7DCD05-4D6F-43E6-B08D-132701A94F7E}" srcId="{FEF1FD4E-2BA9-4E93-9EE1-1C4463DAC381}" destId="{84C4C394-DEAF-4342-8B55-455BB0F9B377}" srcOrd="0" destOrd="0" parTransId="{FABEF680-0B65-4D8B-9A37-FBC44294AE70}" sibTransId="{4B7C3823-5093-4399-98E7-78E6221D29C4}"/>
    <dgm:cxn modelId="{2488A308-6823-4A92-8D77-DD74920C0668}" srcId="{5866905F-22DB-4AEA-ADD1-EABBBCDAF631}" destId="{4A4C61B2-C45F-4018-8A2F-D10379D5A36B}" srcOrd="0" destOrd="0" parTransId="{10B5F86E-21A4-409B-BEED-141A03F74745}" sibTransId="{CD164083-40A8-4A9F-B1C1-6394FD8D4BE5}"/>
    <dgm:cxn modelId="{6ED0E012-8BEE-4D9D-803B-99548EFA97DF}" type="presOf" srcId="{1E8D27E1-48FB-4707-98B9-6CDAF78825E4}" destId="{C1B0F946-B125-4460-8751-67DFA7A5A813}" srcOrd="0" destOrd="0" presId="urn:microsoft.com/office/officeart/2005/8/layout/list1"/>
    <dgm:cxn modelId="{09AB9D14-F61B-4C3F-92B1-7082094254FB}" type="presOf" srcId="{25EDCEB0-83BD-4270-A133-7F97D542B98E}" destId="{FA6AE16D-CD6D-4BB5-A78F-074F4BC37F2F}" srcOrd="0" destOrd="0" presId="urn:microsoft.com/office/officeart/2005/8/layout/list1"/>
    <dgm:cxn modelId="{1DC9B722-4F0D-4E6F-A44D-D6C921B5A2F6}" type="presOf" srcId="{9A038DCF-4482-4321-9E05-8ECDB70E67F6}" destId="{85E44DED-3B91-48EC-9E6D-9D262D8BFDC7}" srcOrd="0" destOrd="1" presId="urn:microsoft.com/office/officeart/2005/8/layout/list1"/>
    <dgm:cxn modelId="{888BC234-9773-4C34-9E73-8BE01C1BA84B}" type="presOf" srcId="{25EDCEB0-83BD-4270-A133-7F97D542B98E}" destId="{4E7AE453-0D64-48FD-8D6A-D8597D77808E}" srcOrd="1" destOrd="0" presId="urn:microsoft.com/office/officeart/2005/8/layout/list1"/>
    <dgm:cxn modelId="{51D7F55C-F59C-4ECD-945E-1340729E61CA}" srcId="{4A4C61B2-C45F-4018-8A2F-D10379D5A36B}" destId="{8B61964A-DE0F-4D5A-9064-01AE704325B2}" srcOrd="1" destOrd="0" parTransId="{20BECB64-201E-441E-BC81-375BE90315C1}" sibTransId="{6C30B27A-535C-4B52-A646-9BE26C583AE7}"/>
    <dgm:cxn modelId="{186B5C63-5938-42C1-A7E1-BAF34565E760}" type="presOf" srcId="{4A4C61B2-C45F-4018-8A2F-D10379D5A36B}" destId="{7F12ACDC-46FC-41E5-A619-EA2DF83057FA}" srcOrd="0" destOrd="0" presId="urn:microsoft.com/office/officeart/2005/8/layout/list1"/>
    <dgm:cxn modelId="{66361A67-C4B2-4B15-9F41-E4EC238E67AB}" srcId="{4A4C61B2-C45F-4018-8A2F-D10379D5A36B}" destId="{F9552801-7137-4167-A8B1-E821B142007B}" srcOrd="2" destOrd="0" parTransId="{80198995-3F9A-4B63-B17F-731284B3440C}" sibTransId="{123589F3-8105-470C-A869-858646EB00A6}"/>
    <dgm:cxn modelId="{F0600949-07AD-45AE-8DBB-82B253FB3B97}" type="presOf" srcId="{4A4C61B2-C45F-4018-8A2F-D10379D5A36B}" destId="{0463A425-6C5A-45A1-AD16-4216A2FA5B88}" srcOrd="1" destOrd="0" presId="urn:microsoft.com/office/officeart/2005/8/layout/list1"/>
    <dgm:cxn modelId="{7267704E-9A96-41B4-8083-86A7D00A4D84}" type="presOf" srcId="{8B61964A-DE0F-4D5A-9064-01AE704325B2}" destId="{BB912F05-33E2-44BC-988F-8FF074F39F2E}" srcOrd="0" destOrd="1" presId="urn:microsoft.com/office/officeart/2005/8/layout/list1"/>
    <dgm:cxn modelId="{F4E7DD6E-B68D-46B8-B09F-321235FED393}" type="presOf" srcId="{5866905F-22DB-4AEA-ADD1-EABBBCDAF631}" destId="{C45BB750-D166-4C75-A62E-3DF4C25F9F83}" srcOrd="0" destOrd="0" presId="urn:microsoft.com/office/officeart/2005/8/layout/list1"/>
    <dgm:cxn modelId="{BED95C5A-FE72-4F59-B711-5B5335AB2AC7}" type="presOf" srcId="{F9552801-7137-4167-A8B1-E821B142007B}" destId="{BB912F05-33E2-44BC-988F-8FF074F39F2E}" srcOrd="0" destOrd="2" presId="urn:microsoft.com/office/officeart/2005/8/layout/list1"/>
    <dgm:cxn modelId="{C45DB888-1038-46CF-86E1-32D43D3362FC}" srcId="{5866905F-22DB-4AEA-ADD1-EABBBCDAF631}" destId="{FEF1FD4E-2BA9-4E93-9EE1-1C4463DAC381}" srcOrd="1" destOrd="0" parTransId="{2D1695F7-0311-40A0-8657-C71762BF7475}" sibTransId="{CE0196D7-F2AF-4D7F-90D5-8730FD88F71F}"/>
    <dgm:cxn modelId="{155F9293-91CA-4936-87B6-3D98FC50D63C}" type="presOf" srcId="{35427E2F-4C73-4E49-8E8A-213F284ABB4B}" destId="{BB912F05-33E2-44BC-988F-8FF074F39F2E}" srcOrd="0" destOrd="0" presId="urn:microsoft.com/office/officeart/2005/8/layout/list1"/>
    <dgm:cxn modelId="{56D54F98-F9AF-4C5B-85D2-8AE9B9ED3607}" type="presOf" srcId="{FEF1FD4E-2BA9-4E93-9EE1-1C4463DAC381}" destId="{CB2C3819-97A3-4FA6-8C1D-1A780FC3F981}" srcOrd="0" destOrd="0" presId="urn:microsoft.com/office/officeart/2005/8/layout/list1"/>
    <dgm:cxn modelId="{249023A9-B39A-4AE5-B07A-25979362A6F7}" type="presOf" srcId="{FEF1FD4E-2BA9-4E93-9EE1-1C4463DAC381}" destId="{85608585-0420-40C0-97CA-D2A55BEDEF26}" srcOrd="1" destOrd="0" presId="urn:microsoft.com/office/officeart/2005/8/layout/list1"/>
    <dgm:cxn modelId="{887D7CCE-7CB6-46B0-8770-A89E174531AC}" srcId="{5866905F-22DB-4AEA-ADD1-EABBBCDAF631}" destId="{25EDCEB0-83BD-4270-A133-7F97D542B98E}" srcOrd="2" destOrd="0" parTransId="{413C25CC-5536-4812-8851-000107A0DD2F}" sibTransId="{B9F8F99C-EA71-4CD3-804D-FF8CB24DA043}"/>
    <dgm:cxn modelId="{2495EBD5-BE71-4DC9-A41B-014AD74C2AAF}" srcId="{25EDCEB0-83BD-4270-A133-7F97D542B98E}" destId="{1E8D27E1-48FB-4707-98B9-6CDAF78825E4}" srcOrd="0" destOrd="0" parTransId="{FFA676A8-C210-408F-8D53-58A50124F817}" sibTransId="{79EDD012-70B8-44C3-A1D4-FF284A72B981}"/>
    <dgm:cxn modelId="{C26616E1-074C-4B95-B60C-A10A521112C7}" type="presOf" srcId="{84C4C394-DEAF-4342-8B55-455BB0F9B377}" destId="{85E44DED-3B91-48EC-9E6D-9D262D8BFDC7}" srcOrd="0" destOrd="0" presId="urn:microsoft.com/office/officeart/2005/8/layout/list1"/>
    <dgm:cxn modelId="{D753B4FE-8C76-49B1-AC8A-1E01DA0C3358}" srcId="{FEF1FD4E-2BA9-4E93-9EE1-1C4463DAC381}" destId="{9A038DCF-4482-4321-9E05-8ECDB70E67F6}" srcOrd="1" destOrd="0" parTransId="{B22153CB-B5B7-47AC-979C-83718F3820D0}" sibTransId="{7760AE77-CCEF-49DB-A763-ADBBCB23824F}"/>
    <dgm:cxn modelId="{C1EE9114-D818-4F07-A12C-250C4B76A967}" type="presParOf" srcId="{C45BB750-D166-4C75-A62E-3DF4C25F9F83}" destId="{3563D48E-A4E4-40FC-9E2D-8402CBD1E15D}" srcOrd="0" destOrd="0" presId="urn:microsoft.com/office/officeart/2005/8/layout/list1"/>
    <dgm:cxn modelId="{809AB614-22C2-4B2E-8AB5-E3E65292FAD3}" type="presParOf" srcId="{3563D48E-A4E4-40FC-9E2D-8402CBD1E15D}" destId="{7F12ACDC-46FC-41E5-A619-EA2DF83057FA}" srcOrd="0" destOrd="0" presId="urn:microsoft.com/office/officeart/2005/8/layout/list1"/>
    <dgm:cxn modelId="{E2B0498C-B960-4FAC-ABC3-72F67D840852}" type="presParOf" srcId="{3563D48E-A4E4-40FC-9E2D-8402CBD1E15D}" destId="{0463A425-6C5A-45A1-AD16-4216A2FA5B88}" srcOrd="1" destOrd="0" presId="urn:microsoft.com/office/officeart/2005/8/layout/list1"/>
    <dgm:cxn modelId="{CB797E1D-16FA-4D2C-8DA6-F6F457F845E7}" type="presParOf" srcId="{C45BB750-D166-4C75-A62E-3DF4C25F9F83}" destId="{5A8ADE8F-8ABA-4C75-8BD9-E95B446AAE07}" srcOrd="1" destOrd="0" presId="urn:microsoft.com/office/officeart/2005/8/layout/list1"/>
    <dgm:cxn modelId="{F9E43CA7-73FB-4365-80BF-13E2EB32AF00}" type="presParOf" srcId="{C45BB750-D166-4C75-A62E-3DF4C25F9F83}" destId="{BB912F05-33E2-44BC-988F-8FF074F39F2E}" srcOrd="2" destOrd="0" presId="urn:microsoft.com/office/officeart/2005/8/layout/list1"/>
    <dgm:cxn modelId="{4B5F3B66-7ADF-4194-B56D-AAEBE91D1786}" type="presParOf" srcId="{C45BB750-D166-4C75-A62E-3DF4C25F9F83}" destId="{A2476770-46DE-446C-9A78-7B809AE06AC3}" srcOrd="3" destOrd="0" presId="urn:microsoft.com/office/officeart/2005/8/layout/list1"/>
    <dgm:cxn modelId="{E5815E9B-5C00-4BD7-B449-8F18F023EAA0}" type="presParOf" srcId="{C45BB750-D166-4C75-A62E-3DF4C25F9F83}" destId="{FE528909-9713-4C46-83D4-0E045D657A34}" srcOrd="4" destOrd="0" presId="urn:microsoft.com/office/officeart/2005/8/layout/list1"/>
    <dgm:cxn modelId="{056079A3-F4A7-4D05-999A-9E47E2F4A012}" type="presParOf" srcId="{FE528909-9713-4C46-83D4-0E045D657A34}" destId="{CB2C3819-97A3-4FA6-8C1D-1A780FC3F981}" srcOrd="0" destOrd="0" presId="urn:microsoft.com/office/officeart/2005/8/layout/list1"/>
    <dgm:cxn modelId="{20E695BE-92C4-402A-8F5E-877A530117D4}" type="presParOf" srcId="{FE528909-9713-4C46-83D4-0E045D657A34}" destId="{85608585-0420-40C0-97CA-D2A55BEDEF26}" srcOrd="1" destOrd="0" presId="urn:microsoft.com/office/officeart/2005/8/layout/list1"/>
    <dgm:cxn modelId="{689E72D4-C9B5-4D1B-8A90-BDDDAFB0B9DC}" type="presParOf" srcId="{C45BB750-D166-4C75-A62E-3DF4C25F9F83}" destId="{27D690BE-447B-4F15-BC7D-58C00872EB96}" srcOrd="5" destOrd="0" presId="urn:microsoft.com/office/officeart/2005/8/layout/list1"/>
    <dgm:cxn modelId="{B7CF4C15-ED4C-4606-9F8B-0D9F6903CC8A}" type="presParOf" srcId="{C45BB750-D166-4C75-A62E-3DF4C25F9F83}" destId="{85E44DED-3B91-48EC-9E6D-9D262D8BFDC7}" srcOrd="6" destOrd="0" presId="urn:microsoft.com/office/officeart/2005/8/layout/list1"/>
    <dgm:cxn modelId="{5D268662-877E-42D7-B352-049AAB962A1B}" type="presParOf" srcId="{C45BB750-D166-4C75-A62E-3DF4C25F9F83}" destId="{6D13227E-1DFB-49E2-860D-52E64B967539}" srcOrd="7" destOrd="0" presId="urn:microsoft.com/office/officeart/2005/8/layout/list1"/>
    <dgm:cxn modelId="{94649F59-2EB0-427C-8946-9DF51B3EF164}" type="presParOf" srcId="{C45BB750-D166-4C75-A62E-3DF4C25F9F83}" destId="{FFC1F081-0235-4AF2-9912-CC39AE1CF8D6}" srcOrd="8" destOrd="0" presId="urn:microsoft.com/office/officeart/2005/8/layout/list1"/>
    <dgm:cxn modelId="{6FDEBC45-873F-4191-8BDE-649DC25DBBA6}" type="presParOf" srcId="{FFC1F081-0235-4AF2-9912-CC39AE1CF8D6}" destId="{FA6AE16D-CD6D-4BB5-A78F-074F4BC37F2F}" srcOrd="0" destOrd="0" presId="urn:microsoft.com/office/officeart/2005/8/layout/list1"/>
    <dgm:cxn modelId="{5A47A111-F06C-4717-9C50-341C2A1ECC11}" type="presParOf" srcId="{FFC1F081-0235-4AF2-9912-CC39AE1CF8D6}" destId="{4E7AE453-0D64-48FD-8D6A-D8597D77808E}" srcOrd="1" destOrd="0" presId="urn:microsoft.com/office/officeart/2005/8/layout/list1"/>
    <dgm:cxn modelId="{0482F9C1-F5AF-4258-B30C-540EDDE7155A}" type="presParOf" srcId="{C45BB750-D166-4C75-A62E-3DF4C25F9F83}" destId="{9C47B14E-6E73-42AD-B114-8F124E11E7F8}" srcOrd="9" destOrd="0" presId="urn:microsoft.com/office/officeart/2005/8/layout/list1"/>
    <dgm:cxn modelId="{C2755AE9-6971-41EA-9049-267218851CA5}" type="presParOf" srcId="{C45BB750-D166-4C75-A62E-3DF4C25F9F83}" destId="{C1B0F946-B125-4460-8751-67DFA7A5A8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66905F-22DB-4AEA-ADD1-EABBBCDAF63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4C61B2-C45F-4018-8A2F-D10379D5A36B}">
      <dgm:prSet phldrT="[Текст]"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В течении 2022-2023 учебного года</a:t>
          </a:r>
        </a:p>
      </dgm:t>
    </dgm:pt>
    <dgm:pt modelId="{10B5F86E-21A4-409B-BEED-141A03F74745}" type="parTrans" cxnId="{2488A308-6823-4A92-8D77-DD74920C0668}">
      <dgm:prSet/>
      <dgm:spPr/>
      <dgm:t>
        <a:bodyPr/>
        <a:lstStyle/>
        <a:p>
          <a:endParaRPr lang="ru-RU"/>
        </a:p>
      </dgm:t>
    </dgm:pt>
    <dgm:pt modelId="{CD164083-40A8-4A9F-B1C1-6394FD8D4BE5}" type="sibTrans" cxnId="{2488A308-6823-4A92-8D77-DD74920C0668}">
      <dgm:prSet/>
      <dgm:spPr/>
      <dgm:t>
        <a:bodyPr/>
        <a:lstStyle/>
        <a:p>
          <a:endParaRPr lang="ru-RU"/>
        </a:p>
      </dgm:t>
    </dgm:pt>
    <dgm:pt modelId="{35427E2F-4C73-4E49-8E8A-213F284ABB4B}">
      <dgm:prSet custT="1"/>
      <dgm:spPr/>
      <dgm:t>
        <a:bodyPr/>
        <a:lstStyle/>
        <a:p>
          <a:r>
            <a:rPr lang="ru-RU" sz="1400" dirty="0">
              <a:latin typeface="Constantia" panose="02030602050306030303" pitchFamily="18" charset="0"/>
            </a:rPr>
            <a:t>В рамках деятельности Центра непрерывного повышения профессионального мастерства педагогических работников организация сопровождения процесса освоения дополнительных профессиональных (в соответствии с ИОМ)</a:t>
          </a:r>
        </a:p>
      </dgm:t>
    </dgm:pt>
    <dgm:pt modelId="{D090812C-3258-45EF-9760-EC7F99F2ED51}" type="parTrans" cxnId="{EF639905-D39D-456B-9A60-D003D8D0A3B7}">
      <dgm:prSet/>
      <dgm:spPr/>
      <dgm:t>
        <a:bodyPr/>
        <a:lstStyle/>
        <a:p>
          <a:endParaRPr lang="ru-RU"/>
        </a:p>
      </dgm:t>
    </dgm:pt>
    <dgm:pt modelId="{D3E593DB-983E-4FEB-A8F8-612D44AA13EE}" type="sibTrans" cxnId="{EF639905-D39D-456B-9A60-D003D8D0A3B7}">
      <dgm:prSet/>
      <dgm:spPr/>
      <dgm:t>
        <a:bodyPr/>
        <a:lstStyle/>
        <a:p>
          <a:endParaRPr lang="ru-RU"/>
        </a:p>
      </dgm:t>
    </dgm:pt>
    <dgm:pt modelId="{25EDCEB0-83BD-4270-A133-7F97D542B98E}">
      <dgm:prSet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До </a:t>
          </a:r>
          <a:r>
            <a:rPr lang="ru-RU" sz="2000" b="1" dirty="0">
              <a:latin typeface="Constantia" panose="02030602050306030303" pitchFamily="18" charset="0"/>
            </a:rPr>
            <a:t>31.03.2023</a:t>
          </a:r>
          <a:r>
            <a:rPr lang="ru-RU" sz="2000" dirty="0">
              <a:latin typeface="Constantia" panose="02030602050306030303" pitchFamily="18" charset="0"/>
            </a:rPr>
            <a:t> года</a:t>
          </a:r>
        </a:p>
      </dgm:t>
    </dgm:pt>
    <dgm:pt modelId="{413C25CC-5536-4812-8851-000107A0DD2F}" type="parTrans" cxnId="{887D7CCE-7CB6-46B0-8770-A89E174531AC}">
      <dgm:prSet/>
      <dgm:spPr/>
      <dgm:t>
        <a:bodyPr/>
        <a:lstStyle/>
        <a:p>
          <a:endParaRPr lang="ru-RU"/>
        </a:p>
      </dgm:t>
    </dgm:pt>
    <dgm:pt modelId="{B9F8F99C-EA71-4CD3-804D-FF8CB24DA043}" type="sibTrans" cxnId="{887D7CCE-7CB6-46B0-8770-A89E174531AC}">
      <dgm:prSet/>
      <dgm:spPr/>
      <dgm:t>
        <a:bodyPr/>
        <a:lstStyle/>
        <a:p>
          <a:endParaRPr lang="ru-RU"/>
        </a:p>
      </dgm:t>
    </dgm:pt>
    <dgm:pt modelId="{1E8D27E1-48FB-4707-98B9-6CDAF78825E4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Подготовка нормативных документов, регламентирующих проведение процедуры Оценки эффективности руководителей в 2023 году</a:t>
          </a:r>
        </a:p>
      </dgm:t>
    </dgm:pt>
    <dgm:pt modelId="{FFA676A8-C210-408F-8D53-58A50124F817}" type="parTrans" cxnId="{2495EBD5-BE71-4DC9-A41B-014AD74C2AAF}">
      <dgm:prSet/>
      <dgm:spPr/>
      <dgm:t>
        <a:bodyPr/>
        <a:lstStyle/>
        <a:p>
          <a:endParaRPr lang="ru-RU"/>
        </a:p>
      </dgm:t>
    </dgm:pt>
    <dgm:pt modelId="{79EDD012-70B8-44C3-A1D4-FF284A72B981}" type="sibTrans" cxnId="{2495EBD5-BE71-4DC9-A41B-014AD74C2AAF}">
      <dgm:prSet/>
      <dgm:spPr/>
      <dgm:t>
        <a:bodyPr/>
        <a:lstStyle/>
        <a:p>
          <a:endParaRPr lang="ru-RU"/>
        </a:p>
      </dgm:t>
    </dgm:pt>
    <dgm:pt modelId="{84C4C394-DEAF-4342-8B55-455BB0F9B377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Направление руководителям муниципальных органов управления образованием информационные письма об образовательных ресурсах ТОИПКРО, реализуемых в 2023 году (первое полугодие)</a:t>
          </a:r>
        </a:p>
      </dgm:t>
    </dgm:pt>
    <dgm:pt modelId="{FABEF680-0B65-4D8B-9A37-FBC44294AE70}" type="parTrans" cxnId="{2D7DCD05-4D6F-43E6-B08D-132701A94F7E}">
      <dgm:prSet/>
      <dgm:spPr/>
      <dgm:t>
        <a:bodyPr/>
        <a:lstStyle/>
        <a:p>
          <a:endParaRPr lang="ru-RU"/>
        </a:p>
      </dgm:t>
    </dgm:pt>
    <dgm:pt modelId="{4B7C3823-5093-4399-98E7-78E6221D29C4}" type="sibTrans" cxnId="{2D7DCD05-4D6F-43E6-B08D-132701A94F7E}">
      <dgm:prSet/>
      <dgm:spPr/>
      <dgm:t>
        <a:bodyPr/>
        <a:lstStyle/>
        <a:p>
          <a:endParaRPr lang="ru-RU"/>
        </a:p>
      </dgm:t>
    </dgm:pt>
    <dgm:pt modelId="{08D0BD88-F3A1-4309-9FC5-D39D0ED9E37E}">
      <dgm:prSet/>
      <dgm:spPr/>
      <dgm:t>
        <a:bodyPr/>
        <a:lstStyle/>
        <a:p>
          <a:endParaRPr lang="ru-RU" sz="1400" kern="1200" dirty="0"/>
        </a:p>
      </dgm:t>
    </dgm:pt>
    <dgm:pt modelId="{FFDBB9ED-B022-4D30-89D7-AB7A9CA061A8}" type="parTrans" cxnId="{F77ACE8D-FEB1-491B-8883-85134211D082}">
      <dgm:prSet/>
      <dgm:spPr/>
      <dgm:t>
        <a:bodyPr/>
        <a:lstStyle/>
        <a:p>
          <a:endParaRPr lang="ru-RU"/>
        </a:p>
      </dgm:t>
    </dgm:pt>
    <dgm:pt modelId="{2CDE376B-197C-47A7-AB1A-5989C2AA1AAB}" type="sibTrans" cxnId="{F77ACE8D-FEB1-491B-8883-85134211D082}">
      <dgm:prSet/>
      <dgm:spPr/>
      <dgm:t>
        <a:bodyPr/>
        <a:lstStyle/>
        <a:p>
          <a:endParaRPr lang="ru-RU"/>
        </a:p>
      </dgm:t>
    </dgm:pt>
    <dgm:pt modelId="{FEF1FD4E-2BA9-4E93-9EE1-1C4463DAC381}">
      <dgm:prSet phldrT="[Текст]"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До </a:t>
          </a:r>
          <a:r>
            <a:rPr lang="ru-RU" sz="2000" b="1" dirty="0">
              <a:latin typeface="Constantia" panose="02030602050306030303" pitchFamily="18" charset="0"/>
            </a:rPr>
            <a:t>31.01.2023</a:t>
          </a:r>
          <a:r>
            <a:rPr lang="ru-RU" sz="2000" dirty="0">
              <a:latin typeface="Constantia" panose="02030602050306030303" pitchFamily="18" charset="0"/>
            </a:rPr>
            <a:t> года</a:t>
          </a:r>
        </a:p>
      </dgm:t>
    </dgm:pt>
    <dgm:pt modelId="{CE0196D7-F2AF-4D7F-90D5-8730FD88F71F}" type="sibTrans" cxnId="{C45DB888-1038-46CF-86E1-32D43D3362FC}">
      <dgm:prSet/>
      <dgm:spPr/>
      <dgm:t>
        <a:bodyPr/>
        <a:lstStyle/>
        <a:p>
          <a:endParaRPr lang="ru-RU"/>
        </a:p>
      </dgm:t>
    </dgm:pt>
    <dgm:pt modelId="{2D1695F7-0311-40A0-8657-C71762BF7475}" type="parTrans" cxnId="{C45DB888-1038-46CF-86E1-32D43D3362FC}">
      <dgm:prSet/>
      <dgm:spPr/>
      <dgm:t>
        <a:bodyPr/>
        <a:lstStyle/>
        <a:p>
          <a:endParaRPr lang="ru-RU"/>
        </a:p>
      </dgm:t>
    </dgm:pt>
    <dgm:pt modelId="{EC0F9709-5D14-43B9-AA1A-FBD2A49E7927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Организация и проведение курсов повышения квалификации для экспертов по проведению Оценки эффективности руководителей</a:t>
          </a:r>
        </a:p>
      </dgm:t>
    </dgm:pt>
    <dgm:pt modelId="{D067BCCA-EB23-451A-A60F-3CC57B45061A}" type="parTrans" cxnId="{A1367FF0-7DC3-47A7-8BA2-B02337BF550A}">
      <dgm:prSet/>
      <dgm:spPr/>
      <dgm:t>
        <a:bodyPr/>
        <a:lstStyle/>
        <a:p>
          <a:endParaRPr lang="ru-RU"/>
        </a:p>
      </dgm:t>
    </dgm:pt>
    <dgm:pt modelId="{9FED9AB1-3089-400A-9E5D-BABB88555262}" type="sibTrans" cxnId="{A1367FF0-7DC3-47A7-8BA2-B02337BF550A}">
      <dgm:prSet/>
      <dgm:spPr/>
      <dgm:t>
        <a:bodyPr/>
        <a:lstStyle/>
        <a:p>
          <a:endParaRPr lang="ru-RU"/>
        </a:p>
      </dgm:t>
    </dgm:pt>
    <dgm:pt modelId="{CD4C484F-5C78-412B-9B79-E2C4E625F5B2}">
      <dgm:prSet custT="1"/>
      <dgm:spPr/>
      <dgm:t>
        <a:bodyPr/>
        <a:lstStyle/>
        <a:p>
          <a:r>
            <a:rPr lang="ru-RU" sz="1400" dirty="0">
              <a:latin typeface="Constantia" panose="02030602050306030303" pitchFamily="18" charset="0"/>
            </a:rPr>
            <a:t>Обеспечение доступности информации для руководителей общеобразовательных организаций на официальном сайте ТОИПКРО в разделе кафедры управления образованием «Оценка эффективности деятельности руководителей ОО»</a:t>
          </a:r>
        </a:p>
      </dgm:t>
    </dgm:pt>
    <dgm:pt modelId="{910477F4-FD0D-4BE9-AC68-9088428530D4}" type="parTrans" cxnId="{C8DFA065-EA14-4F58-A71E-077EAF1DCF35}">
      <dgm:prSet/>
      <dgm:spPr/>
      <dgm:t>
        <a:bodyPr/>
        <a:lstStyle/>
        <a:p>
          <a:endParaRPr lang="ru-RU"/>
        </a:p>
      </dgm:t>
    </dgm:pt>
    <dgm:pt modelId="{7DDBA7A2-DB07-4063-9A98-C1375E643790}" type="sibTrans" cxnId="{C8DFA065-EA14-4F58-A71E-077EAF1DCF35}">
      <dgm:prSet/>
      <dgm:spPr/>
      <dgm:t>
        <a:bodyPr/>
        <a:lstStyle/>
        <a:p>
          <a:endParaRPr lang="ru-RU"/>
        </a:p>
      </dgm:t>
    </dgm:pt>
    <dgm:pt modelId="{C45BB750-D166-4C75-A62E-3DF4C25F9F83}" type="pres">
      <dgm:prSet presAssocID="{5866905F-22DB-4AEA-ADD1-EABBBCDAF631}" presName="linear" presStyleCnt="0">
        <dgm:presLayoutVars>
          <dgm:dir/>
          <dgm:animLvl val="lvl"/>
          <dgm:resizeHandles val="exact"/>
        </dgm:presLayoutVars>
      </dgm:prSet>
      <dgm:spPr/>
    </dgm:pt>
    <dgm:pt modelId="{3563D48E-A4E4-40FC-9E2D-8402CBD1E15D}" type="pres">
      <dgm:prSet presAssocID="{4A4C61B2-C45F-4018-8A2F-D10379D5A36B}" presName="parentLin" presStyleCnt="0"/>
      <dgm:spPr/>
    </dgm:pt>
    <dgm:pt modelId="{7F12ACDC-46FC-41E5-A619-EA2DF83057FA}" type="pres">
      <dgm:prSet presAssocID="{4A4C61B2-C45F-4018-8A2F-D10379D5A36B}" presName="parentLeftMargin" presStyleLbl="node1" presStyleIdx="0" presStyleCnt="3"/>
      <dgm:spPr/>
    </dgm:pt>
    <dgm:pt modelId="{0463A425-6C5A-45A1-AD16-4216A2FA5B88}" type="pres">
      <dgm:prSet presAssocID="{4A4C61B2-C45F-4018-8A2F-D10379D5A36B}" presName="parentText" presStyleLbl="node1" presStyleIdx="0" presStyleCnt="3" custScaleX="96630" custScaleY="140193" custLinFactNeighborX="-54778" custLinFactNeighborY="33645">
        <dgm:presLayoutVars>
          <dgm:chMax val="0"/>
          <dgm:bulletEnabled val="1"/>
        </dgm:presLayoutVars>
      </dgm:prSet>
      <dgm:spPr/>
    </dgm:pt>
    <dgm:pt modelId="{5A8ADE8F-8ABA-4C75-8BD9-E95B446AAE07}" type="pres">
      <dgm:prSet presAssocID="{4A4C61B2-C45F-4018-8A2F-D10379D5A36B}" presName="negativeSpace" presStyleCnt="0"/>
      <dgm:spPr/>
    </dgm:pt>
    <dgm:pt modelId="{BB912F05-33E2-44BC-988F-8FF074F39F2E}" type="pres">
      <dgm:prSet presAssocID="{4A4C61B2-C45F-4018-8A2F-D10379D5A36B}" presName="childText" presStyleLbl="conFgAcc1" presStyleIdx="0" presStyleCnt="3" custScaleX="100000" custScaleY="94882" custLinFactY="7608" custLinFactNeighborX="1419" custLinFactNeighborY="100000">
        <dgm:presLayoutVars>
          <dgm:bulletEnabled val="1"/>
        </dgm:presLayoutVars>
      </dgm:prSet>
      <dgm:spPr/>
    </dgm:pt>
    <dgm:pt modelId="{A2476770-46DE-446C-9A78-7B809AE06AC3}" type="pres">
      <dgm:prSet presAssocID="{CD164083-40A8-4A9F-B1C1-6394FD8D4BE5}" presName="spaceBetweenRectangles" presStyleCnt="0"/>
      <dgm:spPr/>
    </dgm:pt>
    <dgm:pt modelId="{FE528909-9713-4C46-83D4-0E045D657A34}" type="pres">
      <dgm:prSet presAssocID="{FEF1FD4E-2BA9-4E93-9EE1-1C4463DAC381}" presName="parentLin" presStyleCnt="0"/>
      <dgm:spPr/>
    </dgm:pt>
    <dgm:pt modelId="{CB2C3819-97A3-4FA6-8C1D-1A780FC3F981}" type="pres">
      <dgm:prSet presAssocID="{FEF1FD4E-2BA9-4E93-9EE1-1C4463DAC381}" presName="parentLeftMargin" presStyleLbl="node1" presStyleIdx="0" presStyleCnt="3"/>
      <dgm:spPr/>
    </dgm:pt>
    <dgm:pt modelId="{85608585-0420-40C0-97CA-D2A55BEDEF26}" type="pres">
      <dgm:prSet presAssocID="{FEF1FD4E-2BA9-4E93-9EE1-1C4463DAC381}" presName="parentText" presStyleLbl="node1" presStyleIdx="1" presStyleCnt="3" custScaleX="97877" custScaleY="133399" custLinFactNeighborX="-42570" custLinFactNeighborY="14748">
        <dgm:presLayoutVars>
          <dgm:chMax val="0"/>
          <dgm:bulletEnabled val="1"/>
        </dgm:presLayoutVars>
      </dgm:prSet>
      <dgm:spPr/>
    </dgm:pt>
    <dgm:pt modelId="{27D690BE-447B-4F15-BC7D-58C00872EB96}" type="pres">
      <dgm:prSet presAssocID="{FEF1FD4E-2BA9-4E93-9EE1-1C4463DAC381}" presName="negativeSpace" presStyleCnt="0"/>
      <dgm:spPr/>
    </dgm:pt>
    <dgm:pt modelId="{85E44DED-3B91-48EC-9E6D-9D262D8BFDC7}" type="pres">
      <dgm:prSet presAssocID="{FEF1FD4E-2BA9-4E93-9EE1-1C4463DAC381}" presName="childText" presStyleLbl="conFgAcc1" presStyleIdx="1" presStyleCnt="3" custLinFactY="2212" custLinFactNeighborX="591" custLinFactNeighborY="100000">
        <dgm:presLayoutVars>
          <dgm:bulletEnabled val="1"/>
        </dgm:presLayoutVars>
      </dgm:prSet>
      <dgm:spPr/>
    </dgm:pt>
    <dgm:pt modelId="{6D13227E-1DFB-49E2-860D-52E64B967539}" type="pres">
      <dgm:prSet presAssocID="{CE0196D7-F2AF-4D7F-90D5-8730FD88F71F}" presName="spaceBetweenRectangles" presStyleCnt="0"/>
      <dgm:spPr/>
    </dgm:pt>
    <dgm:pt modelId="{FFC1F081-0235-4AF2-9912-CC39AE1CF8D6}" type="pres">
      <dgm:prSet presAssocID="{25EDCEB0-83BD-4270-A133-7F97D542B98E}" presName="parentLin" presStyleCnt="0"/>
      <dgm:spPr/>
    </dgm:pt>
    <dgm:pt modelId="{FA6AE16D-CD6D-4BB5-A78F-074F4BC37F2F}" type="pres">
      <dgm:prSet presAssocID="{25EDCEB0-83BD-4270-A133-7F97D542B98E}" presName="parentLeftMargin" presStyleLbl="node1" presStyleIdx="1" presStyleCnt="3"/>
      <dgm:spPr/>
    </dgm:pt>
    <dgm:pt modelId="{4E7AE453-0D64-48FD-8D6A-D8597D77808E}" type="pres">
      <dgm:prSet presAssocID="{25EDCEB0-83BD-4270-A133-7F97D542B98E}" presName="parentText" presStyleLbl="node1" presStyleIdx="2" presStyleCnt="3" custScaleX="101531" custScaleY="199088" custLinFactNeighborX="-34215" custLinFactNeighborY="-16586">
        <dgm:presLayoutVars>
          <dgm:chMax val="0"/>
          <dgm:bulletEnabled val="1"/>
        </dgm:presLayoutVars>
      </dgm:prSet>
      <dgm:spPr/>
    </dgm:pt>
    <dgm:pt modelId="{9C47B14E-6E73-42AD-B114-8F124E11E7F8}" type="pres">
      <dgm:prSet presAssocID="{25EDCEB0-83BD-4270-A133-7F97D542B98E}" presName="negativeSpace" presStyleCnt="0"/>
      <dgm:spPr/>
    </dgm:pt>
    <dgm:pt modelId="{C1B0F946-B125-4460-8751-67DFA7A5A813}" type="pres">
      <dgm:prSet presAssocID="{25EDCEB0-83BD-4270-A133-7F97D542B98E}" presName="childText" presStyleLbl="conFgAcc1" presStyleIdx="2" presStyleCnt="3" custLinFactY="30690" custLinFactNeighborX="0" custLinFactNeighborY="100000">
        <dgm:presLayoutVars>
          <dgm:bulletEnabled val="1"/>
        </dgm:presLayoutVars>
      </dgm:prSet>
      <dgm:spPr/>
    </dgm:pt>
  </dgm:ptLst>
  <dgm:cxnLst>
    <dgm:cxn modelId="{EF639905-D39D-456B-9A60-D003D8D0A3B7}" srcId="{4A4C61B2-C45F-4018-8A2F-D10379D5A36B}" destId="{35427E2F-4C73-4E49-8E8A-213F284ABB4B}" srcOrd="0" destOrd="0" parTransId="{D090812C-3258-45EF-9760-EC7F99F2ED51}" sibTransId="{D3E593DB-983E-4FEB-A8F8-612D44AA13EE}"/>
    <dgm:cxn modelId="{2D7DCD05-4D6F-43E6-B08D-132701A94F7E}" srcId="{FEF1FD4E-2BA9-4E93-9EE1-1C4463DAC381}" destId="{84C4C394-DEAF-4342-8B55-455BB0F9B377}" srcOrd="0" destOrd="0" parTransId="{FABEF680-0B65-4D8B-9A37-FBC44294AE70}" sibTransId="{4B7C3823-5093-4399-98E7-78E6221D29C4}"/>
    <dgm:cxn modelId="{2488A308-6823-4A92-8D77-DD74920C0668}" srcId="{5866905F-22DB-4AEA-ADD1-EABBBCDAF631}" destId="{4A4C61B2-C45F-4018-8A2F-D10379D5A36B}" srcOrd="0" destOrd="0" parTransId="{10B5F86E-21A4-409B-BEED-141A03F74745}" sibTransId="{CD164083-40A8-4A9F-B1C1-6394FD8D4BE5}"/>
    <dgm:cxn modelId="{6ED0E012-8BEE-4D9D-803B-99548EFA97DF}" type="presOf" srcId="{1E8D27E1-48FB-4707-98B9-6CDAF78825E4}" destId="{C1B0F946-B125-4460-8751-67DFA7A5A813}" srcOrd="0" destOrd="0" presId="urn:microsoft.com/office/officeart/2005/8/layout/list1"/>
    <dgm:cxn modelId="{09AB9D14-F61B-4C3F-92B1-7082094254FB}" type="presOf" srcId="{25EDCEB0-83BD-4270-A133-7F97D542B98E}" destId="{FA6AE16D-CD6D-4BB5-A78F-074F4BC37F2F}" srcOrd="0" destOrd="0" presId="urn:microsoft.com/office/officeart/2005/8/layout/list1"/>
    <dgm:cxn modelId="{888BC234-9773-4C34-9E73-8BE01C1BA84B}" type="presOf" srcId="{25EDCEB0-83BD-4270-A133-7F97D542B98E}" destId="{4E7AE453-0D64-48FD-8D6A-D8597D77808E}" srcOrd="1" destOrd="0" presId="urn:microsoft.com/office/officeart/2005/8/layout/list1"/>
    <dgm:cxn modelId="{0227403F-AFAA-4785-9207-063940165722}" type="presOf" srcId="{EC0F9709-5D14-43B9-AA1A-FBD2A49E7927}" destId="{C1B0F946-B125-4460-8751-67DFA7A5A813}" srcOrd="0" destOrd="1" presId="urn:microsoft.com/office/officeart/2005/8/layout/list1"/>
    <dgm:cxn modelId="{186B5C63-5938-42C1-A7E1-BAF34565E760}" type="presOf" srcId="{4A4C61B2-C45F-4018-8A2F-D10379D5A36B}" destId="{7F12ACDC-46FC-41E5-A619-EA2DF83057FA}" srcOrd="0" destOrd="0" presId="urn:microsoft.com/office/officeart/2005/8/layout/list1"/>
    <dgm:cxn modelId="{C8DFA065-EA14-4F58-A71E-077EAF1DCF35}" srcId="{4A4C61B2-C45F-4018-8A2F-D10379D5A36B}" destId="{CD4C484F-5C78-412B-9B79-E2C4E625F5B2}" srcOrd="1" destOrd="0" parTransId="{910477F4-FD0D-4BE9-AC68-9088428530D4}" sibTransId="{7DDBA7A2-DB07-4063-9A98-C1375E643790}"/>
    <dgm:cxn modelId="{8322E666-B3EC-48B5-ADFC-1BEADCAB082D}" type="presOf" srcId="{08D0BD88-F3A1-4309-9FC5-D39D0ED9E37E}" destId="{C1B0F946-B125-4460-8751-67DFA7A5A813}" srcOrd="0" destOrd="2" presId="urn:microsoft.com/office/officeart/2005/8/layout/list1"/>
    <dgm:cxn modelId="{F0600949-07AD-45AE-8DBB-82B253FB3B97}" type="presOf" srcId="{4A4C61B2-C45F-4018-8A2F-D10379D5A36B}" destId="{0463A425-6C5A-45A1-AD16-4216A2FA5B88}" srcOrd="1" destOrd="0" presId="urn:microsoft.com/office/officeart/2005/8/layout/list1"/>
    <dgm:cxn modelId="{F4E7DD6E-B68D-46B8-B09F-321235FED393}" type="presOf" srcId="{5866905F-22DB-4AEA-ADD1-EABBBCDAF631}" destId="{C45BB750-D166-4C75-A62E-3DF4C25F9F83}" srcOrd="0" destOrd="0" presId="urn:microsoft.com/office/officeart/2005/8/layout/list1"/>
    <dgm:cxn modelId="{4E10EA7B-99DD-4588-833D-B82A76D876E0}" type="presOf" srcId="{CD4C484F-5C78-412B-9B79-E2C4E625F5B2}" destId="{BB912F05-33E2-44BC-988F-8FF074F39F2E}" srcOrd="0" destOrd="1" presId="urn:microsoft.com/office/officeart/2005/8/layout/list1"/>
    <dgm:cxn modelId="{C45DB888-1038-46CF-86E1-32D43D3362FC}" srcId="{5866905F-22DB-4AEA-ADD1-EABBBCDAF631}" destId="{FEF1FD4E-2BA9-4E93-9EE1-1C4463DAC381}" srcOrd="1" destOrd="0" parTransId="{2D1695F7-0311-40A0-8657-C71762BF7475}" sibTransId="{CE0196D7-F2AF-4D7F-90D5-8730FD88F71F}"/>
    <dgm:cxn modelId="{F77ACE8D-FEB1-491B-8883-85134211D082}" srcId="{25EDCEB0-83BD-4270-A133-7F97D542B98E}" destId="{08D0BD88-F3A1-4309-9FC5-D39D0ED9E37E}" srcOrd="2" destOrd="0" parTransId="{FFDBB9ED-B022-4D30-89D7-AB7A9CA061A8}" sibTransId="{2CDE376B-197C-47A7-AB1A-5989C2AA1AAB}"/>
    <dgm:cxn modelId="{155F9293-91CA-4936-87B6-3D98FC50D63C}" type="presOf" srcId="{35427E2F-4C73-4E49-8E8A-213F284ABB4B}" destId="{BB912F05-33E2-44BC-988F-8FF074F39F2E}" srcOrd="0" destOrd="0" presId="urn:microsoft.com/office/officeart/2005/8/layout/list1"/>
    <dgm:cxn modelId="{56D54F98-F9AF-4C5B-85D2-8AE9B9ED3607}" type="presOf" srcId="{FEF1FD4E-2BA9-4E93-9EE1-1C4463DAC381}" destId="{CB2C3819-97A3-4FA6-8C1D-1A780FC3F981}" srcOrd="0" destOrd="0" presId="urn:microsoft.com/office/officeart/2005/8/layout/list1"/>
    <dgm:cxn modelId="{249023A9-B39A-4AE5-B07A-25979362A6F7}" type="presOf" srcId="{FEF1FD4E-2BA9-4E93-9EE1-1C4463DAC381}" destId="{85608585-0420-40C0-97CA-D2A55BEDEF26}" srcOrd="1" destOrd="0" presId="urn:microsoft.com/office/officeart/2005/8/layout/list1"/>
    <dgm:cxn modelId="{887D7CCE-7CB6-46B0-8770-A89E174531AC}" srcId="{5866905F-22DB-4AEA-ADD1-EABBBCDAF631}" destId="{25EDCEB0-83BD-4270-A133-7F97D542B98E}" srcOrd="2" destOrd="0" parTransId="{413C25CC-5536-4812-8851-000107A0DD2F}" sibTransId="{B9F8F99C-EA71-4CD3-804D-FF8CB24DA043}"/>
    <dgm:cxn modelId="{2495EBD5-BE71-4DC9-A41B-014AD74C2AAF}" srcId="{25EDCEB0-83BD-4270-A133-7F97D542B98E}" destId="{1E8D27E1-48FB-4707-98B9-6CDAF78825E4}" srcOrd="0" destOrd="0" parTransId="{FFA676A8-C210-408F-8D53-58A50124F817}" sibTransId="{79EDD012-70B8-44C3-A1D4-FF284A72B981}"/>
    <dgm:cxn modelId="{C26616E1-074C-4B95-B60C-A10A521112C7}" type="presOf" srcId="{84C4C394-DEAF-4342-8B55-455BB0F9B377}" destId="{85E44DED-3B91-48EC-9E6D-9D262D8BFDC7}" srcOrd="0" destOrd="0" presId="urn:microsoft.com/office/officeart/2005/8/layout/list1"/>
    <dgm:cxn modelId="{A1367FF0-7DC3-47A7-8BA2-B02337BF550A}" srcId="{25EDCEB0-83BD-4270-A133-7F97D542B98E}" destId="{EC0F9709-5D14-43B9-AA1A-FBD2A49E7927}" srcOrd="1" destOrd="0" parTransId="{D067BCCA-EB23-451A-A60F-3CC57B45061A}" sibTransId="{9FED9AB1-3089-400A-9E5D-BABB88555262}"/>
    <dgm:cxn modelId="{C1EE9114-D818-4F07-A12C-250C4B76A967}" type="presParOf" srcId="{C45BB750-D166-4C75-A62E-3DF4C25F9F83}" destId="{3563D48E-A4E4-40FC-9E2D-8402CBD1E15D}" srcOrd="0" destOrd="0" presId="urn:microsoft.com/office/officeart/2005/8/layout/list1"/>
    <dgm:cxn modelId="{809AB614-22C2-4B2E-8AB5-E3E65292FAD3}" type="presParOf" srcId="{3563D48E-A4E4-40FC-9E2D-8402CBD1E15D}" destId="{7F12ACDC-46FC-41E5-A619-EA2DF83057FA}" srcOrd="0" destOrd="0" presId="urn:microsoft.com/office/officeart/2005/8/layout/list1"/>
    <dgm:cxn modelId="{E2B0498C-B960-4FAC-ABC3-72F67D840852}" type="presParOf" srcId="{3563D48E-A4E4-40FC-9E2D-8402CBD1E15D}" destId="{0463A425-6C5A-45A1-AD16-4216A2FA5B88}" srcOrd="1" destOrd="0" presId="urn:microsoft.com/office/officeart/2005/8/layout/list1"/>
    <dgm:cxn modelId="{CB797E1D-16FA-4D2C-8DA6-F6F457F845E7}" type="presParOf" srcId="{C45BB750-D166-4C75-A62E-3DF4C25F9F83}" destId="{5A8ADE8F-8ABA-4C75-8BD9-E95B446AAE07}" srcOrd="1" destOrd="0" presId="urn:microsoft.com/office/officeart/2005/8/layout/list1"/>
    <dgm:cxn modelId="{F9E43CA7-73FB-4365-80BF-13E2EB32AF00}" type="presParOf" srcId="{C45BB750-D166-4C75-A62E-3DF4C25F9F83}" destId="{BB912F05-33E2-44BC-988F-8FF074F39F2E}" srcOrd="2" destOrd="0" presId="urn:microsoft.com/office/officeart/2005/8/layout/list1"/>
    <dgm:cxn modelId="{4B5F3B66-7ADF-4194-B56D-AAEBE91D1786}" type="presParOf" srcId="{C45BB750-D166-4C75-A62E-3DF4C25F9F83}" destId="{A2476770-46DE-446C-9A78-7B809AE06AC3}" srcOrd="3" destOrd="0" presId="urn:microsoft.com/office/officeart/2005/8/layout/list1"/>
    <dgm:cxn modelId="{E5815E9B-5C00-4BD7-B449-8F18F023EAA0}" type="presParOf" srcId="{C45BB750-D166-4C75-A62E-3DF4C25F9F83}" destId="{FE528909-9713-4C46-83D4-0E045D657A34}" srcOrd="4" destOrd="0" presId="urn:microsoft.com/office/officeart/2005/8/layout/list1"/>
    <dgm:cxn modelId="{056079A3-F4A7-4D05-999A-9E47E2F4A012}" type="presParOf" srcId="{FE528909-9713-4C46-83D4-0E045D657A34}" destId="{CB2C3819-97A3-4FA6-8C1D-1A780FC3F981}" srcOrd="0" destOrd="0" presId="urn:microsoft.com/office/officeart/2005/8/layout/list1"/>
    <dgm:cxn modelId="{20E695BE-92C4-402A-8F5E-877A530117D4}" type="presParOf" srcId="{FE528909-9713-4C46-83D4-0E045D657A34}" destId="{85608585-0420-40C0-97CA-D2A55BEDEF26}" srcOrd="1" destOrd="0" presId="urn:microsoft.com/office/officeart/2005/8/layout/list1"/>
    <dgm:cxn modelId="{689E72D4-C9B5-4D1B-8A90-BDDDAFB0B9DC}" type="presParOf" srcId="{C45BB750-D166-4C75-A62E-3DF4C25F9F83}" destId="{27D690BE-447B-4F15-BC7D-58C00872EB96}" srcOrd="5" destOrd="0" presId="urn:microsoft.com/office/officeart/2005/8/layout/list1"/>
    <dgm:cxn modelId="{B7CF4C15-ED4C-4606-9F8B-0D9F6903CC8A}" type="presParOf" srcId="{C45BB750-D166-4C75-A62E-3DF4C25F9F83}" destId="{85E44DED-3B91-48EC-9E6D-9D262D8BFDC7}" srcOrd="6" destOrd="0" presId="urn:microsoft.com/office/officeart/2005/8/layout/list1"/>
    <dgm:cxn modelId="{5D268662-877E-42D7-B352-049AAB962A1B}" type="presParOf" srcId="{C45BB750-D166-4C75-A62E-3DF4C25F9F83}" destId="{6D13227E-1DFB-49E2-860D-52E64B967539}" srcOrd="7" destOrd="0" presId="urn:microsoft.com/office/officeart/2005/8/layout/list1"/>
    <dgm:cxn modelId="{94649F59-2EB0-427C-8946-9DF51B3EF164}" type="presParOf" srcId="{C45BB750-D166-4C75-A62E-3DF4C25F9F83}" destId="{FFC1F081-0235-4AF2-9912-CC39AE1CF8D6}" srcOrd="8" destOrd="0" presId="urn:microsoft.com/office/officeart/2005/8/layout/list1"/>
    <dgm:cxn modelId="{6FDEBC45-873F-4191-8BDE-649DC25DBBA6}" type="presParOf" srcId="{FFC1F081-0235-4AF2-9912-CC39AE1CF8D6}" destId="{FA6AE16D-CD6D-4BB5-A78F-074F4BC37F2F}" srcOrd="0" destOrd="0" presId="urn:microsoft.com/office/officeart/2005/8/layout/list1"/>
    <dgm:cxn modelId="{5A47A111-F06C-4717-9C50-341C2A1ECC11}" type="presParOf" srcId="{FFC1F081-0235-4AF2-9912-CC39AE1CF8D6}" destId="{4E7AE453-0D64-48FD-8D6A-D8597D77808E}" srcOrd="1" destOrd="0" presId="urn:microsoft.com/office/officeart/2005/8/layout/list1"/>
    <dgm:cxn modelId="{0482F9C1-F5AF-4258-B30C-540EDDE7155A}" type="presParOf" srcId="{C45BB750-D166-4C75-A62E-3DF4C25F9F83}" destId="{9C47B14E-6E73-42AD-B114-8F124E11E7F8}" srcOrd="9" destOrd="0" presId="urn:microsoft.com/office/officeart/2005/8/layout/list1"/>
    <dgm:cxn modelId="{C2755AE9-6971-41EA-9049-267218851CA5}" type="presParOf" srcId="{C45BB750-D166-4C75-A62E-3DF4C25F9F83}" destId="{C1B0F946-B125-4460-8751-67DFA7A5A8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4F02-A233-49B1-A0C9-EF2D4EFB2728}">
      <dsp:nvSpPr>
        <dsp:cNvPr id="0" name=""/>
        <dsp:cNvSpPr/>
      </dsp:nvSpPr>
      <dsp:spPr>
        <a:xfrm>
          <a:off x="0" y="287715"/>
          <a:ext cx="9988060" cy="187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latin typeface="Constantia" panose="02030602050306030303" pitchFamily="18" charset="0"/>
            </a:rPr>
            <a:t>Механизмы управления качеством образовательных результатов: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onstantia" panose="02030602050306030303" pitchFamily="18" charset="0"/>
            </a:rPr>
            <a:t>Система оценки качества подготовки обучающихся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onstantia" panose="02030602050306030303" pitchFamily="18" charset="0"/>
            </a:rPr>
            <a:t>Система работы со школами с низкими результатами обучения и/или школами функционирующими в неблагоприятных социальных условиях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onstantia" panose="02030602050306030303" pitchFamily="18" charset="0"/>
            </a:rPr>
            <a:t>Система выявления, поддержки и развития способностей и талантов у детей и молодежи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onstantia" panose="02030602050306030303" pitchFamily="18" charset="0"/>
            </a:rPr>
            <a:t>Система работы по самоопределению и профессиональной ориентации обучающихся</a:t>
          </a:r>
          <a:endParaRPr lang="ru-RU" sz="4600" kern="1200" dirty="0"/>
        </a:p>
      </dsp:txBody>
      <dsp:txXfrm>
        <a:off x="0" y="287715"/>
        <a:ext cx="9988060" cy="1872000"/>
      </dsp:txXfrm>
    </dsp:sp>
    <dsp:sp modelId="{7E4B04E1-D280-4FFF-8165-0744E09B5754}">
      <dsp:nvSpPr>
        <dsp:cNvPr id="0" name=""/>
        <dsp:cNvSpPr/>
      </dsp:nvSpPr>
      <dsp:spPr>
        <a:xfrm>
          <a:off x="0" y="2474699"/>
          <a:ext cx="9988060" cy="163068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u="sng" kern="1200" dirty="0">
              <a:solidFill>
                <a:srgbClr val="3A6496"/>
              </a:solidFill>
              <a:latin typeface="Constantia" panose="02030602050306030303" pitchFamily="18" charset="0"/>
              <a:ea typeface="+mn-ea"/>
              <a:cs typeface="+mn-cs"/>
            </a:rPr>
            <a:t>Механизмы управления качеством образовательной деятельности: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3A6496"/>
              </a:solidFill>
              <a:latin typeface="Constantia" panose="02030602050306030303" pitchFamily="18" charset="0"/>
              <a:ea typeface="+mn-ea"/>
              <a:cs typeface="+mn-cs"/>
            </a:rPr>
            <a:t>Система мониторинга эффективности руководителей всех образовательных организаций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3A6496"/>
              </a:solidFill>
              <a:latin typeface="Constantia" panose="02030602050306030303" pitchFamily="18" charset="0"/>
              <a:ea typeface="+mn-ea"/>
              <a:cs typeface="+mn-cs"/>
            </a:rPr>
            <a:t>Система обеспечения профессионального развития педагогических работников;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3A6496"/>
              </a:solidFill>
              <a:latin typeface="Constantia" panose="02030602050306030303" pitchFamily="18" charset="0"/>
              <a:ea typeface="+mn-ea"/>
              <a:cs typeface="+mn-cs"/>
            </a:rPr>
            <a:t>Система организации воспитания обучающихся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solidFill>
              <a:srgbClr val="3A6496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0" y="2474699"/>
        <a:ext cx="9988060" cy="163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C11FF-8575-4DC9-B646-7E7A5889238D}">
      <dsp:nvSpPr>
        <dsp:cNvPr id="0" name=""/>
        <dsp:cNvSpPr/>
      </dsp:nvSpPr>
      <dsp:spPr>
        <a:xfrm>
          <a:off x="-6345351" y="-792094"/>
          <a:ext cx="7291380" cy="7197409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6EDFD-1221-42DB-948B-7BA97042466C}">
      <dsp:nvSpPr>
        <dsp:cNvPr id="0" name=""/>
        <dsp:cNvSpPr/>
      </dsp:nvSpPr>
      <dsp:spPr>
        <a:xfrm>
          <a:off x="179712" y="269780"/>
          <a:ext cx="10791035" cy="6089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статья 97 Федерального закона от 29 декабря 2012 года № 273-ФЗ «Об образовании в Российской Федерации» </a:t>
          </a:r>
        </a:p>
      </dsp:txBody>
      <dsp:txXfrm>
        <a:off x="179712" y="269780"/>
        <a:ext cx="10791035" cy="608948"/>
      </dsp:txXfrm>
    </dsp:sp>
    <dsp:sp modelId="{3A7469CA-7691-4572-BE5A-34FF080AA90C}">
      <dsp:nvSpPr>
        <dsp:cNvPr id="0" name=""/>
        <dsp:cNvSpPr/>
      </dsp:nvSpPr>
      <dsp:spPr>
        <a:xfrm>
          <a:off x="0" y="392889"/>
          <a:ext cx="418849" cy="400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AB19-0EEE-49D6-B90B-366365EFD485}">
      <dsp:nvSpPr>
        <dsp:cNvPr id="0" name=""/>
        <dsp:cNvSpPr/>
      </dsp:nvSpPr>
      <dsp:spPr>
        <a:xfrm>
          <a:off x="296978" y="1044795"/>
          <a:ext cx="10704000" cy="7890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3020" rIns="33020" bIns="3302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обязательной информации о системе образования, подлежащий мониторингу, утверждённый Постановлением Правительства Российской Федерации от 5 августа 2013 года № 662 «Об осуществлении мониторинга системы образования» (подпункт «б» пункта 10) </a:t>
          </a:r>
        </a:p>
      </dsp:txBody>
      <dsp:txXfrm>
        <a:off x="296978" y="1044795"/>
        <a:ext cx="10704000" cy="789074"/>
      </dsp:txXfrm>
    </dsp:sp>
    <dsp:sp modelId="{D9327DB0-2AA8-49B3-B589-55EED1044054}">
      <dsp:nvSpPr>
        <dsp:cNvPr id="0" name=""/>
        <dsp:cNvSpPr/>
      </dsp:nvSpPr>
      <dsp:spPr>
        <a:xfrm>
          <a:off x="296955" y="1177724"/>
          <a:ext cx="449565" cy="471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971CF-E61D-4156-88C7-DAAFAB7D4560}">
      <dsp:nvSpPr>
        <dsp:cNvPr id="0" name=""/>
        <dsp:cNvSpPr/>
      </dsp:nvSpPr>
      <dsp:spPr>
        <a:xfrm>
          <a:off x="634318" y="1966763"/>
          <a:ext cx="10370623" cy="1327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3020" rIns="33020" bIns="3302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Министерства науки и высшего образования РФ № 1377, Министерства Просвещения РФ № 694, Федеральной службы по надзору в сфере образования и науки № 1684 от 18 декабря 2019 года «Об осуществлении Федеральной службой по надзору в сфере образования и науки, Министерством Просвещения РФ и Министерством науки и высшего образования РФ мониторинга системы образования в части результатов национальных и международных исследований качества образования и иных аналогичных оценочных мероприятий, а также результатов участия обучающихся в указанных исследованиях и мероприятиях» </a:t>
          </a:r>
        </a:p>
      </dsp:txBody>
      <dsp:txXfrm>
        <a:off x="634318" y="1966763"/>
        <a:ext cx="10370623" cy="1327202"/>
      </dsp:txXfrm>
    </dsp:sp>
    <dsp:sp modelId="{1ECA7DF8-E252-4D53-BA30-89B91FE96A8C}">
      <dsp:nvSpPr>
        <dsp:cNvPr id="0" name=""/>
        <dsp:cNvSpPr/>
      </dsp:nvSpPr>
      <dsp:spPr>
        <a:xfrm flipH="1">
          <a:off x="830884" y="4615211"/>
          <a:ext cx="326573" cy="423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7DB5E-69A4-4B14-8755-666A6D55BB86}">
      <dsp:nvSpPr>
        <dsp:cNvPr id="0" name=""/>
        <dsp:cNvSpPr/>
      </dsp:nvSpPr>
      <dsp:spPr>
        <a:xfrm>
          <a:off x="609501" y="3470623"/>
          <a:ext cx="10361246" cy="9341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Федеральной службы по надзору в сфере образования и науки и Министерства просвещения РФ от 6 мая 2019 г. N 590/219 "Об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обучающихся"</a:t>
          </a:r>
        </a:p>
      </dsp:txBody>
      <dsp:txXfrm>
        <a:off x="609501" y="3470623"/>
        <a:ext cx="10361246" cy="934138"/>
      </dsp:txXfrm>
    </dsp:sp>
    <dsp:sp modelId="{25820BEA-9043-4274-995F-7ACF67DF096E}">
      <dsp:nvSpPr>
        <dsp:cNvPr id="0" name=""/>
        <dsp:cNvSpPr/>
      </dsp:nvSpPr>
      <dsp:spPr>
        <a:xfrm>
          <a:off x="518451" y="2358008"/>
          <a:ext cx="543793" cy="504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33EAA-9F96-4B8B-A70D-201B770D00B7}">
      <dsp:nvSpPr>
        <dsp:cNvPr id="0" name=""/>
        <dsp:cNvSpPr/>
      </dsp:nvSpPr>
      <dsp:spPr>
        <a:xfrm>
          <a:off x="218328" y="4542522"/>
          <a:ext cx="10752419" cy="9118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3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закон от 24 апреля 2020 года №147-ФЗ «О внесении изменений в отдельные законодательные акты Российской Федерации по вопросам контроля за эффективностью и качеством осуществления переданных органам государственной власти субъектов Российской Федерации полномочий»</a:t>
          </a:r>
        </a:p>
      </dsp:txBody>
      <dsp:txXfrm>
        <a:off x="218328" y="4542522"/>
        <a:ext cx="10752419" cy="911829"/>
      </dsp:txXfrm>
    </dsp:sp>
    <dsp:sp modelId="{307C3016-BFDC-44F9-8ACC-EBAF67DB4972}">
      <dsp:nvSpPr>
        <dsp:cNvPr id="0" name=""/>
        <dsp:cNvSpPr/>
      </dsp:nvSpPr>
      <dsp:spPr>
        <a:xfrm>
          <a:off x="414920" y="3655690"/>
          <a:ext cx="544995" cy="513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C11FF-8575-4DC9-B646-7E7A5889238D}">
      <dsp:nvSpPr>
        <dsp:cNvPr id="0" name=""/>
        <dsp:cNvSpPr/>
      </dsp:nvSpPr>
      <dsp:spPr>
        <a:xfrm>
          <a:off x="-6311308" y="-792094"/>
          <a:ext cx="7291380" cy="7197409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2A1AD-18A4-403F-B158-1598FA7020B1}">
      <dsp:nvSpPr>
        <dsp:cNvPr id="0" name=""/>
        <dsp:cNvSpPr/>
      </dsp:nvSpPr>
      <dsp:spPr>
        <a:xfrm>
          <a:off x="156228" y="198706"/>
          <a:ext cx="8563104" cy="1018362"/>
        </a:xfrm>
        <a:prstGeom prst="rect">
          <a:avLst/>
        </a:prstGeom>
        <a:solidFill>
          <a:srgbClr val="1D629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034" tIns="33020" rIns="33020" bIns="3302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228" y="198706"/>
        <a:ext cx="8563104" cy="1018362"/>
      </dsp:txXfrm>
    </dsp:sp>
    <dsp:sp modelId="{D9327DB0-2AA8-49B3-B589-55EED1044054}">
      <dsp:nvSpPr>
        <dsp:cNvPr id="0" name=""/>
        <dsp:cNvSpPr/>
      </dsp:nvSpPr>
      <dsp:spPr>
        <a:xfrm>
          <a:off x="63185" y="538157"/>
          <a:ext cx="477719" cy="4503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8F214-BBB0-4AEC-A6AF-F16A32234364}">
      <dsp:nvSpPr>
        <dsp:cNvPr id="0" name=""/>
        <dsp:cNvSpPr/>
      </dsp:nvSpPr>
      <dsp:spPr>
        <a:xfrm>
          <a:off x="549407" y="1448869"/>
          <a:ext cx="8194040" cy="11242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03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549407" y="1448869"/>
        <a:ext cx="8194040" cy="1124206"/>
      </dsp:txXfrm>
    </dsp:sp>
    <dsp:sp modelId="{647462E1-E56D-4F34-ACD4-C382B91F3202}">
      <dsp:nvSpPr>
        <dsp:cNvPr id="0" name=""/>
        <dsp:cNvSpPr/>
      </dsp:nvSpPr>
      <dsp:spPr>
        <a:xfrm>
          <a:off x="654327" y="1768592"/>
          <a:ext cx="469286" cy="493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70A13-EFBA-4AED-B7D9-37686F4D118C}">
      <dsp:nvSpPr>
        <dsp:cNvPr id="0" name=""/>
        <dsp:cNvSpPr/>
      </dsp:nvSpPr>
      <dsp:spPr>
        <a:xfrm>
          <a:off x="552978" y="2793372"/>
          <a:ext cx="8161337" cy="1210565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034" tIns="40640" rIns="40640" bIns="4064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Распоряжение  Департамента общего образования Томской области от 11.02.2022 №162-р «О внесении изменений в распоряжение Департамента общего образования Томской области от 03.08.2020 № 577-р (в редакции распоряжения ДОО ТО от 22.12.2021 № 1053-р». </a:t>
          </a:r>
        </a:p>
      </dsp:txBody>
      <dsp:txXfrm>
        <a:off x="552978" y="2793372"/>
        <a:ext cx="8161337" cy="1210565"/>
      </dsp:txXfrm>
    </dsp:sp>
    <dsp:sp modelId="{F8AA006F-B097-4831-8F3C-096241CBEFD4}">
      <dsp:nvSpPr>
        <dsp:cNvPr id="0" name=""/>
        <dsp:cNvSpPr/>
      </dsp:nvSpPr>
      <dsp:spPr>
        <a:xfrm>
          <a:off x="7508207" y="4518097"/>
          <a:ext cx="638207" cy="603667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B22B8-D158-4A1C-B36F-153772B968DE}">
      <dsp:nvSpPr>
        <dsp:cNvPr id="0" name=""/>
        <dsp:cNvSpPr/>
      </dsp:nvSpPr>
      <dsp:spPr>
        <a:xfrm>
          <a:off x="209262" y="4229479"/>
          <a:ext cx="8481512" cy="11583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034" tIns="152400" rIns="152400" bIns="1524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0" kern="1200"/>
        </a:p>
      </dsp:txBody>
      <dsp:txXfrm>
        <a:off x="209262" y="4229479"/>
        <a:ext cx="8481512" cy="1158357"/>
      </dsp:txXfrm>
    </dsp:sp>
    <dsp:sp modelId="{2FDAD277-649C-4466-919D-29AAA174AF48}">
      <dsp:nvSpPr>
        <dsp:cNvPr id="0" name=""/>
        <dsp:cNvSpPr/>
      </dsp:nvSpPr>
      <dsp:spPr>
        <a:xfrm>
          <a:off x="193586" y="4579428"/>
          <a:ext cx="490483" cy="5004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36BB9-0729-441D-8C9D-6A1A54297AB2}">
      <dsp:nvSpPr>
        <dsp:cNvPr id="0" name=""/>
        <dsp:cNvSpPr/>
      </dsp:nvSpPr>
      <dsp:spPr>
        <a:xfrm>
          <a:off x="-5379257" y="-877800"/>
          <a:ext cx="6827699" cy="6827699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DA63F-31EB-4BF3-8337-07DC222B0F86}">
      <dsp:nvSpPr>
        <dsp:cNvPr id="0" name=""/>
        <dsp:cNvSpPr/>
      </dsp:nvSpPr>
      <dsp:spPr>
        <a:xfrm>
          <a:off x="1191099" y="1255701"/>
          <a:ext cx="8055525" cy="241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298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Constantia" panose="02030602050306030303" pitchFamily="18" charset="0"/>
            </a:rPr>
            <a:t>Выявление профессиональных дефицитов и разработка адресных программ приобретения профессиональных компетенций руководителей общеобразовательных организаций.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Constantia" panose="02030602050306030303" pitchFamily="18" charset="0"/>
            </a:rPr>
            <a:t> Совершенствование муниципальных механизмов принятия управленческих решений. Тиражирование опыта наиболее эффективных методов управления.</a:t>
          </a:r>
        </a:p>
      </dsp:txBody>
      <dsp:txXfrm>
        <a:off x="1191099" y="1255701"/>
        <a:ext cx="8055525" cy="2418989"/>
      </dsp:txXfrm>
    </dsp:sp>
    <dsp:sp modelId="{6D23AC0C-588D-4FA8-A146-0CFCAB874CC0}">
      <dsp:nvSpPr>
        <dsp:cNvPr id="0" name=""/>
        <dsp:cNvSpPr/>
      </dsp:nvSpPr>
      <dsp:spPr>
        <a:xfrm>
          <a:off x="-106923" y="959532"/>
          <a:ext cx="3023737" cy="302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8F1DB-1177-4628-86F7-3E9C443D0950}">
      <dsp:nvSpPr>
        <dsp:cNvPr id="0" name=""/>
        <dsp:cNvSpPr/>
      </dsp:nvSpPr>
      <dsp:spPr>
        <a:xfrm>
          <a:off x="1441261" y="0"/>
          <a:ext cx="5072098" cy="507209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77FF1-5EB1-491F-AD76-D0D32C9676FF}">
      <dsp:nvSpPr>
        <dsp:cNvPr id="0" name=""/>
        <dsp:cNvSpPr/>
      </dsp:nvSpPr>
      <dsp:spPr>
        <a:xfrm>
          <a:off x="3977310" y="509399"/>
          <a:ext cx="3296863" cy="713263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Constantia" panose="02030602050306030303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onstantia" panose="02030602050306030303" pitchFamily="18" charset="0"/>
            </a:rPr>
            <a:t>выявление профессиональных дефицитов руководителей ОО и организация адресной методической помощи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strike="sngStrike" kern="1200" dirty="0"/>
        </a:p>
      </dsp:txBody>
      <dsp:txXfrm>
        <a:off x="4012129" y="544218"/>
        <a:ext cx="3227225" cy="643625"/>
      </dsp:txXfrm>
    </dsp:sp>
    <dsp:sp modelId="{FBBAE741-1C52-47C3-8D2C-974C526CC5A3}">
      <dsp:nvSpPr>
        <dsp:cNvPr id="0" name=""/>
        <dsp:cNvSpPr/>
      </dsp:nvSpPr>
      <dsp:spPr>
        <a:xfrm>
          <a:off x="3977310" y="1311820"/>
          <a:ext cx="3296863" cy="713263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совершенствование механизмов принятия управленческих решений</a:t>
          </a:r>
        </a:p>
      </dsp:txBody>
      <dsp:txXfrm>
        <a:off x="4012129" y="1346639"/>
        <a:ext cx="3227225" cy="643625"/>
      </dsp:txXfrm>
    </dsp:sp>
    <dsp:sp modelId="{C9C8E374-8629-4B09-8C06-2F5FE4C17F88}">
      <dsp:nvSpPr>
        <dsp:cNvPr id="0" name=""/>
        <dsp:cNvSpPr/>
      </dsp:nvSpPr>
      <dsp:spPr>
        <a:xfrm>
          <a:off x="3977310" y="2114242"/>
          <a:ext cx="3296863" cy="713263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повышение качества профессиональной подготовки руководителей общеобразовательных организаций</a:t>
          </a:r>
        </a:p>
      </dsp:txBody>
      <dsp:txXfrm>
        <a:off x="4012129" y="2149061"/>
        <a:ext cx="3227225" cy="643625"/>
      </dsp:txXfrm>
    </dsp:sp>
    <dsp:sp modelId="{6132518B-BAE0-4F5B-93CD-BF26E8BC13BE}">
      <dsp:nvSpPr>
        <dsp:cNvPr id="0" name=""/>
        <dsp:cNvSpPr/>
      </dsp:nvSpPr>
      <dsp:spPr>
        <a:xfrm>
          <a:off x="3977310" y="2916664"/>
          <a:ext cx="3296863" cy="713263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проектирование мероприятий по обеспечению образовательной организации квалифицированными руководящими кадрами и определение школ-наставников</a:t>
          </a:r>
        </a:p>
      </dsp:txBody>
      <dsp:txXfrm>
        <a:off x="4012129" y="2951483"/>
        <a:ext cx="3227225" cy="643625"/>
      </dsp:txXfrm>
    </dsp:sp>
    <dsp:sp modelId="{25052D90-4A72-42B8-8DE9-4E3D386C5721}">
      <dsp:nvSpPr>
        <dsp:cNvPr id="0" name=""/>
        <dsp:cNvSpPr/>
      </dsp:nvSpPr>
      <dsp:spPr>
        <a:xfrm>
          <a:off x="3995047" y="3719086"/>
          <a:ext cx="3261389" cy="754454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оказание методической помощи и сопровождение руководителей общеобразовательных организаций </a:t>
          </a:r>
        </a:p>
      </dsp:txBody>
      <dsp:txXfrm>
        <a:off x="4031876" y="3755915"/>
        <a:ext cx="3187731" cy="680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73177-AA97-4D78-95DC-8D4D1D038BD4}">
      <dsp:nvSpPr>
        <dsp:cNvPr id="0" name=""/>
        <dsp:cNvSpPr/>
      </dsp:nvSpPr>
      <dsp:spPr>
        <a:xfrm>
          <a:off x="1" y="0"/>
          <a:ext cx="521779" cy="52177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C80AE-F823-4A36-BB7F-C74188ACAB0B}">
      <dsp:nvSpPr>
        <dsp:cNvPr id="0" name=""/>
        <dsp:cNvSpPr/>
      </dsp:nvSpPr>
      <dsp:spPr>
        <a:xfrm>
          <a:off x="52194" y="52177"/>
          <a:ext cx="417423" cy="417423"/>
        </a:xfrm>
        <a:prstGeom prst="chord">
          <a:avLst>
            <a:gd name="adj1" fmla="val 2332194"/>
            <a:gd name="adj2" fmla="val 858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0B313-E27C-44BF-8E38-AEC678430E96}">
      <dsp:nvSpPr>
        <dsp:cNvPr id="0" name=""/>
        <dsp:cNvSpPr/>
      </dsp:nvSpPr>
      <dsp:spPr>
        <a:xfrm>
          <a:off x="650621" y="0"/>
          <a:ext cx="1503356" cy="52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onstantia" panose="02030602050306030303" pitchFamily="18" charset="0"/>
            </a:rPr>
            <a:t>качество управленческой деятельности руководителей образовательных организаций</a:t>
          </a:r>
          <a:r>
            <a:rPr lang="ru-RU" sz="1400" b="0" kern="1200" dirty="0"/>
            <a:t> </a:t>
          </a:r>
        </a:p>
      </dsp:txBody>
      <dsp:txXfrm>
        <a:off x="650621" y="0"/>
        <a:ext cx="1503356" cy="521779"/>
      </dsp:txXfrm>
    </dsp:sp>
    <dsp:sp modelId="{EC5BD792-2163-4899-9D8A-DAD051608804}">
      <dsp:nvSpPr>
        <dsp:cNvPr id="0" name=""/>
        <dsp:cNvSpPr/>
      </dsp:nvSpPr>
      <dsp:spPr>
        <a:xfrm>
          <a:off x="2282802" y="0"/>
          <a:ext cx="521779" cy="52177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51D08-C3F4-4817-A80F-CA8854570058}">
      <dsp:nvSpPr>
        <dsp:cNvPr id="0" name=""/>
        <dsp:cNvSpPr/>
      </dsp:nvSpPr>
      <dsp:spPr>
        <a:xfrm>
          <a:off x="2329015" y="64838"/>
          <a:ext cx="417423" cy="417423"/>
        </a:xfrm>
        <a:prstGeom prst="chord">
          <a:avLst>
            <a:gd name="adj1" fmla="val 692220"/>
            <a:gd name="adj2" fmla="val 10107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46868-27AF-4A18-92B3-45204372BEEB}">
      <dsp:nvSpPr>
        <dsp:cNvPr id="0" name=""/>
        <dsp:cNvSpPr/>
      </dsp:nvSpPr>
      <dsp:spPr>
        <a:xfrm>
          <a:off x="2913285" y="0"/>
          <a:ext cx="1543597" cy="52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оценка уровня базовой подготовки обучающихся</a:t>
          </a:r>
          <a:r>
            <a:rPr lang="ru-RU" sz="1400" kern="1200" dirty="0"/>
            <a:t> </a:t>
          </a:r>
        </a:p>
      </dsp:txBody>
      <dsp:txXfrm>
        <a:off x="2913285" y="0"/>
        <a:ext cx="1543597" cy="521779"/>
      </dsp:txXfrm>
    </dsp:sp>
    <dsp:sp modelId="{7D7EB89E-7E2A-4A7D-B97F-5747820BA2F2}">
      <dsp:nvSpPr>
        <dsp:cNvPr id="0" name=""/>
        <dsp:cNvSpPr/>
      </dsp:nvSpPr>
      <dsp:spPr>
        <a:xfrm>
          <a:off x="4565587" y="0"/>
          <a:ext cx="521779" cy="52177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82779-B26B-475F-A819-C8457720B735}">
      <dsp:nvSpPr>
        <dsp:cNvPr id="0" name=""/>
        <dsp:cNvSpPr/>
      </dsp:nvSpPr>
      <dsp:spPr>
        <a:xfrm>
          <a:off x="4617765" y="52177"/>
          <a:ext cx="417423" cy="417423"/>
        </a:xfrm>
        <a:prstGeom prst="chord">
          <a:avLst>
            <a:gd name="adj1" fmla="val 20907780"/>
            <a:gd name="adj2" fmla="val 114922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5F42C-6421-4D8A-8B1F-64A4BDA19752}">
      <dsp:nvSpPr>
        <dsp:cNvPr id="0" name=""/>
        <dsp:cNvSpPr/>
      </dsp:nvSpPr>
      <dsp:spPr>
        <a:xfrm>
          <a:off x="5196070" y="0"/>
          <a:ext cx="1543597" cy="52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оценка уровня подготовки обучающихся высокого уровня</a:t>
          </a:r>
          <a:endParaRPr lang="ru-RU" sz="1400" kern="1200" dirty="0"/>
        </a:p>
      </dsp:txBody>
      <dsp:txXfrm>
        <a:off x="5196070" y="0"/>
        <a:ext cx="1543597" cy="521779"/>
      </dsp:txXfrm>
    </dsp:sp>
    <dsp:sp modelId="{7DFCBF38-1471-415E-9B0A-54E7C011BD3F}">
      <dsp:nvSpPr>
        <dsp:cNvPr id="0" name=""/>
        <dsp:cNvSpPr/>
      </dsp:nvSpPr>
      <dsp:spPr>
        <a:xfrm>
          <a:off x="6848372" y="0"/>
          <a:ext cx="521779" cy="52177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471D5-6A39-49C3-8BE0-0B0511C09CC0}">
      <dsp:nvSpPr>
        <dsp:cNvPr id="0" name=""/>
        <dsp:cNvSpPr/>
      </dsp:nvSpPr>
      <dsp:spPr>
        <a:xfrm>
          <a:off x="6900550" y="52177"/>
          <a:ext cx="417423" cy="417423"/>
        </a:xfrm>
        <a:prstGeom prst="chord">
          <a:avLst>
            <a:gd name="adj1" fmla="val 19267806"/>
            <a:gd name="adj2" fmla="val 13012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E8864-D115-4AFF-9D18-9F85D7C5E872}">
      <dsp:nvSpPr>
        <dsp:cNvPr id="0" name=""/>
        <dsp:cNvSpPr/>
      </dsp:nvSpPr>
      <dsp:spPr>
        <a:xfrm>
          <a:off x="7478856" y="0"/>
          <a:ext cx="1543597" cy="52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оценка компетенций руководителей образовательных организаций</a:t>
          </a:r>
        </a:p>
      </dsp:txBody>
      <dsp:txXfrm>
        <a:off x="7478856" y="0"/>
        <a:ext cx="1543597" cy="521779"/>
      </dsp:txXfrm>
    </dsp:sp>
    <dsp:sp modelId="{EBB099BB-D09C-488D-B607-5C02BD62334D}">
      <dsp:nvSpPr>
        <dsp:cNvPr id="0" name=""/>
        <dsp:cNvSpPr/>
      </dsp:nvSpPr>
      <dsp:spPr>
        <a:xfrm>
          <a:off x="9447831" y="0"/>
          <a:ext cx="521779" cy="52177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19385-C3A3-4009-BA9C-F914A15A1415}">
      <dsp:nvSpPr>
        <dsp:cNvPr id="0" name=""/>
        <dsp:cNvSpPr/>
      </dsp:nvSpPr>
      <dsp:spPr>
        <a:xfrm>
          <a:off x="9489361" y="43700"/>
          <a:ext cx="387694" cy="41742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FBD1B-B8FB-4116-9DA8-BDA800843EBE}">
      <dsp:nvSpPr>
        <dsp:cNvPr id="0" name=""/>
        <dsp:cNvSpPr/>
      </dsp:nvSpPr>
      <dsp:spPr>
        <a:xfrm>
          <a:off x="9761641" y="0"/>
          <a:ext cx="1543597" cy="52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9761641" y="0"/>
        <a:ext cx="1543597" cy="521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A6461-3D7C-40DA-B900-2A56E86A0EF1}">
      <dsp:nvSpPr>
        <dsp:cNvPr id="0" name=""/>
        <dsp:cNvSpPr/>
      </dsp:nvSpPr>
      <dsp:spPr>
        <a:xfrm>
          <a:off x="867" y="0"/>
          <a:ext cx="528347" cy="52834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36FF1-7C23-49A1-A969-B6A7B0D65345}">
      <dsp:nvSpPr>
        <dsp:cNvPr id="0" name=""/>
        <dsp:cNvSpPr/>
      </dsp:nvSpPr>
      <dsp:spPr>
        <a:xfrm>
          <a:off x="53702" y="52834"/>
          <a:ext cx="422678" cy="422678"/>
        </a:xfrm>
        <a:prstGeom prst="chord">
          <a:avLst>
            <a:gd name="adj1" fmla="val 2332194"/>
            <a:gd name="adj2" fmla="val 858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ECC85-E515-4A98-ABD8-7BFB6C8E4AEE}">
      <dsp:nvSpPr>
        <dsp:cNvPr id="0" name=""/>
        <dsp:cNvSpPr/>
      </dsp:nvSpPr>
      <dsp:spPr>
        <a:xfrm>
          <a:off x="639288" y="0"/>
          <a:ext cx="1563028" cy="528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организация профессиональной ориентации, профильного и дополнительного образования обучающихся</a:t>
          </a:r>
          <a:endParaRPr lang="ru-RU" sz="1400" kern="1200" dirty="0"/>
        </a:p>
      </dsp:txBody>
      <dsp:txXfrm>
        <a:off x="639288" y="0"/>
        <a:ext cx="1563028" cy="528347"/>
      </dsp:txXfrm>
    </dsp:sp>
    <dsp:sp modelId="{4D653F59-7CD2-44AF-B68D-2C4E54888DFC}">
      <dsp:nvSpPr>
        <dsp:cNvPr id="0" name=""/>
        <dsp:cNvSpPr/>
      </dsp:nvSpPr>
      <dsp:spPr>
        <a:xfrm>
          <a:off x="2312389" y="0"/>
          <a:ext cx="528347" cy="52834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D3BE4-503C-4A4E-9330-FBEF9B692299}">
      <dsp:nvSpPr>
        <dsp:cNvPr id="0" name=""/>
        <dsp:cNvSpPr/>
      </dsp:nvSpPr>
      <dsp:spPr>
        <a:xfrm>
          <a:off x="2365224" y="52834"/>
          <a:ext cx="422678" cy="422678"/>
        </a:xfrm>
        <a:prstGeom prst="chord">
          <a:avLst>
            <a:gd name="adj1" fmla="val 692220"/>
            <a:gd name="adj2" fmla="val 10107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52E7F-C6AB-49E9-B731-38EA8763C499}">
      <dsp:nvSpPr>
        <dsp:cNvPr id="0" name=""/>
        <dsp:cNvSpPr/>
      </dsp:nvSpPr>
      <dsp:spPr>
        <a:xfrm>
          <a:off x="2950809" y="0"/>
          <a:ext cx="1563028" cy="528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организация получения образования обучающимися с ОВЗ</a:t>
          </a:r>
        </a:p>
      </dsp:txBody>
      <dsp:txXfrm>
        <a:off x="2950809" y="0"/>
        <a:ext cx="1563028" cy="528347"/>
      </dsp:txXfrm>
    </dsp:sp>
    <dsp:sp modelId="{3623865D-6BEF-4182-B742-2C2B5B5A1C5E}">
      <dsp:nvSpPr>
        <dsp:cNvPr id="0" name=""/>
        <dsp:cNvSpPr/>
      </dsp:nvSpPr>
      <dsp:spPr>
        <a:xfrm>
          <a:off x="4623911" y="0"/>
          <a:ext cx="528347" cy="52834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318F6-7D49-42F3-88F1-A563B933B134}">
      <dsp:nvSpPr>
        <dsp:cNvPr id="0" name=""/>
        <dsp:cNvSpPr/>
      </dsp:nvSpPr>
      <dsp:spPr>
        <a:xfrm>
          <a:off x="4676746" y="52834"/>
          <a:ext cx="422678" cy="422678"/>
        </a:xfrm>
        <a:prstGeom prst="chord">
          <a:avLst>
            <a:gd name="adj1" fmla="val 20907780"/>
            <a:gd name="adj2" fmla="val 114922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41638-1C47-4B93-A8A0-6B7D8948CC3C}">
      <dsp:nvSpPr>
        <dsp:cNvPr id="0" name=""/>
        <dsp:cNvSpPr/>
      </dsp:nvSpPr>
      <dsp:spPr>
        <a:xfrm>
          <a:off x="5262331" y="0"/>
          <a:ext cx="1563028" cy="528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обеспечение деятельности для получения внешней оценки объективности результатов деятельности ОО</a:t>
          </a:r>
          <a:endParaRPr lang="ru-RU" sz="1400" kern="1200" dirty="0"/>
        </a:p>
      </dsp:txBody>
      <dsp:txXfrm>
        <a:off x="5262331" y="0"/>
        <a:ext cx="1563028" cy="528347"/>
      </dsp:txXfrm>
    </dsp:sp>
    <dsp:sp modelId="{0D9CA193-4A79-426C-8C04-6F0BCB5C8B2D}">
      <dsp:nvSpPr>
        <dsp:cNvPr id="0" name=""/>
        <dsp:cNvSpPr/>
      </dsp:nvSpPr>
      <dsp:spPr>
        <a:xfrm>
          <a:off x="6935433" y="0"/>
          <a:ext cx="528347" cy="52834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F1CD5-CDFE-4320-B77E-6953C2B78C7C}">
      <dsp:nvSpPr>
        <dsp:cNvPr id="0" name=""/>
        <dsp:cNvSpPr/>
      </dsp:nvSpPr>
      <dsp:spPr>
        <a:xfrm>
          <a:off x="6988267" y="52834"/>
          <a:ext cx="422678" cy="422678"/>
        </a:xfrm>
        <a:prstGeom prst="chord">
          <a:avLst>
            <a:gd name="adj1" fmla="val 19267806"/>
            <a:gd name="adj2" fmla="val 13012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14C3D-5EA9-4D20-9AB9-626304198368}">
      <dsp:nvSpPr>
        <dsp:cNvPr id="0" name=""/>
        <dsp:cNvSpPr/>
      </dsp:nvSpPr>
      <dsp:spPr>
        <a:xfrm>
          <a:off x="7573853" y="0"/>
          <a:ext cx="1563028" cy="528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создание условий осуществления образовательной деятельности;</a:t>
          </a:r>
        </a:p>
      </dsp:txBody>
      <dsp:txXfrm>
        <a:off x="7573853" y="0"/>
        <a:ext cx="1563028" cy="528347"/>
      </dsp:txXfrm>
    </dsp:sp>
    <dsp:sp modelId="{B3CFCE34-6361-474D-93FB-81D963B49C00}">
      <dsp:nvSpPr>
        <dsp:cNvPr id="0" name=""/>
        <dsp:cNvSpPr/>
      </dsp:nvSpPr>
      <dsp:spPr>
        <a:xfrm>
          <a:off x="9246954" y="0"/>
          <a:ext cx="528347" cy="52834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9B2DB-70A6-4E40-A04A-59C9B49BCECD}">
      <dsp:nvSpPr>
        <dsp:cNvPr id="0" name=""/>
        <dsp:cNvSpPr/>
      </dsp:nvSpPr>
      <dsp:spPr>
        <a:xfrm>
          <a:off x="9307613" y="52834"/>
          <a:ext cx="407030" cy="42267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ED7E5-98CC-4C8B-884E-0101CB05A362}">
      <dsp:nvSpPr>
        <dsp:cNvPr id="0" name=""/>
        <dsp:cNvSpPr/>
      </dsp:nvSpPr>
      <dsp:spPr>
        <a:xfrm>
          <a:off x="9885375" y="0"/>
          <a:ext cx="1563028" cy="528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обеспечение ОО квалифицированными кадрами и формирование резерва управленческих кадров</a:t>
          </a:r>
        </a:p>
      </dsp:txBody>
      <dsp:txXfrm>
        <a:off x="9885375" y="0"/>
        <a:ext cx="1563028" cy="5283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12F05-33E2-44BC-988F-8FF074F39F2E}">
      <dsp:nvSpPr>
        <dsp:cNvPr id="0" name=""/>
        <dsp:cNvSpPr/>
      </dsp:nvSpPr>
      <dsp:spPr>
        <a:xfrm>
          <a:off x="0" y="485223"/>
          <a:ext cx="7971245" cy="14585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657" tIns="249936" rIns="61865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onstantia" panose="02030602050306030303" pitchFamily="18" charset="0"/>
            </a:rPr>
            <a:t>Разработка индивидуальных образовательных маршрутов для руководителей ОО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onstantia" panose="02030602050306030303" pitchFamily="18" charset="0"/>
            </a:rPr>
            <a:t>Направление ИОМ в муниципалитеты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onstantia" panose="02030602050306030303" pitchFamily="18" charset="0"/>
            </a:rPr>
            <a:t>Направление руководителям муниципальных органов управления образованием информационных писем об образовательных ресурсах ТОИПКРО, реализуемых в </a:t>
          </a:r>
          <a:r>
            <a:rPr lang="ru-RU" sz="1800" kern="1200" dirty="0">
              <a:latin typeface="Constantia" panose="02030602050306030303" pitchFamily="18" charset="0"/>
            </a:rPr>
            <a:t>2022</a:t>
          </a:r>
          <a:r>
            <a:rPr lang="ru-RU" sz="1400" kern="1200" dirty="0">
              <a:latin typeface="Constantia" panose="02030602050306030303" pitchFamily="18" charset="0"/>
            </a:rPr>
            <a:t> году</a:t>
          </a:r>
        </a:p>
      </dsp:txBody>
      <dsp:txXfrm>
        <a:off x="0" y="485223"/>
        <a:ext cx="7971245" cy="1458526"/>
      </dsp:txXfrm>
    </dsp:sp>
    <dsp:sp modelId="{0463A425-6C5A-45A1-AD16-4216A2FA5B88}">
      <dsp:nvSpPr>
        <dsp:cNvPr id="0" name=""/>
        <dsp:cNvSpPr/>
      </dsp:nvSpPr>
      <dsp:spPr>
        <a:xfrm>
          <a:off x="180237" y="204625"/>
          <a:ext cx="5579871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06" tIns="0" rIns="2109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onstantia" panose="02030602050306030303" pitchFamily="18" charset="0"/>
            </a:rPr>
            <a:t>До  </a:t>
          </a:r>
          <a:r>
            <a:rPr lang="ru-RU" sz="2000" b="1" kern="1200" dirty="0">
              <a:latin typeface="Constantia" panose="02030602050306030303" pitchFamily="18" charset="0"/>
            </a:rPr>
            <a:t>30.09.2022 </a:t>
          </a:r>
          <a:r>
            <a:rPr lang="ru-RU" sz="2000" kern="1200" dirty="0">
              <a:latin typeface="Constantia" panose="02030602050306030303" pitchFamily="18" charset="0"/>
            </a:rPr>
            <a:t> года</a:t>
          </a:r>
        </a:p>
      </dsp:txBody>
      <dsp:txXfrm>
        <a:off x="203294" y="227682"/>
        <a:ext cx="5533757" cy="426206"/>
      </dsp:txXfrm>
    </dsp:sp>
    <dsp:sp modelId="{85E44DED-3B91-48EC-9E6D-9D262D8BFDC7}">
      <dsp:nvSpPr>
        <dsp:cNvPr id="0" name=""/>
        <dsp:cNvSpPr/>
      </dsp:nvSpPr>
      <dsp:spPr>
        <a:xfrm>
          <a:off x="0" y="2172771"/>
          <a:ext cx="797124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657" tIns="249936" rIns="61865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onstantia" panose="02030602050306030303" pitchFamily="18" charset="0"/>
            </a:rPr>
            <a:t>Согласование муниципалитетами ИОМ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onstantia" panose="02030602050306030303" pitchFamily="18" charset="0"/>
            </a:rPr>
            <a:t>Разработка и утверждение Планов методического сопровождения (внесение изменений в существующие)</a:t>
          </a:r>
        </a:p>
      </dsp:txBody>
      <dsp:txXfrm>
        <a:off x="0" y="2172771"/>
        <a:ext cx="7971245" cy="1058400"/>
      </dsp:txXfrm>
    </dsp:sp>
    <dsp:sp modelId="{85608585-0420-40C0-97CA-D2A55BEDEF26}">
      <dsp:nvSpPr>
        <dsp:cNvPr id="0" name=""/>
        <dsp:cNvSpPr/>
      </dsp:nvSpPr>
      <dsp:spPr>
        <a:xfrm>
          <a:off x="228894" y="1861170"/>
          <a:ext cx="5579871" cy="47232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06" tIns="0" rIns="2109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onstantia" panose="02030602050306030303" pitchFamily="18" charset="0"/>
            </a:rPr>
            <a:t>До </a:t>
          </a:r>
          <a:r>
            <a:rPr lang="ru-RU" sz="2000" b="1" kern="1200" dirty="0">
              <a:latin typeface="Constantia" panose="02030602050306030303" pitchFamily="18" charset="0"/>
            </a:rPr>
            <a:t>07.10.2022</a:t>
          </a:r>
          <a:r>
            <a:rPr lang="ru-RU" sz="2000" kern="1200" dirty="0">
              <a:latin typeface="Constantia" panose="02030602050306030303" pitchFamily="18" charset="0"/>
            </a:rPr>
            <a:t> года</a:t>
          </a:r>
        </a:p>
      </dsp:txBody>
      <dsp:txXfrm>
        <a:off x="251951" y="1884227"/>
        <a:ext cx="5533757" cy="426206"/>
      </dsp:txXfrm>
    </dsp:sp>
    <dsp:sp modelId="{C1B0F946-B125-4460-8751-67DFA7A5A813}">
      <dsp:nvSpPr>
        <dsp:cNvPr id="0" name=""/>
        <dsp:cNvSpPr/>
      </dsp:nvSpPr>
      <dsp:spPr>
        <a:xfrm>
          <a:off x="0" y="3489633"/>
          <a:ext cx="7971245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657" tIns="249936" rIns="61865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onstantia" panose="02030602050306030303" pitchFamily="18" charset="0"/>
            </a:rPr>
            <a:t>Предоставление утвержденных Планов методического сопровождения региональному координатору</a:t>
          </a:r>
        </a:p>
      </dsp:txBody>
      <dsp:txXfrm>
        <a:off x="0" y="3489633"/>
        <a:ext cx="7971245" cy="831600"/>
      </dsp:txXfrm>
    </dsp:sp>
    <dsp:sp modelId="{4E7AE453-0D64-48FD-8D6A-D8597D77808E}">
      <dsp:nvSpPr>
        <dsp:cNvPr id="0" name=""/>
        <dsp:cNvSpPr/>
      </dsp:nvSpPr>
      <dsp:spPr>
        <a:xfrm>
          <a:off x="151358" y="3188356"/>
          <a:ext cx="5327884" cy="4723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06" tIns="0" rIns="2109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onstantia" panose="02030602050306030303" pitchFamily="18" charset="0"/>
            </a:rPr>
            <a:t>До </a:t>
          </a:r>
          <a:r>
            <a:rPr lang="ru-RU" sz="2000" b="1" kern="1200" dirty="0">
              <a:latin typeface="Constantia" panose="02030602050306030303" pitchFamily="18" charset="0"/>
            </a:rPr>
            <a:t>14.10.2022</a:t>
          </a:r>
          <a:r>
            <a:rPr lang="ru-RU" sz="2000" kern="1200" dirty="0">
              <a:latin typeface="Constantia" panose="02030602050306030303" pitchFamily="18" charset="0"/>
            </a:rPr>
            <a:t> года</a:t>
          </a:r>
        </a:p>
      </dsp:txBody>
      <dsp:txXfrm>
        <a:off x="174415" y="3211413"/>
        <a:ext cx="5281770" cy="426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12F05-33E2-44BC-988F-8FF074F39F2E}">
      <dsp:nvSpPr>
        <dsp:cNvPr id="0" name=""/>
        <dsp:cNvSpPr/>
      </dsp:nvSpPr>
      <dsp:spPr>
        <a:xfrm>
          <a:off x="0" y="360323"/>
          <a:ext cx="8396119" cy="13794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632" tIns="145796" rIns="65163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onstantia" panose="02030602050306030303" pitchFamily="18" charset="0"/>
            </a:rPr>
            <a:t>В рамках деятельности Центра непрерывного повышения профессионального мастерства педагогических работников организация сопровождения процесса освоения дополнительных профессиональных (в соответствии с ИОМ)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onstantia" panose="02030602050306030303" pitchFamily="18" charset="0"/>
            </a:rPr>
            <a:t>Обеспечение доступности информации для руководителей общеобразовательных организаций на официальном сайте ТОИПКРО в разделе кафедры управления образованием «Оценка эффективности деятельности руководителей ОО»</a:t>
          </a:r>
        </a:p>
      </dsp:txBody>
      <dsp:txXfrm>
        <a:off x="0" y="360323"/>
        <a:ext cx="8396119" cy="1379469"/>
      </dsp:txXfrm>
    </dsp:sp>
    <dsp:sp modelId="{0463A425-6C5A-45A1-AD16-4216A2FA5B88}">
      <dsp:nvSpPr>
        <dsp:cNvPr id="0" name=""/>
        <dsp:cNvSpPr/>
      </dsp:nvSpPr>
      <dsp:spPr>
        <a:xfrm>
          <a:off x="189844" y="95212"/>
          <a:ext cx="5679218" cy="2894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147" tIns="0" rIns="2221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onstantia" panose="02030602050306030303" pitchFamily="18" charset="0"/>
            </a:rPr>
            <a:t>В течении 2022-2023 учебного года</a:t>
          </a:r>
        </a:p>
      </dsp:txBody>
      <dsp:txXfrm>
        <a:off x="203972" y="109340"/>
        <a:ext cx="5650962" cy="261155"/>
      </dsp:txXfrm>
    </dsp:sp>
    <dsp:sp modelId="{85E44DED-3B91-48EC-9E6D-9D262D8BFDC7}">
      <dsp:nvSpPr>
        <dsp:cNvPr id="0" name=""/>
        <dsp:cNvSpPr/>
      </dsp:nvSpPr>
      <dsp:spPr>
        <a:xfrm>
          <a:off x="0" y="1857628"/>
          <a:ext cx="8396119" cy="837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632" tIns="145796" rIns="65163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Направление руководителям муниципальных органов управления образованием информационные письма об образовательных ресурсах ТОИПКРО, реализуемых в 2023 году (первое полугодие)</a:t>
          </a:r>
        </a:p>
      </dsp:txBody>
      <dsp:txXfrm>
        <a:off x="0" y="1857628"/>
        <a:ext cx="8396119" cy="837081"/>
      </dsp:txXfrm>
    </dsp:sp>
    <dsp:sp modelId="{85608585-0420-40C0-97CA-D2A55BEDEF26}">
      <dsp:nvSpPr>
        <dsp:cNvPr id="0" name=""/>
        <dsp:cNvSpPr/>
      </dsp:nvSpPr>
      <dsp:spPr>
        <a:xfrm>
          <a:off x="241094" y="1659627"/>
          <a:ext cx="5752508" cy="27538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147" tIns="0" rIns="2221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onstantia" panose="02030602050306030303" pitchFamily="18" charset="0"/>
            </a:rPr>
            <a:t>До </a:t>
          </a:r>
          <a:r>
            <a:rPr lang="ru-RU" sz="2000" b="1" kern="1200" dirty="0">
              <a:latin typeface="Constantia" panose="02030602050306030303" pitchFamily="18" charset="0"/>
            </a:rPr>
            <a:t>31.01.2023</a:t>
          </a:r>
          <a:r>
            <a:rPr lang="ru-RU" sz="2000" kern="1200" dirty="0">
              <a:latin typeface="Constantia" panose="02030602050306030303" pitchFamily="18" charset="0"/>
            </a:rPr>
            <a:t> года</a:t>
          </a:r>
        </a:p>
      </dsp:txBody>
      <dsp:txXfrm>
        <a:off x="254537" y="1673070"/>
        <a:ext cx="5725622" cy="248500"/>
      </dsp:txXfrm>
    </dsp:sp>
    <dsp:sp modelId="{C1B0F946-B125-4460-8751-67DFA7A5A813}">
      <dsp:nvSpPr>
        <dsp:cNvPr id="0" name=""/>
        <dsp:cNvSpPr/>
      </dsp:nvSpPr>
      <dsp:spPr>
        <a:xfrm>
          <a:off x="0" y="3009725"/>
          <a:ext cx="8396119" cy="12996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632" tIns="145796" rIns="65163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Подготовка нормативных документов, регламентирующих проведение процедуры Оценки эффективности руководителей в 2023 году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  <a:ea typeface="+mn-ea"/>
              <a:cs typeface="+mn-cs"/>
            </a:rPr>
            <a:t>Организация и проведение курсов повышения квалификации для экспертов по проведению Оценки эффективности руководителей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</dsp:txBody>
      <dsp:txXfrm>
        <a:off x="0" y="3009725"/>
        <a:ext cx="8396119" cy="1299679"/>
      </dsp:txXfrm>
    </dsp:sp>
    <dsp:sp modelId="{4E7AE453-0D64-48FD-8D6A-D8597D77808E}">
      <dsp:nvSpPr>
        <dsp:cNvPr id="0" name=""/>
        <dsp:cNvSpPr/>
      </dsp:nvSpPr>
      <dsp:spPr>
        <a:xfrm>
          <a:off x="276169" y="2641954"/>
          <a:ext cx="5967264" cy="41099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147" tIns="0" rIns="2221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onstantia" panose="02030602050306030303" pitchFamily="18" charset="0"/>
            </a:rPr>
            <a:t>До </a:t>
          </a:r>
          <a:r>
            <a:rPr lang="ru-RU" sz="2000" b="1" kern="1200" dirty="0">
              <a:latin typeface="Constantia" panose="02030602050306030303" pitchFamily="18" charset="0"/>
            </a:rPr>
            <a:t>31.03.2023</a:t>
          </a:r>
          <a:r>
            <a:rPr lang="ru-RU" sz="2000" kern="1200" dirty="0">
              <a:latin typeface="Constantia" panose="02030602050306030303" pitchFamily="18" charset="0"/>
            </a:rPr>
            <a:t> года</a:t>
          </a:r>
        </a:p>
      </dsp:txBody>
      <dsp:txXfrm>
        <a:off x="296232" y="2662017"/>
        <a:ext cx="5927138" cy="370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825F-7CB6-43B7-85DA-5759A6723E1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CEC0-8163-4015-B1A0-0546ED636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5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58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5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47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8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0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0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2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9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0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84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7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9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2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4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1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6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7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5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3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3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4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2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71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8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19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9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68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5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50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52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85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8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38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53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07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48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60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81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10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13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8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15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45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37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83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15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8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39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31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47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7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5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21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74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9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04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01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21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334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7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862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3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37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22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6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41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70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77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2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88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16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933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74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53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175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59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81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15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776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97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226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828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6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552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41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145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68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80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6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437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81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76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1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1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E79CB-4FDB-4489-92CF-8F164FD2240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95A2-3740-46BB-AED5-27456FA5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8-926-145-87-01.ru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www.8-926-145-87-01.ru/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1864" y="4221088"/>
            <a:ext cx="6902794" cy="1440160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chemeClr val="bg1"/>
                </a:solidFill>
                <a:latin typeface="Constantia" pitchFamily="18" charset="0"/>
              </a:rPr>
              <a:t>Результаты проведения регионального мониторинга оценки эффективности деятельности руководителей общеобразовательных организаций Томской области в 2022 году </a:t>
            </a:r>
          </a:p>
        </p:txBody>
      </p:sp>
    </p:spTree>
    <p:extLst>
      <p:ext uri="{BB962C8B-B14F-4D97-AF65-F5344CB8AC3E}">
        <p14:creationId xmlns:p14="http://schemas.microsoft.com/office/powerpoint/2010/main" val="389129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061320" y="101935"/>
            <a:ext cx="692311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  <a:r>
              <a:rPr lang="ru-RU" sz="3200" b="1" dirty="0">
                <a:solidFill>
                  <a:srgbClr val="009999"/>
                </a:solidFill>
                <a:latin typeface="Constantia" panose="02030602050306030303" pitchFamily="18" charset="0"/>
              </a:rPr>
              <a:t> школы Томской области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40216" y="6381329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>
                <a:solidFill>
                  <a:srgbClr val="4BACC6">
                    <a:lumMod val="75000"/>
                  </a:srgbClr>
                </a:solidFill>
              </a:rPr>
              <a:pPr/>
              <a:t>10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417" y="2768432"/>
            <a:ext cx="4002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109 </a:t>
            </a:r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891ED-E197-4E3A-A597-FC59AEF3DCBC}"/>
              </a:ext>
            </a:extLst>
          </p:cNvPr>
          <p:cNvSpPr txBox="1"/>
          <p:nvPr/>
        </p:nvSpPr>
        <p:spPr>
          <a:xfrm>
            <a:off x="7857336" y="2808885"/>
            <a:ext cx="3343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 </a:t>
            </a:r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руководителя</a:t>
            </a:r>
          </a:p>
          <a:p>
            <a:pPr algn="ctr"/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6A4C1-85E4-4134-BFA7-4BC8CE916CCE}"/>
              </a:ext>
            </a:extLst>
          </p:cNvPr>
          <p:cNvSpPr txBox="1"/>
          <p:nvPr/>
        </p:nvSpPr>
        <p:spPr>
          <a:xfrm>
            <a:off x="4506456" y="3722539"/>
            <a:ext cx="3460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113 </a:t>
            </a:r>
            <a:r>
              <a:rPr lang="ru-RU" sz="2800" b="1" dirty="0"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E7AAD-280B-4F41-8F38-2871AE53F51A}"/>
              </a:ext>
            </a:extLst>
          </p:cNvPr>
          <p:cNvSpPr txBox="1"/>
          <p:nvPr/>
        </p:nvSpPr>
        <p:spPr>
          <a:xfrm>
            <a:off x="1392702" y="1406769"/>
            <a:ext cx="1018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Участие руководителей ОО в процедуре Оценки эффективности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7876FE4-37BB-45F3-BAB0-A25164104EA4}"/>
              </a:ext>
            </a:extLst>
          </p:cNvPr>
          <p:cNvSpPr/>
          <p:nvPr/>
        </p:nvSpPr>
        <p:spPr>
          <a:xfrm rot="1622210" flipH="1">
            <a:off x="3061320" y="2006683"/>
            <a:ext cx="314926" cy="716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EA8665-1EA4-4D96-87BE-553990F6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60378">
            <a:off x="8116672" y="2011392"/>
            <a:ext cx="512108" cy="7132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AAA56-45E7-44AE-8956-92743A14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69096">
            <a:off x="5514452" y="2584337"/>
            <a:ext cx="86570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9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89391"/>
              </p:ext>
            </p:extLst>
          </p:nvPr>
        </p:nvGraphicFramePr>
        <p:xfrm>
          <a:off x="184727" y="91440"/>
          <a:ext cx="11841018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742">
                  <a:extLst>
                    <a:ext uri="{9D8B030D-6E8A-4147-A177-3AD203B41FA5}">
                      <a16:colId xmlns:a16="http://schemas.microsoft.com/office/drawing/2014/main" val="1950798295"/>
                    </a:ext>
                  </a:extLst>
                </a:gridCol>
                <a:gridCol w="5980404">
                  <a:extLst>
                    <a:ext uri="{9D8B030D-6E8A-4147-A177-3AD203B41FA5}">
                      <a16:colId xmlns:a16="http://schemas.microsoft.com/office/drawing/2014/main" val="4185431503"/>
                    </a:ext>
                  </a:extLst>
                </a:gridCol>
                <a:gridCol w="1455604">
                  <a:extLst>
                    <a:ext uri="{9D8B030D-6E8A-4147-A177-3AD203B41FA5}">
                      <a16:colId xmlns:a16="http://schemas.microsoft.com/office/drawing/2014/main" val="2189504638"/>
                    </a:ext>
                  </a:extLst>
                </a:gridCol>
                <a:gridCol w="1227396">
                  <a:extLst>
                    <a:ext uri="{9D8B030D-6E8A-4147-A177-3AD203B41FA5}">
                      <a16:colId xmlns:a16="http://schemas.microsoft.com/office/drawing/2014/main" val="3256127526"/>
                    </a:ext>
                  </a:extLst>
                </a:gridCol>
                <a:gridCol w="1276536">
                  <a:extLst>
                    <a:ext uri="{9D8B030D-6E8A-4147-A177-3AD203B41FA5}">
                      <a16:colId xmlns:a16="http://schemas.microsoft.com/office/drawing/2014/main" val="3396132161"/>
                    </a:ext>
                  </a:extLst>
                </a:gridCol>
                <a:gridCol w="1097336">
                  <a:extLst>
                    <a:ext uri="{9D8B030D-6E8A-4147-A177-3AD203B41FA5}">
                      <a16:colId xmlns:a16="http://schemas.microsoft.com/office/drawing/2014/main" val="2319529545"/>
                    </a:ext>
                  </a:extLst>
                </a:gridCol>
              </a:tblGrid>
              <a:tr h="37985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№ п/п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  <a:p>
                      <a:r>
                        <a:rPr lang="ru-RU" sz="1200" dirty="0"/>
                        <a:t>Муниципальные системы образования Томской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ОО</a:t>
                      </a:r>
                    </a:p>
                    <a:p>
                      <a:r>
                        <a:rPr lang="ru-RU" sz="1200" dirty="0"/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ОО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  год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участия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 год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участия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44554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Александровского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93462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Асиновского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51710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Бакчарского</a:t>
                      </a:r>
                      <a:r>
                        <a:rPr lang="ru-RU" sz="1200" b="1" baseline="0" dirty="0"/>
                        <a:t>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34621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</a:t>
                      </a:r>
                      <a:r>
                        <a:rPr lang="ru-RU" sz="1200" b="1" baseline="0" dirty="0"/>
                        <a:t> </a:t>
                      </a:r>
                      <a:r>
                        <a:rPr lang="ru-RU" sz="1200" b="1" dirty="0"/>
                        <a:t>Верхнекетского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902523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Зырянского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9512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</a:t>
                      </a:r>
                      <a:r>
                        <a:rPr lang="ru-RU" sz="1200" b="1" baseline="0" dirty="0"/>
                        <a:t> Администрации Каргасокского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557101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Кожевниковского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09649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Колпашевского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709612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 Кривошеинского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0781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МО Администрации г. Кедровый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002030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</a:t>
                      </a:r>
                      <a:r>
                        <a:rPr lang="ru-RU" sz="1200" b="1" baseline="0" dirty="0"/>
                        <a:t> образования Администрации Молчановского района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49169"/>
                  </a:ext>
                </a:extLst>
              </a:tr>
              <a:tr h="2560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Парабельского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35348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</a:t>
                      </a:r>
                      <a:r>
                        <a:rPr lang="ru-RU" sz="1200" b="1" baseline="0" dirty="0"/>
                        <a:t> Администрации Первомайского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566825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ЗАТО Северск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428719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городского округа Стрежевой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28280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Тегульдетского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77580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Департамент образования Администрации г. Томска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77976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 Администрации</a:t>
                      </a:r>
                      <a:r>
                        <a:rPr lang="ru-RU" sz="1200" b="1" baseline="0" dirty="0"/>
                        <a:t> </a:t>
                      </a:r>
                      <a:r>
                        <a:rPr lang="ru-RU" sz="1200" b="1" dirty="0"/>
                        <a:t>Томского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65757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</a:t>
                      </a:r>
                      <a:r>
                        <a:rPr lang="ru-RU" sz="1200" b="1" dirty="0" err="1"/>
                        <a:t>Чаинского</a:t>
                      </a:r>
                      <a:r>
                        <a:rPr lang="ru-RU" sz="1200" b="1" dirty="0"/>
                        <a:t>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3629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Шегарского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885333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Областные</a:t>
                      </a:r>
                      <a:r>
                        <a:rPr lang="ru-RU" sz="1200" b="1" baseline="0" dirty="0"/>
                        <a:t> ОО, подведомственные ДОО ТО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24799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35,5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25,52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0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0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077" y="214002"/>
            <a:ext cx="8946199" cy="52621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     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4488" y="1677354"/>
            <a:ext cx="2678081" cy="1573781"/>
          </a:xfrm>
          <a:prstGeom prst="ellipse">
            <a:avLst/>
          </a:prstGeom>
          <a:solidFill>
            <a:srgbClr val="3494BA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70" y="1760927"/>
            <a:ext cx="5704611" cy="12137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5033" y="2651724"/>
            <a:ext cx="1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3050" y="1873506"/>
            <a:ext cx="1940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Анализ эффективности принятых мер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67966">
            <a:off x="7695321" y="1464078"/>
            <a:ext cx="838632" cy="5531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60059">
            <a:off x="8667022" y="3252203"/>
            <a:ext cx="793446" cy="84837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56358">
            <a:off x="7609924" y="5113632"/>
            <a:ext cx="932769" cy="10120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30324">
            <a:off x="3567468" y="4896576"/>
            <a:ext cx="1240562" cy="121211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59382">
            <a:off x="2822561" y="2789417"/>
            <a:ext cx="1336190" cy="13460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844EBB-C824-4056-B014-9ED8DA5B5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5563" y="1677355"/>
            <a:ext cx="2533622" cy="16597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0AEF78-F401-4E1C-989C-8CD005455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708" y="3770302"/>
            <a:ext cx="2653602" cy="18689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4CD762-9D3A-40F0-85A3-E1228BD0F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558" y="4841652"/>
            <a:ext cx="2810638" cy="16644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A324A2-871C-4FB4-8379-8067490B7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992" y="3765676"/>
            <a:ext cx="2810638" cy="19082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9C7A91-1F10-4CF6-8737-8482C7332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939" y="400918"/>
            <a:ext cx="2650792" cy="16466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30E0E1-1332-4BD0-BC0F-359FD46D4406}"/>
              </a:ext>
            </a:extLst>
          </p:cNvPr>
          <p:cNvSpPr txBox="1"/>
          <p:nvPr/>
        </p:nvSpPr>
        <p:spPr>
          <a:xfrm>
            <a:off x="5000522" y="663438"/>
            <a:ext cx="201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 Цель: выявление профессиональных дефицитов руководителей ОО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D57283-AA62-4539-9D63-EEC5597D5181}"/>
              </a:ext>
            </a:extLst>
          </p:cNvPr>
          <p:cNvSpPr txBox="1"/>
          <p:nvPr/>
        </p:nvSpPr>
        <p:spPr>
          <a:xfrm>
            <a:off x="8651993" y="1925589"/>
            <a:ext cx="1900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Критерии: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распоряжение ДОО ТО от 11.02.2022 № 162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EF522-B34C-44F7-8D61-AFB218F95F75}"/>
              </a:ext>
            </a:extLst>
          </p:cNvPr>
          <p:cNvSpPr txBox="1"/>
          <p:nvPr/>
        </p:nvSpPr>
        <p:spPr>
          <a:xfrm>
            <a:off x="8727204" y="3963917"/>
            <a:ext cx="2481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      Мониторинг:</a:t>
            </a:r>
          </a:p>
          <a:p>
            <a:r>
              <a:rPr lang="ru-RU" sz="1600" dirty="0">
                <a:solidFill>
                  <a:schemeClr val="bg1"/>
                </a:solidFill>
              </a:rPr>
              <a:t>11 апреля - 16 мая 2022</a:t>
            </a:r>
          </a:p>
          <a:p>
            <a:r>
              <a:rPr lang="ru-RU" sz="1600" dirty="0">
                <a:solidFill>
                  <a:schemeClr val="bg1"/>
                </a:solidFill>
              </a:rPr>
              <a:t>Распоряжение ДОО ТО от 11.02.2022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Приказы МОУО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381C92-F515-4913-A4CB-6A74BC4C48E9}"/>
              </a:ext>
            </a:extLst>
          </p:cNvPr>
          <p:cNvSpPr txBox="1"/>
          <p:nvPr/>
        </p:nvSpPr>
        <p:spPr>
          <a:xfrm>
            <a:off x="5123640" y="4996521"/>
            <a:ext cx="2595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Анализ, адресные </a:t>
            </a:r>
          </a:p>
          <a:p>
            <a:r>
              <a:rPr lang="ru-RU" sz="1600" dirty="0">
                <a:solidFill>
                  <a:schemeClr val="bg1"/>
                </a:solidFill>
              </a:rPr>
              <a:t>рекомендации: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до 01.06.2022 – МОУО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до 01.07.2022 - ТОИПКРО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180B7A-185C-415F-9623-749D581F55DB}"/>
              </a:ext>
            </a:extLst>
          </p:cNvPr>
          <p:cNvSpPr txBox="1"/>
          <p:nvPr/>
        </p:nvSpPr>
        <p:spPr>
          <a:xfrm>
            <a:off x="1842311" y="3887990"/>
            <a:ext cx="27220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Управленческие</a:t>
            </a:r>
          </a:p>
          <a:p>
            <a:r>
              <a:rPr lang="ru-RU" sz="1600" dirty="0">
                <a:solidFill>
                  <a:schemeClr val="bg1"/>
                </a:solidFill>
              </a:rPr>
              <a:t>решения: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до 14.10.2022 </a:t>
            </a:r>
          </a:p>
          <a:p>
            <a:r>
              <a:rPr lang="ru-RU" dirty="0">
                <a:solidFill>
                  <a:schemeClr val="bg1"/>
                </a:solidFill>
              </a:rPr>
              <a:t>- План метод. сопровождения</a:t>
            </a:r>
          </a:p>
          <a:p>
            <a:r>
              <a:rPr lang="ru-RU" dirty="0">
                <a:solidFill>
                  <a:schemeClr val="bg1"/>
                </a:solidFill>
              </a:rPr>
              <a:t>- ИОМ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904084-F037-4ACA-8993-9EC8FA6EF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44223">
            <a:off x="3785134" y="1064043"/>
            <a:ext cx="932769" cy="1012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D6F08-CCE6-4246-949A-CC11CDE4189C}"/>
              </a:ext>
            </a:extLst>
          </p:cNvPr>
          <p:cNvSpPr txBox="1"/>
          <p:nvPr/>
        </p:nvSpPr>
        <p:spPr>
          <a:xfrm>
            <a:off x="4552830" y="2849090"/>
            <a:ext cx="3164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Управленческий цикл</a:t>
            </a: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6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D57532-CF24-4CC7-9D4D-8517ED6E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5F23682-51CE-4257-B1A1-88BF0E099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39841"/>
              </p:ext>
            </p:extLst>
          </p:nvPr>
        </p:nvGraphicFramePr>
        <p:xfrm>
          <a:off x="2588457" y="1285435"/>
          <a:ext cx="7737230" cy="496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1190CA-B607-4017-B57A-56F2484D0DF6}"/>
              </a:ext>
            </a:extLst>
          </p:cNvPr>
          <p:cNvSpPr/>
          <p:nvPr/>
        </p:nvSpPr>
        <p:spPr>
          <a:xfrm>
            <a:off x="2514662" y="454953"/>
            <a:ext cx="8292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Constantia" panose="02030602050306030303" pitchFamily="18" charset="0"/>
                <a:ea typeface="+mj-ea"/>
                <a:cs typeface="+mj-cs"/>
              </a:rPr>
              <a:t>Оценка эффективности деятельности руководителей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14075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2" y="1494735"/>
            <a:ext cx="8700416" cy="477089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81 - 100%  -  </a:t>
            </a:r>
            <a:r>
              <a:rPr lang="ru-RU" sz="2200" dirty="0">
                <a:latin typeface="Constantia" panose="02030602050306030303" pitchFamily="18" charset="0"/>
              </a:rPr>
              <a:t>от максимально возможного результата – руководитель ОО показал высокий результат и может быть наставником/тьютором;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61 - 80%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 -  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200" dirty="0">
                <a:latin typeface="Constantia" panose="02030602050306030303" pitchFamily="18" charset="0"/>
              </a:rPr>
              <a:t>показал средний уровень и требуется методическая  поддержка (стажировка); 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51-60%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-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  </a:t>
            </a:r>
            <a:r>
              <a:rPr lang="ru-RU" sz="2200" dirty="0">
                <a:latin typeface="Constantia" panose="02030602050306030303" pitchFamily="18" charset="0"/>
              </a:rPr>
              <a:t>показал ниже среднего уровня и требуется прохождение курсов повышения квалификации, направленных на совершенствование управленческих компетенций по выявленным дефицитам; 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50%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и ниже   -</a:t>
            </a:r>
            <a:r>
              <a:rPr lang="ru-RU" sz="2200" dirty="0">
                <a:latin typeface="Constantia" panose="02030602050306030303" pitchFamily="18" charset="0"/>
              </a:rPr>
              <a:t> показал низкий результат и требуется помощь наставника/тьютора и прохождение курсов повышения квалификации, направленных на совершенствование управленческих компетенций по выявленным дефицитам.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574" y="5264874"/>
            <a:ext cx="1245816" cy="9361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75AB17-CB6F-43CA-A14D-BE251102F6C8}"/>
              </a:ext>
            </a:extLst>
          </p:cNvPr>
          <p:cNvSpPr/>
          <p:nvPr/>
        </p:nvSpPr>
        <p:spPr>
          <a:xfrm>
            <a:off x="2235201" y="449833"/>
            <a:ext cx="7435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Максимальная сумма баллов, установленных системой показателей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 баллов</a:t>
            </a:r>
          </a:p>
        </p:txBody>
      </p:sp>
    </p:spTree>
    <p:extLst>
      <p:ext uri="{BB962C8B-B14F-4D97-AF65-F5344CB8AC3E}">
        <p14:creationId xmlns:p14="http://schemas.microsoft.com/office/powerpoint/2010/main" val="171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842" y="321420"/>
            <a:ext cx="8451273" cy="1143000"/>
          </a:xfrm>
        </p:spPr>
        <p:txBody>
          <a:bodyPr>
            <a:noAutofit/>
          </a:bodyPr>
          <a:lstStyle/>
          <a:p>
            <a:pPr algn="l" fontAlgn="base"/>
            <a:r>
              <a:rPr lang="ru-RU" sz="2400" b="1" dirty="0">
                <a:solidFill>
                  <a:srgbClr val="009999"/>
                </a:solidFill>
              </a:rPr>
              <a:t>  </a:t>
            </a:r>
            <a:r>
              <a:rPr lang="ru-RU" sz="2400" b="1" dirty="0">
                <a:solidFill>
                  <a:srgbClr val="009999"/>
                </a:solidFill>
                <a:latin typeface="Constantia" panose="02030602050306030303" pitchFamily="18" charset="0"/>
              </a:rPr>
              <a:t>Оценка эффективности деятельности руководителей</a:t>
            </a:r>
            <a:br>
              <a:rPr lang="ru-RU" sz="2400" b="1" dirty="0">
                <a:solidFill>
                  <a:srgbClr val="009999"/>
                </a:solidFill>
                <a:latin typeface="Constantia" panose="02030602050306030303" pitchFamily="18" charset="0"/>
              </a:rPr>
            </a:br>
            <a:r>
              <a:rPr lang="ru-RU" sz="2400" b="1" dirty="0">
                <a:solidFill>
                  <a:srgbClr val="009999"/>
                </a:solidFill>
                <a:latin typeface="Constantia" panose="02030602050306030303" pitchFamily="18" charset="0"/>
              </a:rPr>
              <a:t>        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87489" y="1396157"/>
            <a:ext cx="9676900" cy="5461843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>
                <a:solidFill>
                  <a:srgbClr val="4BACC6">
                    <a:lumMod val="75000"/>
                  </a:srgbClr>
                </a:solidFill>
              </a:rPr>
              <a:pPr/>
              <a:t>15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1AED890-8F58-4E9C-A751-6AE4A1C3C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045729"/>
              </p:ext>
            </p:extLst>
          </p:nvPr>
        </p:nvGraphicFramePr>
        <p:xfrm>
          <a:off x="1487489" y="1464420"/>
          <a:ext cx="9217021" cy="445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54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A70231-1074-40F6-B59C-C095CA50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EA19A52-0F7D-4035-9C98-2F09CF819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735827"/>
              </p:ext>
            </p:extLst>
          </p:nvPr>
        </p:nvGraphicFramePr>
        <p:xfrm>
          <a:off x="1330036" y="1366982"/>
          <a:ext cx="9993746" cy="498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8324A7-F756-4367-A618-DD9E64593EC0}"/>
              </a:ext>
            </a:extLst>
          </p:cNvPr>
          <p:cNvSpPr/>
          <p:nvPr/>
        </p:nvSpPr>
        <p:spPr>
          <a:xfrm>
            <a:off x="2530763" y="501649"/>
            <a:ext cx="833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Constantia" panose="02030602050306030303" pitchFamily="18" charset="0"/>
                <a:ea typeface="+mj-ea"/>
                <a:cs typeface="+mj-cs"/>
              </a:rPr>
              <a:t>Оценка эффективности деятельности руководителей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69933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11648"/>
              </p:ext>
            </p:extLst>
          </p:nvPr>
        </p:nvGraphicFramePr>
        <p:xfrm>
          <a:off x="411018" y="91440"/>
          <a:ext cx="11369963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87">
                  <a:extLst>
                    <a:ext uri="{9D8B030D-6E8A-4147-A177-3AD203B41FA5}">
                      <a16:colId xmlns:a16="http://schemas.microsoft.com/office/drawing/2014/main" val="1950798295"/>
                    </a:ext>
                  </a:extLst>
                </a:gridCol>
                <a:gridCol w="6303731">
                  <a:extLst>
                    <a:ext uri="{9D8B030D-6E8A-4147-A177-3AD203B41FA5}">
                      <a16:colId xmlns:a16="http://schemas.microsoft.com/office/drawing/2014/main" val="4185431503"/>
                    </a:ext>
                  </a:extLst>
                </a:gridCol>
                <a:gridCol w="2068946">
                  <a:extLst>
                    <a:ext uri="{9D8B030D-6E8A-4147-A177-3AD203B41FA5}">
                      <a16:colId xmlns:a16="http://schemas.microsoft.com/office/drawing/2014/main" val="2189504638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3256127526"/>
                    </a:ext>
                  </a:extLst>
                </a:gridCol>
              </a:tblGrid>
              <a:tr h="37985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№ п/п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  <a:p>
                      <a:r>
                        <a:rPr lang="ru-RU" sz="1200" dirty="0"/>
                        <a:t>Наименование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Средний % по муниципалитету 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% по муниципалитету 2022 год</a:t>
                      </a:r>
                    </a:p>
                    <a:p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44554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Александровского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893462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Асиновского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551710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Бакчарского</a:t>
                      </a:r>
                      <a:r>
                        <a:rPr lang="ru-RU" sz="1200" b="1" baseline="0" dirty="0"/>
                        <a:t>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334621"/>
                  </a:ext>
                </a:extLst>
              </a:tr>
              <a:tr h="2062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</a:t>
                      </a:r>
                      <a:r>
                        <a:rPr lang="ru-RU" sz="1200" b="1" baseline="0" dirty="0"/>
                        <a:t> </a:t>
                      </a:r>
                      <a:r>
                        <a:rPr lang="ru-RU" sz="1200" b="1" dirty="0"/>
                        <a:t>Верхнекетского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902523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Зырянского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19512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</a:t>
                      </a:r>
                      <a:r>
                        <a:rPr lang="ru-RU" sz="1200" b="1" baseline="0" dirty="0"/>
                        <a:t> Администрации Каргасокского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557101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Кожевниковского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2009649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Колпашевского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709612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 Кривошеинского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40781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МО Администрации г. Кедровый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50,6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002030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</a:t>
                      </a:r>
                      <a:r>
                        <a:rPr lang="ru-RU" sz="1200" b="1" baseline="0" dirty="0"/>
                        <a:t> образования Администрации Молчановского района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49169"/>
                  </a:ext>
                </a:extLst>
              </a:tr>
              <a:tr h="2560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Парабельского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235348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</a:t>
                      </a:r>
                      <a:r>
                        <a:rPr lang="ru-RU" sz="1200" b="1" baseline="0" dirty="0"/>
                        <a:t> Администрации Первомайского района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566825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ЗАТО Северск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428719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городского округа Стрежевой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728280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Тегульдетского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777580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Департамент образования Администрации г. Томска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477976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 Администрации</a:t>
                      </a:r>
                      <a:r>
                        <a:rPr lang="ru-RU" sz="1200" b="1" baseline="0" dirty="0"/>
                        <a:t> </a:t>
                      </a:r>
                      <a:r>
                        <a:rPr lang="ru-RU" sz="1200" b="1" dirty="0"/>
                        <a:t>Томского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865757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Управление образования Администрации </a:t>
                      </a:r>
                      <a:r>
                        <a:rPr lang="ru-RU" sz="1200" b="1" dirty="0" err="1"/>
                        <a:t>Чаинского</a:t>
                      </a:r>
                      <a:r>
                        <a:rPr lang="ru-RU" sz="1200" b="1" dirty="0"/>
                        <a:t>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23629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Отдел образования Администрации Шегарского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885333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Областные</a:t>
                      </a:r>
                      <a:r>
                        <a:rPr lang="ru-RU" sz="1200" b="1" baseline="0" dirty="0"/>
                        <a:t> ОО, подведомственные ДОО ТО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824799"/>
                  </a:ext>
                </a:extLst>
              </a:tr>
              <a:tr h="243157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0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1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0E0515-FCEB-4140-B7D5-77C7686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E1622A-3785-4BA9-B1BE-9834489FB1BE}"/>
              </a:ext>
            </a:extLst>
          </p:cNvPr>
          <p:cNvSpPr/>
          <p:nvPr/>
        </p:nvSpPr>
        <p:spPr>
          <a:xfrm>
            <a:off x="2438400" y="427143"/>
            <a:ext cx="863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Constantia" panose="02030602050306030303" pitchFamily="18" charset="0"/>
              </a:rPr>
              <a:t>Оценка эффективности деятельности руководителей</a:t>
            </a:r>
            <a:endParaRPr lang="ru-RU" sz="24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756184F-B5AA-4A68-AD8D-51A7AC11A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302507"/>
              </p:ext>
            </p:extLst>
          </p:nvPr>
        </p:nvGraphicFramePr>
        <p:xfrm>
          <a:off x="1117600" y="1260475"/>
          <a:ext cx="10039927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5535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6" y="533400"/>
            <a:ext cx="9568872" cy="66335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Constantia" panose="02030602050306030303" pitchFamily="18" charset="0"/>
              </a:rPr>
              <a:t>Профессиональные дефициты руководителей общеобразовательных организаций, выявленные по результатам оценки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582" y="2253671"/>
            <a:ext cx="9475784" cy="3491345"/>
          </a:xfrm>
        </p:spPr>
        <p:txBody>
          <a:bodyPr>
            <a:noAutofit/>
          </a:bodyPr>
          <a:lstStyle/>
          <a:p>
            <a:r>
              <a:rPr lang="ru-RU" sz="1600" i="1" dirty="0"/>
              <a:t> </a:t>
            </a:r>
            <a:r>
              <a:rPr lang="ru-RU" sz="1600" b="1" dirty="0">
                <a:solidFill>
                  <a:srgbClr val="3A6496"/>
                </a:solidFill>
                <a:latin typeface="Constantia" panose="02030602050306030303" pitchFamily="18" charset="0"/>
              </a:rPr>
              <a:t>Критерий </a:t>
            </a:r>
            <a:r>
              <a:rPr lang="ru-RU" sz="1600" b="1" dirty="0">
                <a:solidFill>
                  <a:srgbClr val="3A6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rgbClr val="3A6496"/>
                </a:solidFill>
                <a:latin typeface="Constantia" panose="02030602050306030303" pitchFamily="18" charset="0"/>
              </a:rPr>
              <a:t>.    Оценка подготовки обучающихся высокого уровня</a:t>
            </a:r>
          </a:p>
          <a:p>
            <a:pPr>
              <a:lnSpc>
                <a:spcPct val="70000"/>
              </a:lnSpc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</a:p>
          <a:p>
            <a:pPr>
              <a:lnSpc>
                <a:spcPct val="70000"/>
              </a:lnSpc>
            </a:pPr>
            <a:r>
              <a:rPr lang="ru-RU" sz="1600" i="1" dirty="0">
                <a:solidFill>
                  <a:schemeClr val="tx1"/>
                </a:solidFill>
                <a:latin typeface="Constantia" panose="02030602050306030303" pitchFamily="18" charset="0"/>
              </a:rPr>
              <a:t>     </a:t>
            </a:r>
            <a:r>
              <a:rPr lang="ru-RU" sz="1600" b="1" i="1" dirty="0">
                <a:solidFill>
                  <a:schemeClr val="tx1"/>
                </a:solidFill>
                <a:latin typeface="Constantia" panose="02030602050306030303" pitchFamily="18" charset="0"/>
              </a:rPr>
              <a:t>Рекомендации</a:t>
            </a:r>
            <a:r>
              <a:rPr lang="ru-RU" sz="1600" i="1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i="1" dirty="0"/>
              <a:t> </a:t>
            </a: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разработать/совершенствовать внутришкольные механизмы вовлечения и подготовки обучающихся к </a:t>
            </a:r>
            <a:r>
              <a:rPr lang="ru-RU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ВсОШ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 совершенствовать профессиональную компетентность педагогов в направлении работы с предметной одаренностью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 организовать работу по анализу подготовки обучающихся высокого уровня и на его основе разработать систему представления результатов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развивать систему «горизонтального обучения» педагогических работников (обучение внутри профессиональных сообществ педагогов) на уровне муниципального образования, образовательной организации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пройти (организовать участие педагогов) курсы повышения квалификации, направленные на проектирование деятельности организации по работе с одаренными и высокомотивированными обучающимися, руководителям, испытывающим трудности в управлении данным показателем</a:t>
            </a:r>
          </a:p>
        </p:txBody>
      </p:sp>
    </p:spTree>
    <p:extLst>
      <p:ext uri="{BB962C8B-B14F-4D97-AF65-F5344CB8AC3E}">
        <p14:creationId xmlns:p14="http://schemas.microsoft.com/office/powerpoint/2010/main" val="17447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82350" y="1408669"/>
            <a:ext cx="867003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Указ Президента Российской Федерации от 7 мая 2018 г. № 204: национальный проект «Образование»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  <a:p>
            <a:pPr algn="just"/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5578" y="242889"/>
            <a:ext cx="867003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Обоснование системы мониторинга эффективности руководителей ОО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601673" y="2289530"/>
            <a:ext cx="9707977" cy="185542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Цель 1: обеспечение глобальной конкурентоспособности российского образования, вхождение РФ в число 10 ведущих стран мира по качеству общего образования.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Цель 2: 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29322" y="3128558"/>
            <a:ext cx="1049533" cy="0"/>
          </a:xfrm>
          <a:prstGeom prst="line">
            <a:avLst/>
          </a:prstGeom>
          <a:ln w="57150">
            <a:solidFill>
              <a:srgbClr val="077C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601672" y="4460460"/>
            <a:ext cx="9707977" cy="1977741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88894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4 ключевых направления развития системы образования: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обновление его содержания;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создание необходимой современной инфраструктуры;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подготовка соответствующих кадров, их переподготовка и повышение квалификации;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создание наиболее эффективных механизмов управления сферой образования 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29322" y="5559846"/>
            <a:ext cx="1049533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296" y="286795"/>
            <a:ext cx="931847" cy="7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6" y="533400"/>
            <a:ext cx="9568872" cy="66335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Constantia" panose="02030602050306030303" pitchFamily="18" charset="0"/>
              </a:rPr>
              <a:t>Профессиональные дефициты руководителей общеобразовательных организаций, выявленные по результатам оценки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050" y="1496290"/>
            <a:ext cx="9771349" cy="4470400"/>
          </a:xfrm>
        </p:spPr>
        <p:txBody>
          <a:bodyPr>
            <a:noAutofit/>
          </a:bodyPr>
          <a:lstStyle/>
          <a:p>
            <a:r>
              <a:rPr lang="ru-RU" sz="1600" i="1" dirty="0"/>
              <a:t> </a:t>
            </a:r>
            <a:r>
              <a:rPr lang="ru-RU" sz="1600" b="1" dirty="0">
                <a:solidFill>
                  <a:srgbClr val="3A6496"/>
                </a:solidFill>
                <a:latin typeface="Constantia" panose="02030602050306030303" pitchFamily="18" charset="0"/>
              </a:rPr>
              <a:t>Критерий </a:t>
            </a:r>
            <a:r>
              <a:rPr lang="ru-RU" sz="1600" b="1" dirty="0">
                <a:solidFill>
                  <a:srgbClr val="3A6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solidFill>
                  <a:srgbClr val="3A6496"/>
                </a:solidFill>
                <a:latin typeface="Constantia" panose="02030602050306030303" pitchFamily="18" charset="0"/>
              </a:rPr>
              <a:t>. Организация профессиональной ориентации,   профильного и дополнительного образования обучающихся</a:t>
            </a:r>
          </a:p>
          <a:p>
            <a:pPr>
              <a:lnSpc>
                <a:spcPct val="70000"/>
              </a:lnSpc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</a:p>
          <a:p>
            <a:pPr>
              <a:lnSpc>
                <a:spcPct val="70000"/>
              </a:lnSpc>
            </a:pPr>
            <a:r>
              <a:rPr lang="ru-RU" sz="1600" b="1" i="1" dirty="0">
                <a:solidFill>
                  <a:schemeClr val="tx1"/>
                </a:solidFill>
                <a:latin typeface="Constantia" panose="02030602050306030303" pitchFamily="18" charset="0"/>
              </a:rPr>
              <a:t>    Рекомендации</a:t>
            </a:r>
            <a:r>
              <a:rPr lang="ru-RU" sz="1600" i="1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i="1" dirty="0"/>
              <a:t> </a:t>
            </a: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разработать (развивать) систему предпрофильной подготовки и профильного обучения в соответствии с региональной Концепцией развития профильного обучения в системе общего образования Томской области на 2019-2025 гг.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 использовать возможности сетевого взаимодействия при организации программ профессиональной ориентации и дополнительного образования: электронное обучение и дистанционные образовательные технологии, ресурсы сторонних организаций и учреждений среднего и высшего профессионального образования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 развивать сетевые формы реализации образовательных программ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разработать и внедрить систему организации психолого-педагогического сопровождения обучающихся по профессиональному самоопределению в рамках предпрофильного и профильного обучения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пройти (организовать участие педагогов) курсы повышения квалификации, направленные на проектирование предпрофильной подготовки и профильного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851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6" y="533400"/>
            <a:ext cx="9568872" cy="66335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Constantia" panose="02030602050306030303" pitchFamily="18" charset="0"/>
              </a:rPr>
              <a:t>Профессиональные дефициты руководителей общеобразовательных организаций, выявленные по результатам оценки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7345" y="1300017"/>
            <a:ext cx="10612582" cy="4608945"/>
          </a:xfrm>
        </p:spPr>
        <p:txBody>
          <a:bodyPr>
            <a:noAutofit/>
          </a:bodyPr>
          <a:lstStyle/>
          <a:p>
            <a:r>
              <a:rPr lang="ru-RU" sz="1600" i="1" dirty="0"/>
              <a:t> </a:t>
            </a:r>
            <a:r>
              <a:rPr lang="ru-RU" sz="1600" b="1" dirty="0">
                <a:solidFill>
                  <a:srgbClr val="3A6496"/>
                </a:solidFill>
                <a:latin typeface="Constantia" panose="02030602050306030303" pitchFamily="18" charset="0"/>
              </a:rPr>
              <a:t>Критерий </a:t>
            </a:r>
            <a:r>
              <a:rPr lang="ru-RU" sz="1600" b="1" dirty="0">
                <a:solidFill>
                  <a:srgbClr val="3A6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>
                <a:solidFill>
                  <a:srgbClr val="3A6496"/>
                </a:solidFill>
                <a:latin typeface="Constantia" panose="02030602050306030303" pitchFamily="18" charset="0"/>
              </a:rPr>
              <a:t>. Оценка обеспечения общеобразовательной организации квалифицированными кадрами</a:t>
            </a:r>
          </a:p>
          <a:p>
            <a:pPr>
              <a:lnSpc>
                <a:spcPct val="70000"/>
              </a:lnSpc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</a:p>
          <a:p>
            <a:pPr>
              <a:lnSpc>
                <a:spcPct val="70000"/>
              </a:lnSpc>
            </a:pPr>
            <a:r>
              <a:rPr lang="ru-RU" sz="1600" b="1" i="1" dirty="0">
                <a:solidFill>
                  <a:schemeClr val="tx1"/>
                </a:solidFill>
                <a:latin typeface="Constantia" panose="02030602050306030303" pitchFamily="18" charset="0"/>
              </a:rPr>
              <a:t>Рекомендации</a:t>
            </a:r>
            <a:r>
              <a:rPr lang="ru-RU" sz="1600" i="1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i="1" dirty="0"/>
              <a:t> </a:t>
            </a: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проанализировать кадровый состав ОО в разрезе: обеспеченности кадрами, занятости (внутреннее и внешнее совмещение), возраста, квалификационных категорий, стажа, уровня заработной платы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 систематизировать деятельность по непрерывному профессиональному развитию педагогов, овладению и применению современных педагогических технологий, приемов работы с учащимися с рисками образовательной неуспешности, развитию предметных компетенций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 сформировать кадровый резерв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увеличить долю педагогических работников, участвующих в различных профессиональных конкурсах с целью повышения педагогического мастерства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пройти стажировку по совершенствованию реализации эффективной кадровой политики на базе образовательных организаций-тьюторов</a:t>
            </a:r>
          </a:p>
        </p:txBody>
      </p:sp>
    </p:spTree>
    <p:extLst>
      <p:ext uri="{BB962C8B-B14F-4D97-AF65-F5344CB8AC3E}">
        <p14:creationId xmlns:p14="http://schemas.microsoft.com/office/powerpoint/2010/main" val="6928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6" y="533400"/>
            <a:ext cx="9568872" cy="66335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Constantia" panose="02030602050306030303" pitchFamily="18" charset="0"/>
              </a:rPr>
              <a:t>Профессиональные дефициты руководителей общеобразовательных организаций, выявленные по результатам оценки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5963" y="1551709"/>
            <a:ext cx="9961418" cy="3110344"/>
          </a:xfrm>
        </p:spPr>
        <p:txBody>
          <a:bodyPr>
            <a:noAutofit/>
          </a:bodyPr>
          <a:lstStyle/>
          <a:p>
            <a:r>
              <a:rPr lang="ru-RU" sz="1600" i="1" dirty="0"/>
              <a:t> </a:t>
            </a:r>
            <a:r>
              <a:rPr lang="ru-RU" sz="1600" b="1" dirty="0">
                <a:solidFill>
                  <a:srgbClr val="3A6496"/>
                </a:solidFill>
                <a:latin typeface="Constantia" panose="02030602050306030303" pitchFamily="18" charset="0"/>
              </a:rPr>
              <a:t>Критерий </a:t>
            </a:r>
            <a:r>
              <a:rPr lang="ru-RU" sz="1600" b="1" dirty="0">
                <a:solidFill>
                  <a:srgbClr val="3A6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dirty="0">
                <a:solidFill>
                  <a:srgbClr val="3A6496"/>
                </a:solidFill>
                <a:latin typeface="Constantia" panose="02030602050306030303" pitchFamily="18" charset="0"/>
              </a:rPr>
              <a:t>. Оценка компетенций руководителей образовательных    организаций </a:t>
            </a:r>
          </a:p>
          <a:p>
            <a:pPr>
              <a:lnSpc>
                <a:spcPct val="70000"/>
              </a:lnSpc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</a:p>
          <a:p>
            <a:pPr>
              <a:lnSpc>
                <a:spcPct val="70000"/>
              </a:lnSpc>
            </a:pPr>
            <a:r>
              <a:rPr lang="ru-RU" sz="1600" b="1" i="1" dirty="0">
                <a:solidFill>
                  <a:schemeClr val="tx1"/>
                </a:solidFill>
                <a:latin typeface="Constantia" panose="02030602050306030303" pitchFamily="18" charset="0"/>
              </a:rPr>
              <a:t>Рекомендации</a:t>
            </a:r>
            <a:r>
              <a:rPr lang="ru-RU" sz="1600" i="1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</a:p>
          <a:p>
            <a:pPr>
              <a:lnSpc>
                <a:spcPct val="70000"/>
              </a:lnSpc>
            </a:pPr>
            <a:endParaRPr lang="ru-RU" sz="1600" i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i="1" dirty="0"/>
              <a:t> </a:t>
            </a: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пройти курсы повышения квалификации, направленные на совершенствование управленческих компетенций по выявленным дефицитам (модели личностного и профессионального роста руководителя; эффективное лидерство; современные технологии управления персоналом; современные формы методической работы и т.д.)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onstantia" panose="02030602050306030303" pitchFamily="18" charset="0"/>
              </a:rPr>
              <a:t> проанализировать и организовать личное участие руководителя в методических мероприятиях и профессиональных конкурсах различных уровней, выстроить работу по продвижению успешного управленческого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26810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106" y="183554"/>
            <a:ext cx="7200800" cy="936104"/>
          </a:xfrm>
        </p:spPr>
        <p:txBody>
          <a:bodyPr>
            <a:noAutofit/>
          </a:bodyPr>
          <a:lstStyle/>
          <a:p>
            <a:pPr algn="l" fontAlgn="base"/>
            <a:r>
              <a:rPr lang="ru-RU" sz="3200" b="1" dirty="0">
                <a:solidFill>
                  <a:srgbClr val="009999"/>
                </a:solidFill>
                <a:latin typeface="Constantia" panose="02030602050306030303" pitchFamily="18" charset="0"/>
              </a:rPr>
              <a:t>Задачи: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4888" y="6309321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>
                <a:solidFill>
                  <a:srgbClr val="4BACC6">
                    <a:lumMod val="75000"/>
                  </a:srgbClr>
                </a:solidFill>
              </a:rPr>
              <a:pPr/>
              <a:t>23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86909738"/>
              </p:ext>
            </p:extLst>
          </p:nvPr>
        </p:nvGraphicFramePr>
        <p:xfrm>
          <a:off x="1015735" y="1372691"/>
          <a:ext cx="7971245" cy="432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33C71A-7004-48E7-A08F-31BD07189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906" y="4532861"/>
            <a:ext cx="1643476" cy="11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559" y="188640"/>
            <a:ext cx="7810929" cy="936104"/>
          </a:xfrm>
        </p:spPr>
        <p:txBody>
          <a:bodyPr>
            <a:noAutofit/>
          </a:bodyPr>
          <a:lstStyle/>
          <a:p>
            <a:pPr algn="l" fontAlgn="base"/>
            <a:r>
              <a:rPr lang="ru-RU" sz="3200" b="1" dirty="0">
                <a:solidFill>
                  <a:srgbClr val="009999"/>
                </a:solidFill>
                <a:latin typeface="Constantia" panose="02030602050306030303" pitchFamily="18" charset="0"/>
              </a:rPr>
              <a:t>Задачи: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4888" y="6309321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>
                <a:solidFill>
                  <a:srgbClr val="4BACC6">
                    <a:lumMod val="75000"/>
                  </a:srgbClr>
                </a:solidFill>
              </a:rPr>
              <a:pPr/>
              <a:t>24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01920580"/>
              </p:ext>
            </p:extLst>
          </p:nvPr>
        </p:nvGraphicFramePr>
        <p:xfrm>
          <a:off x="1034207" y="1368991"/>
          <a:ext cx="8396119" cy="430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33C71A-7004-48E7-A08F-31BD07189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7674" y="4505377"/>
            <a:ext cx="1657614" cy="11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2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418" y="299476"/>
            <a:ext cx="8179397" cy="936104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ea typeface="+mn-ea"/>
                <a:cs typeface="Times New Roman" panose="02020603050405020304" pitchFamily="18" charset="0"/>
              </a:rPr>
              <a:t>СТРУКТУРА ОЦЕНКИ МЕХАНИЗМОВ УПРАВЛЕНИЯ КАЧЕСТВОМ ОБРАЗОВАНИЯ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4888" y="6309321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>
                <a:solidFill>
                  <a:srgbClr val="4BACC6">
                    <a:lumMod val="75000"/>
                  </a:srgbClr>
                </a:solidFill>
              </a:rPr>
              <a:pPr/>
              <a:t>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75537373"/>
              </p:ext>
            </p:extLst>
          </p:nvPr>
        </p:nvGraphicFramePr>
        <p:xfrm>
          <a:off x="1364141" y="1318708"/>
          <a:ext cx="9988061" cy="467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750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27273" y="239992"/>
            <a:ext cx="9583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Федеральный уровень правового регулирования оценки эффективности деятельности руководителя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34076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1825" y="1463879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i="1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279214"/>
              </p:ext>
            </p:extLst>
          </p:nvPr>
        </p:nvGraphicFramePr>
        <p:xfrm>
          <a:off x="395947" y="1070989"/>
          <a:ext cx="10970748" cy="545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56699-EA0D-4DD8-9916-6C74F8F45E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08" y="5787011"/>
            <a:ext cx="442993" cy="4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8572" y="340495"/>
            <a:ext cx="86907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Региональный уровень правового регулирования оценки эффективности деятельности руководителя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34076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1825" y="1463879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i="1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575853"/>
              </p:ext>
            </p:extLst>
          </p:nvPr>
        </p:nvGraphicFramePr>
        <p:xfrm>
          <a:off x="1282787" y="1226194"/>
          <a:ext cx="8690775" cy="545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56699-EA0D-4DD8-9916-6C74F8F45E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6856" y="4369854"/>
            <a:ext cx="489271" cy="492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7A20E-C55B-4686-95DE-D969325F2509}"/>
              </a:ext>
            </a:extLst>
          </p:cNvPr>
          <p:cNvSpPr txBox="1"/>
          <p:nvPr/>
        </p:nvSpPr>
        <p:spPr>
          <a:xfrm>
            <a:off x="2058572" y="1516092"/>
            <a:ext cx="7749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Распоряжение Департамента общего образования Томской области от 23.09.2019 года №763-р «Об утверждении Критериев оценки вклада образовательных организаций в качество общего образования Томской области». 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8DF7E-C4A6-4E0E-B188-EDF6FA217F76}"/>
              </a:ext>
            </a:extLst>
          </p:cNvPr>
          <p:cNvSpPr txBox="1"/>
          <p:nvPr/>
        </p:nvSpPr>
        <p:spPr>
          <a:xfrm>
            <a:off x="2456127" y="2813567"/>
            <a:ext cx="7451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общего образования Томской области от 03.08.2020 № 577-р   «Об утверждении Порядка оценки эффективности общеобразовательных организаций системы общего образования Томской 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EEB75-E20A-4332-8F7F-D0535E2BF4EB}"/>
              </a:ext>
            </a:extLst>
          </p:cNvPr>
          <p:cNvSpPr txBox="1"/>
          <p:nvPr/>
        </p:nvSpPr>
        <p:spPr>
          <a:xfrm>
            <a:off x="2293276" y="5517232"/>
            <a:ext cx="745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Департамента общего образования Томской области от 11.02.2022 № 163-р «О проведении регионального мониторинга оценки эффективности деятельности руководителей общеобразовательных организаций системы общего образования Томской области в 2022 году» </a:t>
            </a:r>
          </a:p>
        </p:txBody>
      </p:sp>
    </p:spTree>
    <p:extLst>
      <p:ext uri="{BB962C8B-B14F-4D97-AF65-F5344CB8AC3E}">
        <p14:creationId xmlns:p14="http://schemas.microsoft.com/office/powerpoint/2010/main" val="172766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18" y="188640"/>
            <a:ext cx="9393381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Constantia" panose="02030602050306030303" pitchFamily="18" charset="0"/>
              </a:rPr>
              <a:t>Оценка эффективности деятельности руководителей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4888" y="6309321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>
                <a:solidFill>
                  <a:srgbClr val="4BACC6">
                    <a:lumMod val="75000"/>
                  </a:srgbClr>
                </a:solidFill>
              </a:rPr>
              <a:pPr/>
              <a:t>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32591741"/>
              </p:ext>
            </p:extLst>
          </p:nvPr>
        </p:nvGraphicFramePr>
        <p:xfrm>
          <a:off x="1666843" y="1357298"/>
          <a:ext cx="9139701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52596" y="2714620"/>
            <a:ext cx="2389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dirty="0">
              <a:ln w="0"/>
              <a:solidFill>
                <a:srgbClr val="4BACC6">
                  <a:lumMod val="75000"/>
                </a:srgbClr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4000" b="1" dirty="0">
                <a:ln w="0"/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149813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505" y="260869"/>
            <a:ext cx="8581039" cy="936104"/>
          </a:xfrm>
        </p:spPr>
        <p:txBody>
          <a:bodyPr>
            <a:noAutofit/>
          </a:bodyPr>
          <a:lstStyle/>
          <a:p>
            <a:pPr algn="l" fontAlgn="base"/>
            <a:r>
              <a:rPr lang="ru-RU" sz="2400" b="1" dirty="0">
                <a:solidFill>
                  <a:srgbClr val="009999"/>
                </a:solidFill>
                <a:latin typeface="Constantia" panose="02030602050306030303" pitchFamily="18" charset="0"/>
              </a:rPr>
              <a:t>Оценка эффективности деятельности руководителей</a:t>
            </a:r>
            <a:endParaRPr lang="ru-RU" sz="2400" b="1" dirty="0">
              <a:solidFill>
                <a:srgbClr val="0099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4888" y="6309321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>
                <a:solidFill>
                  <a:srgbClr val="4BACC6">
                    <a:lumMod val="75000"/>
                  </a:srgbClr>
                </a:solidFill>
              </a:rPr>
              <a:pPr/>
              <a:t>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24422026"/>
              </p:ext>
            </p:extLst>
          </p:nvPr>
        </p:nvGraphicFramePr>
        <p:xfrm>
          <a:off x="1666844" y="1357298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81371" y="1972751"/>
            <a:ext cx="43193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4BACC6">
                    <a:lumMod val="75000"/>
                  </a:srgbClr>
                </a:solidFill>
                <a:latin typeface="Constantia" panose="02030602050306030303" pitchFamily="18" charset="0"/>
              </a:rPr>
              <a:t>Задачи</a:t>
            </a:r>
          </a:p>
          <a:p>
            <a:pPr algn="ctr"/>
            <a:r>
              <a:rPr lang="ru-RU" sz="4400" b="1" dirty="0">
                <a:ln w="0"/>
                <a:solidFill>
                  <a:srgbClr val="4BACC6">
                    <a:lumMod val="75000"/>
                  </a:srgbClr>
                </a:solidFill>
                <a:latin typeface="Constantia" panose="02030602050306030303" pitchFamily="18" charset="0"/>
              </a:rPr>
              <a:t>Оценки</a:t>
            </a:r>
          </a:p>
          <a:p>
            <a:pPr algn="ctr"/>
            <a:r>
              <a:rPr lang="ru-RU" sz="4400" b="1" dirty="0">
                <a:ln w="0"/>
                <a:solidFill>
                  <a:srgbClr val="4BACC6">
                    <a:lumMod val="75000"/>
                  </a:srgbClr>
                </a:solidFill>
                <a:latin typeface="Constantia" panose="02030602050306030303" pitchFamily="18" charset="0"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158830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27200" y="476672"/>
            <a:ext cx="9042400" cy="73536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Направления оценки эффективности деятельности руководителей общеобразовательных организаций </a:t>
            </a: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12217"/>
              </p:ext>
            </p:extLst>
          </p:nvPr>
        </p:nvGraphicFramePr>
        <p:xfrm>
          <a:off x="251393" y="2204864"/>
          <a:ext cx="11305256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8447" y="1620089"/>
            <a:ext cx="16756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nstantia" panose="02030602050306030303" pitchFamily="18" charset="0"/>
              </a:rPr>
              <a:t>оценка </a:t>
            </a:r>
            <a:r>
              <a:rPr lang="ru-RU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nstantia" panose="02030602050306030303" pitchFamily="18" charset="0"/>
              </a:rPr>
              <a:t>метапредметного</a:t>
            </a:r>
            <a:endParaRPr lang="ru-RU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nstantia" panose="02030602050306030303" pitchFamily="18" charset="0"/>
            </a:endParaRPr>
          </a:p>
          <a:p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nstantia" panose="02030602050306030303" pitchFamily="18" charset="0"/>
              </a:rPr>
              <a:t> и предметного результата деятельности</a:t>
            </a:r>
            <a:endParaRPr lang="ru-RU" sz="1400" dirty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987022"/>
              </p:ext>
            </p:extLst>
          </p:nvPr>
        </p:nvGraphicFramePr>
        <p:xfrm>
          <a:off x="310629" y="4221544"/>
          <a:ext cx="11449272" cy="337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392" y="5373217"/>
            <a:ext cx="1224136" cy="8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897539" y="111546"/>
            <a:ext cx="692311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9999"/>
                </a:solidFill>
                <a:latin typeface="Constantia" panose="02030602050306030303" pitchFamily="18" charset="0"/>
              </a:rPr>
              <a:t>Сроки проведения мониторинга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40216" y="6381329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>
                <a:solidFill>
                  <a:srgbClr val="4BACC6">
                    <a:lumMod val="75000"/>
                  </a:srgbClr>
                </a:solidFill>
              </a:rPr>
              <a:pPr/>
              <a:t>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323" y="2351781"/>
            <a:ext cx="4002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2021год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 апреля -28 мая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89" y="2116387"/>
            <a:ext cx="3152762" cy="2625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891ED-E197-4E3A-A597-FC59AEF3DCBC}"/>
              </a:ext>
            </a:extLst>
          </p:cNvPr>
          <p:cNvSpPr txBox="1"/>
          <p:nvPr/>
        </p:nvSpPr>
        <p:spPr>
          <a:xfrm>
            <a:off x="7341860" y="2351781"/>
            <a:ext cx="3343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 год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 апреля-16 мая 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8628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2057</Words>
  <Application>Microsoft Office PowerPoint</Application>
  <PresentationFormat>Широкоэкранный</PresentationFormat>
  <Paragraphs>460</Paragraphs>
  <Slides>24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Constantia</vt:lpstr>
      <vt:lpstr>Georgia</vt:lpstr>
      <vt:lpstr>Times New Roman</vt:lpstr>
      <vt:lpstr>Wingdings</vt:lpstr>
      <vt:lpstr>Тема Office</vt:lpstr>
      <vt:lpstr>2_Тема Office</vt:lpstr>
      <vt:lpstr>3_Тема Office</vt:lpstr>
      <vt:lpstr>4_Тема Office</vt:lpstr>
      <vt:lpstr>5_Тема Office</vt:lpstr>
      <vt:lpstr>7_Тема Office</vt:lpstr>
      <vt:lpstr>8_Тема Office</vt:lpstr>
      <vt:lpstr>1_Тема Office</vt:lpstr>
      <vt:lpstr>Результаты проведения регионального мониторинга оценки эффективности деятельности руководителей общеобразовательных организаций Томской области в 2022 году </vt:lpstr>
      <vt:lpstr>Презентация PowerPoint</vt:lpstr>
      <vt:lpstr>СТРУКТУРА ОЦЕНКИ МЕХАНИЗМОВ УПРАВЛЕНИЯ КАЧЕСТВОМ ОБРАЗОВАНИЯ</vt:lpstr>
      <vt:lpstr>Презентация PowerPoint</vt:lpstr>
      <vt:lpstr>Презентация PowerPoint</vt:lpstr>
      <vt:lpstr>Оценка эффективности деятельности руководителей</vt:lpstr>
      <vt:lpstr>Оценка эффективности деятельности руководителей</vt:lpstr>
      <vt:lpstr>Направления оценки эффективности деятельности руководителей общеобразовательных организаций </vt:lpstr>
      <vt:lpstr>Сроки проведения мониторинга</vt:lpstr>
      <vt:lpstr>304 школы Томской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  Оценка эффективности деятельности руководителей          </vt:lpstr>
      <vt:lpstr>Презентация PowerPoint</vt:lpstr>
      <vt:lpstr>Презентация PowerPoint</vt:lpstr>
      <vt:lpstr>Презентация PowerPoint</vt:lpstr>
      <vt:lpstr>Профессиональные дефициты руководителей общеобразовательных организаций, выявленные по результатам оценки</vt:lpstr>
      <vt:lpstr>Профессиональные дефициты руководителей общеобразовательных организаций, выявленные по результатам оценки</vt:lpstr>
      <vt:lpstr>Профессиональные дефициты руководителей общеобразовательных организаций, выявленные по результатам оценки</vt:lpstr>
      <vt:lpstr>Профессиональные дефициты руководителей общеобразовательных организаций, выявленные по результатам оценки</vt:lpstr>
      <vt:lpstr>Задачи:</vt:lpstr>
      <vt:lpstr>Задачи: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оценка качества деятельности организаций, осуществляющих образовательную деятельность в Томской области в 2017 году</dc:title>
  <dc:creator>Вячеслав О. Пивоваров</dc:creator>
  <cp:lastModifiedBy>Н.А. Лахтикова</cp:lastModifiedBy>
  <cp:revision>62</cp:revision>
  <dcterms:created xsi:type="dcterms:W3CDTF">2017-04-24T10:35:57Z</dcterms:created>
  <dcterms:modified xsi:type="dcterms:W3CDTF">2022-09-28T09:43:51Z</dcterms:modified>
</cp:coreProperties>
</file>