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33" r:id="rId2"/>
    <p:sldId id="336" r:id="rId3"/>
    <p:sldId id="468" r:id="rId4"/>
    <p:sldId id="474" r:id="rId5"/>
    <p:sldId id="335" r:id="rId6"/>
    <p:sldId id="469" r:id="rId7"/>
    <p:sldId id="470" r:id="rId8"/>
    <p:sldId id="337" r:id="rId9"/>
    <p:sldId id="471" r:id="rId10"/>
    <p:sldId id="475" r:id="rId11"/>
    <p:sldId id="472" r:id="rId12"/>
    <p:sldId id="479" r:id="rId13"/>
    <p:sldId id="480" r:id="rId14"/>
    <p:sldId id="481" r:id="rId15"/>
    <p:sldId id="482" r:id="rId16"/>
    <p:sldId id="473" r:id="rId1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927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8221"/>
    <a:srgbClr val="2162AE"/>
    <a:srgbClr val="60BFCE"/>
    <a:srgbClr val="109EB4"/>
    <a:srgbClr val="CC3399"/>
    <a:srgbClr val="FFCC00"/>
    <a:srgbClr val="009CAD"/>
    <a:srgbClr val="3E2861"/>
    <a:srgbClr val="828282"/>
    <a:srgbClr val="3D37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1" autoAdjust="0"/>
    <p:restoredTop sz="99091" autoAdjust="0"/>
  </p:normalViewPr>
  <p:slideViewPr>
    <p:cSldViewPr snapToGrid="0">
      <p:cViewPr varScale="1">
        <p:scale>
          <a:sx n="113" d="100"/>
          <a:sy n="113" d="100"/>
        </p:scale>
        <p:origin x="228" y="114"/>
      </p:cViewPr>
      <p:guideLst>
        <p:guide pos="5927"/>
        <p:guide orient="horz" pos="8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39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48113-B5BB-4A20-A656-A8E84BBECAC4}" type="datetimeFigureOut">
              <a:rPr lang="ru-RU" smtClean="0"/>
              <a:t>20.08.2024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5FBC-DCEE-433A-BD83-152810946D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8407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  <a:pPr/>
              <a:t>20.08.2024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95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ая стран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68" y="152400"/>
            <a:ext cx="11443213" cy="657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010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11414336" y="5932247"/>
            <a:ext cx="510964" cy="925753"/>
          </a:xfrm>
          <a:prstGeom prst="rect">
            <a:avLst/>
          </a:prstGeom>
          <a:solidFill>
            <a:srgbClr val="F38221"/>
          </a:solidFill>
        </p:spPr>
        <p:txBody>
          <a:bodyPr wrap="square" lIns="36000" tIns="72000" rIns="36000" bIns="540000" rtlCol="0">
            <a:spAutoFit/>
          </a:bodyPr>
          <a:lstStyle/>
          <a:p>
            <a:pPr algn="ctr"/>
            <a:fld id="{B69A2F11-600D-44D7-A0E2-CE2D3B9D58E9}" type="slidenum">
              <a:rPr lang="ru-RU" sz="1800" smtClean="0">
                <a:solidFill>
                  <a:schemeClr val="bg1"/>
                </a:solidFill>
                <a:latin typeface="Proxima Nova Rg" panose="02000506030000020004" pitchFamily="2" charset="0"/>
              </a:rPr>
              <a:pPr/>
              <a:t>‹#›</a:t>
            </a:fld>
            <a:endParaRPr lang="ru-RU" sz="18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454636" y="348735"/>
            <a:ext cx="1993290" cy="670440"/>
            <a:chOff x="2636838" y="1795463"/>
            <a:chExt cx="6669087" cy="2243137"/>
          </a:xfrm>
        </p:grpSpPr>
        <p:grpSp>
          <p:nvGrpSpPr>
            <p:cNvPr id="10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4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21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4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5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54" name="Прямая соединительная линия 53"/>
          <p:cNvCxnSpPr/>
          <p:nvPr userDrawn="1"/>
        </p:nvCxnSpPr>
        <p:spPr>
          <a:xfrm>
            <a:off x="0" y="1200150"/>
            <a:ext cx="12192000" cy="0"/>
          </a:xfrm>
          <a:prstGeom prst="line">
            <a:avLst/>
          </a:prstGeom>
          <a:ln w="2540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10"/>
          </p:nvPr>
        </p:nvSpPr>
        <p:spPr>
          <a:xfrm>
            <a:off x="550862" y="1481138"/>
            <a:ext cx="5225823" cy="4451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Proxima Nova Rg" panose="02000506030000020004" pitchFamily="2" charset="0"/>
              </a:defRPr>
            </a:lvl1pPr>
            <a:lvl2pPr marL="457200" indent="0">
              <a:buNone/>
              <a:defRPr baseline="0">
                <a:latin typeface="Proxima Nova Rg" panose="02000506030000020004" pitchFamily="2" charset="0"/>
              </a:defRPr>
            </a:lvl2pPr>
            <a:lvl3pPr marL="914400" indent="0">
              <a:buNone/>
              <a:defRPr baseline="0">
                <a:latin typeface="Proxima Nova Rg" panose="02000506030000020004" pitchFamily="2" charset="0"/>
              </a:defRPr>
            </a:lvl3pPr>
            <a:lvl4pPr marL="1371600" indent="0">
              <a:buNone/>
              <a:defRPr baseline="0">
                <a:latin typeface="Proxima Nova Rg" panose="02000506030000020004" pitchFamily="2" charset="0"/>
              </a:defRPr>
            </a:lvl4pPr>
            <a:lvl5pPr marL="1828800" indent="0">
              <a:buNone/>
              <a:defRPr baseline="0"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8" name="Текст 67"/>
          <p:cNvSpPr>
            <a:spLocks noGrp="1"/>
          </p:cNvSpPr>
          <p:nvPr>
            <p:ph type="body" sz="quarter" idx="11"/>
          </p:nvPr>
        </p:nvSpPr>
        <p:spPr>
          <a:xfrm>
            <a:off x="5965825" y="1481138"/>
            <a:ext cx="5181600" cy="44513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latin typeface="Proxima Nova Rg" panose="02000506030000020004" pitchFamily="2" charset="0"/>
              </a:defRPr>
            </a:lvl1pPr>
            <a:lvl2pPr marL="457200" indent="0">
              <a:buFontTx/>
              <a:buNone/>
              <a:defRPr>
                <a:latin typeface="Proxima Nova Rg" panose="02000506030000020004" pitchFamily="2" charset="0"/>
              </a:defRPr>
            </a:lvl2pPr>
            <a:lvl3pPr marL="914400" indent="0">
              <a:buFontTx/>
              <a:buNone/>
              <a:defRPr>
                <a:latin typeface="Proxima Nova Rg" panose="02000506030000020004" pitchFamily="2" charset="0"/>
              </a:defRPr>
            </a:lvl3pPr>
            <a:lvl4pPr marL="1371600" indent="0">
              <a:buFontTx/>
              <a:buNone/>
              <a:defRPr>
                <a:latin typeface="Proxima Nova Rg" panose="02000506030000020004" pitchFamily="2" charset="0"/>
              </a:defRPr>
            </a:lvl4pPr>
            <a:lvl5pPr marL="1828800" indent="0">
              <a:buFontTx/>
              <a:buNone/>
              <a:defRPr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1" name="Текст 70"/>
          <p:cNvSpPr>
            <a:spLocks noGrp="1"/>
          </p:cNvSpPr>
          <p:nvPr>
            <p:ph type="body" sz="quarter" idx="12" hasCustomPrompt="1"/>
          </p:nvPr>
        </p:nvSpPr>
        <p:spPr>
          <a:xfrm>
            <a:off x="2717430" y="348254"/>
            <a:ext cx="7461250" cy="6667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latin typeface="Proxima Nova Rg" panose="02000506030000020004" pitchFamily="2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dirty="0"/>
              <a:t>ЗАГОЛОВОК СЛАЙДА </a:t>
            </a:r>
            <a:br>
              <a:rPr lang="ru-RU" dirty="0"/>
            </a:br>
            <a:r>
              <a:rPr lang="ru-RU" dirty="0"/>
              <a:t>ИЛИ НАЗВАНИЕ ТЕМЫ</a:t>
            </a:r>
          </a:p>
        </p:txBody>
      </p:sp>
    </p:spTree>
    <p:extLst>
      <p:ext uri="{BB962C8B-B14F-4D97-AF65-F5344CB8AC3E}">
        <p14:creationId xmlns:p14="http://schemas.microsoft.com/office/powerpoint/2010/main" val="1109684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63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282" y="624456"/>
            <a:ext cx="5590345" cy="5592639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987875" y="2354449"/>
            <a:ext cx="2481158" cy="834534"/>
            <a:chOff x="2636838" y="1795463"/>
            <a:chExt cx="6669087" cy="2243137"/>
          </a:xfrm>
        </p:grpSpPr>
        <p:grpSp>
          <p:nvGrpSpPr>
            <p:cNvPr id="6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0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17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1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7834556" y="4327663"/>
            <a:ext cx="27813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>FORUM.TOIPKRO.RU/AVGUSTPRO</a:t>
            </a:r>
            <a:br>
              <a:rPr lang="ru-RU" sz="1200" dirty="0">
                <a:solidFill>
                  <a:srgbClr val="828282"/>
                </a:solidFill>
                <a:latin typeface="Proxima Nova Rg" panose="02000506030000020004" pitchFamily="2" charset="0"/>
              </a:rPr>
            </a:br>
            <a:r>
              <a:rPr lang="en-US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>VK.COM/AUGUSTPRO2024</a:t>
            </a:r>
            <a:endParaRPr lang="ru-RU" sz="1200" dirty="0">
              <a:solidFill>
                <a:srgbClr val="828282"/>
              </a:solidFill>
              <a:latin typeface="Proxima Nova Rg" panose="02000506030000020004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36604" y="3368559"/>
            <a:ext cx="3481832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22</a:t>
            </a:r>
            <a:r>
              <a:rPr lang="ru-RU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-</a:t>
            </a:r>
            <a:r>
              <a:rPr lang="en-US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24</a:t>
            </a:r>
            <a:r>
              <a:rPr lang="ru-RU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 АВГУСТА</a:t>
            </a:r>
          </a:p>
          <a:p>
            <a:pPr algn="ctr"/>
            <a:r>
              <a:rPr lang="en-US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2024 </a:t>
            </a:r>
            <a:r>
              <a:rPr lang="ru-RU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ГОДА </a:t>
            </a:r>
            <a:r>
              <a:rPr lang="ru-RU" sz="2500" dirty="0">
                <a:solidFill>
                  <a:srgbClr val="F38221"/>
                </a:solidFill>
                <a:latin typeface="Proxima Nova Rg" panose="02000506030000020004" pitchFamily="2" charset="0"/>
              </a:rPr>
              <a:t>|</a:t>
            </a:r>
            <a:r>
              <a:rPr lang="ru-RU" sz="2500" dirty="0">
                <a:solidFill>
                  <a:srgbClr val="FF0000"/>
                </a:solidFill>
                <a:latin typeface="Proxima Nova Rg" panose="02000506030000020004" pitchFamily="2" charset="0"/>
              </a:rPr>
              <a:t> </a:t>
            </a:r>
            <a:r>
              <a:rPr lang="ru-RU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ТОМСК</a:t>
            </a:r>
            <a:endParaRPr lang="ru-RU" sz="2500" b="1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34329" y="2064419"/>
            <a:ext cx="4968315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5500" dirty="0">
                <a:solidFill>
                  <a:srgbClr val="2162AE"/>
                </a:solidFill>
                <a:latin typeface="Proxima Nova Rg" panose="02000506030000020004" pitchFamily="2" charset="0"/>
              </a:rPr>
              <a:t>Круги устойчивости  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197972" y="4275055"/>
            <a:ext cx="496831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latin typeface="Proxima Nova Rg" panose="02000506030000020004" pitchFamily="2" charset="0"/>
              </a:rPr>
              <a:t>Цегельникова Анна Николаевна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33" y="722945"/>
            <a:ext cx="3131797" cy="108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02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89CF4079-53AA-4859-8885-2D854DF9FF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2" y="1481138"/>
            <a:ext cx="9627818" cy="4451350"/>
          </a:xfrm>
        </p:spPr>
        <p:txBody>
          <a:bodyPr/>
          <a:lstStyle/>
          <a:p>
            <a:r>
              <a:rPr lang="ru-RU" sz="6000" dirty="0"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ru-RU" sz="8000" b="1" dirty="0">
                <a:solidFill>
                  <a:srgbClr val="7030A0"/>
                </a:solidFill>
              </a:rPr>
              <a:t>Что делаете</a:t>
            </a:r>
          </a:p>
          <a:p>
            <a:pPr algn="ctr"/>
            <a:r>
              <a:rPr lang="ru-RU" sz="6000" b="1" dirty="0"/>
              <a:t>на работе</a:t>
            </a:r>
            <a:endParaRPr lang="ru-RU" sz="6000" dirty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endParaRPr lang="ru-RU" sz="6000" b="1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B40EC7-F4B8-4792-BAEE-B84D13CFD6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 flipV="1">
            <a:off x="10014155" y="3849329"/>
            <a:ext cx="383458" cy="54568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0FAB11-F034-47F1-96B0-B29005C469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ru-RU" sz="6000" dirty="0">
                <a:solidFill>
                  <a:srgbClr val="7030A0"/>
                </a:solidFill>
                <a:latin typeface="Arial Black" panose="020B0A04020102020204" pitchFamily="34" charset="0"/>
              </a:rPr>
              <a:t>Глагол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773555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913FBB73-1A74-4BE6-B069-FFE476E4EB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2" y="1548580"/>
            <a:ext cx="9994235" cy="4383907"/>
          </a:xfrm>
        </p:spPr>
        <p:txBody>
          <a:bodyPr/>
          <a:lstStyle/>
          <a:p>
            <a:pPr algn="ctr"/>
            <a:endParaRPr lang="ru-RU" sz="6000" b="1" dirty="0"/>
          </a:p>
          <a:p>
            <a:pPr algn="ctr"/>
            <a:r>
              <a:rPr lang="ru-RU" sz="8000" b="1" dirty="0">
                <a:solidFill>
                  <a:srgbClr val="7030A0"/>
                </a:solidFill>
              </a:rPr>
              <a:t>Кто</a:t>
            </a:r>
            <a:r>
              <a:rPr lang="ru-RU" sz="6000" b="1" dirty="0"/>
              <a:t> вы для окружающих Вас людей</a:t>
            </a:r>
            <a:endParaRPr lang="ru-RU" sz="6000" dirty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62F3BD-6900-474C-A2DC-F5E4C43544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79625" y="1769806"/>
            <a:ext cx="88491" cy="238923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393299-D8BE-4496-B88F-3E6A9E16E7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17430" y="442452"/>
            <a:ext cx="5866131" cy="572552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7030A0"/>
                </a:solidFill>
                <a:latin typeface="Arial Black" panose="020B0A04020102020204" pitchFamily="34" charset="0"/>
              </a:rPr>
              <a:t>Существительное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02775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913FBB73-1A74-4BE6-B069-FFE476E4EB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2" y="1548580"/>
            <a:ext cx="9994235" cy="4383907"/>
          </a:xfrm>
        </p:spPr>
        <p:txBody>
          <a:bodyPr/>
          <a:lstStyle/>
          <a:p>
            <a:pPr algn="ctr"/>
            <a:endParaRPr lang="ru-RU" sz="6000" b="1" dirty="0"/>
          </a:p>
          <a:p>
            <a:pPr algn="ctr"/>
            <a:r>
              <a:rPr lang="ru-RU" sz="6000" dirty="0">
                <a:latin typeface="Arial Black" panose="020B0A04020102020204" pitchFamily="34" charset="0"/>
                <a:cs typeface="Aharoni" panose="02010803020104030203" pitchFamily="2" charset="-79"/>
              </a:rPr>
              <a:t>Похвастаться</a:t>
            </a:r>
          </a:p>
          <a:p>
            <a:pPr algn="ctr"/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62F3BD-6900-474C-A2DC-F5E4C43544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79625" y="1769806"/>
            <a:ext cx="88491" cy="238923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393299-D8BE-4496-B88F-3E6A9E16E7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17430" y="442452"/>
            <a:ext cx="5866131" cy="572552"/>
          </a:xfrm>
        </p:spPr>
        <p:txBody>
          <a:bodyPr/>
          <a:lstStyle/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655343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913FBB73-1A74-4BE6-B069-FFE476E4EB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2" y="1548580"/>
            <a:ext cx="9994235" cy="4383907"/>
          </a:xfrm>
        </p:spPr>
        <p:txBody>
          <a:bodyPr/>
          <a:lstStyle/>
          <a:p>
            <a:pPr algn="ctr"/>
            <a:endParaRPr lang="ru-RU" sz="6000" b="1" dirty="0"/>
          </a:p>
          <a:p>
            <a:pPr algn="ctr"/>
            <a:r>
              <a:rPr lang="ru-RU" sz="6000" dirty="0">
                <a:latin typeface="Arial Black" panose="020B0A04020102020204" pitchFamily="34" charset="0"/>
                <a:cs typeface="Aharoni" panose="02010803020104030203" pitchFamily="2" charset="-79"/>
              </a:rPr>
              <a:t>Пожаловаться</a:t>
            </a:r>
          </a:p>
          <a:p>
            <a:pPr algn="ctr"/>
            <a:endParaRPr lang="ru-RU" sz="32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62F3BD-6900-474C-A2DC-F5E4C43544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79625" y="1769806"/>
            <a:ext cx="88491" cy="238923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393299-D8BE-4496-B88F-3E6A9E16E7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17430" y="442452"/>
            <a:ext cx="5866131" cy="572552"/>
          </a:xfrm>
        </p:spPr>
        <p:txBody>
          <a:bodyPr/>
          <a:lstStyle/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108159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913FBB73-1A74-4BE6-B069-FFE476E4EB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2" y="1548580"/>
            <a:ext cx="9994235" cy="4383907"/>
          </a:xfrm>
        </p:spPr>
        <p:txBody>
          <a:bodyPr/>
          <a:lstStyle/>
          <a:p>
            <a:pPr algn="ctr"/>
            <a:endParaRPr lang="ru-RU" sz="6000" b="1" dirty="0"/>
          </a:p>
          <a:p>
            <a:pPr algn="ctr"/>
            <a:r>
              <a:rPr lang="ru-RU" sz="6000" dirty="0">
                <a:latin typeface="Arial Black" panose="020B0A04020102020204" pitchFamily="34" charset="0"/>
              </a:rPr>
              <a:t>Помечтать</a:t>
            </a:r>
          </a:p>
          <a:p>
            <a:pPr algn="ctr"/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62F3BD-6900-474C-A2DC-F5E4C43544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79625" y="1769806"/>
            <a:ext cx="88491" cy="238923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393299-D8BE-4496-B88F-3E6A9E16E7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17430" y="442452"/>
            <a:ext cx="5866131" cy="572552"/>
          </a:xfrm>
        </p:spPr>
        <p:txBody>
          <a:bodyPr/>
          <a:lstStyle/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033734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913FBB73-1A74-4BE6-B069-FFE476E4EB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2" y="1548580"/>
            <a:ext cx="9994235" cy="4383907"/>
          </a:xfrm>
        </p:spPr>
        <p:txBody>
          <a:bodyPr/>
          <a:lstStyle/>
          <a:p>
            <a:pPr algn="ctr"/>
            <a:endParaRPr lang="ru-RU" sz="6000" b="1" dirty="0"/>
          </a:p>
          <a:p>
            <a:pPr algn="ctr"/>
            <a:r>
              <a:rPr lang="ru-RU" sz="6000" dirty="0">
                <a:latin typeface="Arial Black" panose="020B0A04020102020204" pitchFamily="34" charset="0"/>
              </a:rPr>
              <a:t>Пообещать</a:t>
            </a:r>
          </a:p>
          <a:p>
            <a:pPr algn="ctr"/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62F3BD-6900-474C-A2DC-F5E4C43544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79625" y="1769806"/>
            <a:ext cx="88491" cy="238923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393299-D8BE-4496-B88F-3E6A9E16E7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17430" y="442452"/>
            <a:ext cx="5866131" cy="572552"/>
          </a:xfrm>
        </p:spPr>
        <p:txBody>
          <a:bodyPr/>
          <a:lstStyle/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606154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DAA58C0-A86F-4F9D-AB2A-4826AD78A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62" y="1268361"/>
            <a:ext cx="10746715" cy="4999704"/>
          </a:xfrm>
          <a:prstGeom prst="rect">
            <a:avLst/>
          </a:prstGeom>
        </p:spPr>
      </p:pic>
      <p:sp>
        <p:nvSpPr>
          <p:cNvPr id="2" name="Текст 1">
            <a:extLst>
              <a:ext uri="{FF2B5EF4-FFF2-40B4-BE49-F238E27FC236}">
                <a16:creationId xmlns:a16="http://schemas.microsoft.com/office/drawing/2014/main" id="{DCE50BD0-98EF-4324-9E65-7332F239F4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2" y="1268361"/>
            <a:ext cx="9286312" cy="466412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18779A-F0A1-423F-A4D9-6DE52D6A82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 flipH="1">
            <a:off x="11147424" y="2713702"/>
            <a:ext cx="493713" cy="321878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E79ED23-305B-45D3-9319-D6608FD8214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4586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41ED1F40-E8F0-42D3-A66F-E25A3F9E4F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 sz="8000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sz="8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3 опоры </a:t>
            </a:r>
            <a:endParaRPr lang="ru-RU" sz="80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C3BEFC-F597-431B-B40C-2F28B5BCED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777542-1987-437B-916F-3C19ECA78F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47C575AF-9ED5-440A-8CFF-48E2DE8D4E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1" y="1440330"/>
            <a:ext cx="5225823" cy="449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396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41ED1F40-E8F0-42D3-A66F-E25A3F9E4F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2" y="1481138"/>
            <a:ext cx="5414963" cy="4451350"/>
          </a:xfrm>
        </p:spPr>
        <p:txBody>
          <a:bodyPr/>
          <a:lstStyle/>
          <a:p>
            <a:r>
              <a:rPr lang="ru-RU" sz="6600" b="1" dirty="0"/>
              <a:t>Создаем  вокруг себя зону комфорта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C3BEFC-F597-431B-B40C-2F28B5BCED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777542-1987-437B-916F-3C19ECA78F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158E7D-D5D3-4746-92EA-350C85A00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9512" y="1532993"/>
            <a:ext cx="4533226" cy="439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755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41ED1F40-E8F0-42D3-A66F-E25A3F9E4F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 dirty="0"/>
          </a:p>
          <a:p>
            <a:pPr algn="ctr"/>
            <a:r>
              <a:rPr lang="ru-RU" sz="6000" b="1" dirty="0"/>
              <a:t>Психика заряжает сама себя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C3BEFC-F597-431B-B40C-2F28B5BCED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800558" y="1879195"/>
            <a:ext cx="573086" cy="457179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777542-1987-437B-916F-3C19ECA78F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значки индикатора заряда батареи векторная графика PNG , аккумулятор,  стрелка, искусство PNG картинки и пнг рисунок для бесплатной загрузки">
            <a:extLst>
              <a:ext uri="{FF2B5EF4-FFF2-40B4-BE49-F238E27FC236}">
                <a16:creationId xmlns:a16="http://schemas.microsoft.com/office/drawing/2014/main" id="{06D1484B-E3A4-4B2D-8869-0EC9A8728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874" y="1481138"/>
            <a:ext cx="6257264" cy="403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08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ru-RU" sz="5400" b="1" dirty="0"/>
              <a:t>Самые</a:t>
            </a:r>
          </a:p>
          <a:p>
            <a:pPr algn="ctr"/>
            <a:r>
              <a:rPr lang="ru-RU" sz="5400" b="1" dirty="0"/>
              <a:t> близкие</a:t>
            </a:r>
          </a:p>
          <a:p>
            <a:pPr algn="ctr"/>
            <a:r>
              <a:rPr lang="ru-RU" sz="5400" b="1" dirty="0"/>
              <a:t> люди</a:t>
            </a:r>
            <a:endParaRPr lang="ru-RU" sz="5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30" y="348254"/>
            <a:ext cx="8429995" cy="666750"/>
          </a:xfrm>
        </p:spPr>
        <p:txBody>
          <a:bodyPr/>
          <a:lstStyle/>
          <a:p>
            <a:r>
              <a:rPr lang="ru-RU" sz="4400" b="1" dirty="0">
                <a:solidFill>
                  <a:srgbClr val="7030A0"/>
                </a:solidFill>
              </a:rPr>
              <a:t>Круги близости людей</a:t>
            </a:r>
            <a:endParaRPr lang="ru-RU" sz="4400" dirty="0"/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6E2440-7BBC-4303-9E70-2CA36B717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15" y="1481138"/>
            <a:ext cx="5399370" cy="452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841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7C3CE0-AFAF-4BFD-825B-D758C83CE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382" y="1592826"/>
            <a:ext cx="5423152" cy="4339661"/>
          </a:xfrm>
          <a:prstGeom prst="rect">
            <a:avLst/>
          </a:prstGeom>
        </p:spPr>
      </p:pic>
      <p:sp>
        <p:nvSpPr>
          <p:cNvPr id="2" name="Текст 1">
            <a:extLst>
              <a:ext uri="{FF2B5EF4-FFF2-40B4-BE49-F238E27FC236}">
                <a16:creationId xmlns:a16="http://schemas.microsoft.com/office/drawing/2014/main" id="{41ED1F40-E8F0-42D3-A66F-E25A3F9E4F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2" y="1481138"/>
            <a:ext cx="5385672" cy="44513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C3BEFC-F597-431B-B40C-2F28B5BCED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ru-RU" sz="4800" b="1" dirty="0"/>
              <a:t>для которых вы что-то делаете с удовольствием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777542-1987-437B-916F-3C19ECA78F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Круги близости людей</a:t>
            </a:r>
            <a:endParaRPr lang="ru-RU" sz="3600" dirty="0"/>
          </a:p>
          <a:p>
            <a:pPr algn="ctr"/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765194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35112D-9C69-4A44-A4E8-D25AE00483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62" y="1520825"/>
            <a:ext cx="5225823" cy="4451349"/>
          </a:xfrm>
          <a:prstGeom prst="rect">
            <a:avLst/>
          </a:prstGeom>
        </p:spPr>
      </p:pic>
      <p:sp>
        <p:nvSpPr>
          <p:cNvPr id="2" name="Текст 1">
            <a:extLst>
              <a:ext uri="{FF2B5EF4-FFF2-40B4-BE49-F238E27FC236}">
                <a16:creationId xmlns:a16="http://schemas.microsoft.com/office/drawing/2014/main" id="{41ED1F40-E8F0-42D3-A66F-E25A3F9E4F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C3BEFC-F597-431B-B40C-2F28B5BCED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endParaRPr lang="ru-RU" b="1" dirty="0"/>
          </a:p>
          <a:p>
            <a:pPr algn="ctr"/>
            <a:r>
              <a:rPr lang="ru-RU" sz="6000" b="1" dirty="0"/>
              <a:t> «за компанию»</a:t>
            </a:r>
            <a:endParaRPr lang="ru-RU" sz="60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777542-1987-437B-916F-3C19ECA78F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sz="4400" b="1" dirty="0">
                <a:solidFill>
                  <a:srgbClr val="7030A0"/>
                </a:solidFill>
              </a:rPr>
              <a:t>Круги близости людей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3750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1295F84A-7D86-439D-9283-12D0CA940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8262544" y="2516421"/>
            <a:ext cx="10337629" cy="408090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FC9DC3-4301-406D-B012-70F1FE745B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50311" y="1481138"/>
            <a:ext cx="5597114" cy="4451350"/>
          </a:xfrm>
        </p:spPr>
        <p:txBody>
          <a:bodyPr/>
          <a:lstStyle/>
          <a:p>
            <a:pPr algn="ctr"/>
            <a:endParaRPr lang="ru-RU" sz="4000" b="1" dirty="0"/>
          </a:p>
          <a:p>
            <a:pPr algn="ctr"/>
            <a:r>
              <a:rPr lang="ru-RU" sz="4000" b="1" dirty="0"/>
              <a:t>Через какие мероприятия формируются круги близости и устойчивости ?</a:t>
            </a:r>
            <a:endParaRPr lang="ru-RU" sz="40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44C6C73-C658-4F37-A753-E7A8D21814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17430" y="147485"/>
            <a:ext cx="7461250" cy="943896"/>
          </a:xfrm>
        </p:spPr>
        <p:txBody>
          <a:bodyPr/>
          <a:lstStyle/>
          <a:p>
            <a:pPr algn="ctr"/>
            <a:r>
              <a:rPr lang="ru-RU" sz="5400" b="1" dirty="0">
                <a:solidFill>
                  <a:srgbClr val="7030A0"/>
                </a:solidFill>
              </a:rPr>
              <a:t>А у вас :</a:t>
            </a:r>
          </a:p>
        </p:txBody>
      </p:sp>
      <p:pic>
        <p:nvPicPr>
          <p:cNvPr id="2050" name="Picture 2" descr="Благотворительность в слаборазвитых странах - Благотворительные организации">
            <a:extLst>
              <a:ext uri="{FF2B5EF4-FFF2-40B4-BE49-F238E27FC236}">
                <a16:creationId xmlns:a16="http://schemas.microsoft.com/office/drawing/2014/main" id="{3B68697F-6F97-4AD8-88BE-DD92C0E5C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11" y="1556891"/>
            <a:ext cx="5181600" cy="445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453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89CF4079-53AA-4859-8885-2D854DF9FF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2" y="1481138"/>
            <a:ext cx="9627818" cy="4451350"/>
          </a:xfrm>
        </p:spPr>
        <p:txBody>
          <a:bodyPr/>
          <a:lstStyle/>
          <a:p>
            <a:r>
              <a:rPr lang="ru-RU" sz="6000" dirty="0"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ru-RU" sz="8800" b="1" dirty="0">
                <a:solidFill>
                  <a:srgbClr val="7030A0"/>
                </a:solidFill>
              </a:rPr>
              <a:t>какая/какой</a:t>
            </a:r>
          </a:p>
          <a:p>
            <a:pPr algn="ctr"/>
            <a:r>
              <a:rPr lang="ru-RU" sz="6000" b="1" dirty="0"/>
              <a:t> вы с коллегами</a:t>
            </a:r>
            <a:endParaRPr lang="ru-RU" sz="6000" dirty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endParaRPr lang="ru-RU" sz="6000" b="1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B40EC7-F4B8-4792-BAEE-B84D13CFD6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 flipV="1">
            <a:off x="10014155" y="3849329"/>
            <a:ext cx="383458" cy="54568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0FAB11-F034-47F1-96B0-B29005C469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ru-RU" sz="6000" dirty="0">
                <a:solidFill>
                  <a:srgbClr val="7030A0"/>
                </a:solidFill>
                <a:latin typeface="Arial Black" panose="020B0A04020102020204" pitchFamily="34" charset="0"/>
              </a:rPr>
              <a:t>Прилагательное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4496595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58728</TotalTime>
  <Words>102</Words>
  <Application>Microsoft Office PowerPoint</Application>
  <PresentationFormat>Широкоэкранный</PresentationFormat>
  <Paragraphs>42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Aharoni</vt:lpstr>
      <vt:lpstr>Arial</vt:lpstr>
      <vt:lpstr>Arial Black</vt:lpstr>
      <vt:lpstr>Calibri</vt:lpstr>
      <vt:lpstr>Proxima Nova Rg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Наталья Николаевна Плотникова</cp:lastModifiedBy>
  <cp:revision>734</cp:revision>
  <cp:lastPrinted>2021-07-16T05:59:00Z</cp:lastPrinted>
  <dcterms:created xsi:type="dcterms:W3CDTF">2019-08-15T10:09:47Z</dcterms:created>
  <dcterms:modified xsi:type="dcterms:W3CDTF">2024-08-20T09:36:16Z</dcterms:modified>
</cp:coreProperties>
</file>