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33" r:id="rId2"/>
    <p:sldId id="335" r:id="rId3"/>
    <p:sldId id="336" r:id="rId4"/>
    <p:sldId id="337" r:id="rId5"/>
    <p:sldId id="338" r:id="rId6"/>
    <p:sldId id="339" r:id="rId7"/>
    <p:sldId id="340" r:id="rId8"/>
    <p:sldId id="342" r:id="rId9"/>
    <p:sldId id="343" r:id="rId10"/>
    <p:sldId id="344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E5EC48-1C9C-4442-808C-B75F0A510F0E}" type="doc">
      <dgm:prSet loTypeId="urn:microsoft.com/office/officeart/2005/8/layout/vList5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690C4667-4F40-4B24-B223-052D7771AB87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ИНФОРМАЦИОННЫЙ</a:t>
          </a:r>
        </a:p>
      </dgm:t>
    </dgm:pt>
    <dgm:pt modelId="{3BB2C13C-F505-4891-9C4A-C3AC641233A2}" type="parTrans" cxnId="{25C34917-9804-41C8-9F30-4C04DCB94095}">
      <dgm:prSet/>
      <dgm:spPr/>
      <dgm:t>
        <a:bodyPr/>
        <a:lstStyle/>
        <a:p>
          <a:endParaRPr lang="ru-RU"/>
        </a:p>
      </dgm:t>
    </dgm:pt>
    <dgm:pt modelId="{8EB3E8FA-6B96-49F2-9EB6-62BFAD63B890}" type="sibTrans" cxnId="{25C34917-9804-41C8-9F30-4C04DCB94095}">
      <dgm:prSet/>
      <dgm:spPr/>
      <dgm:t>
        <a:bodyPr/>
        <a:lstStyle/>
        <a:p>
          <a:endParaRPr lang="ru-RU"/>
        </a:p>
      </dgm:t>
    </dgm:pt>
    <dgm:pt modelId="{2FF7C39D-3FBD-488C-BDE6-4ADC77ABD765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ЛЕКЦИИ</a:t>
          </a:r>
        </a:p>
      </dgm:t>
    </dgm:pt>
    <dgm:pt modelId="{2B626F5C-18FC-4907-B832-A2B3D6F12D4D}" type="parTrans" cxnId="{271BB24F-AE7C-4BE2-A08A-89EB716229ED}">
      <dgm:prSet/>
      <dgm:spPr/>
      <dgm:t>
        <a:bodyPr/>
        <a:lstStyle/>
        <a:p>
          <a:endParaRPr lang="ru-RU"/>
        </a:p>
      </dgm:t>
    </dgm:pt>
    <dgm:pt modelId="{4D27357A-45D3-4351-A9A4-5CFDB2E17AE1}" type="sibTrans" cxnId="{271BB24F-AE7C-4BE2-A08A-89EB716229ED}">
      <dgm:prSet/>
      <dgm:spPr/>
      <dgm:t>
        <a:bodyPr/>
        <a:lstStyle/>
        <a:p>
          <a:endParaRPr lang="ru-RU"/>
        </a:p>
      </dgm:t>
    </dgm:pt>
    <dgm:pt modelId="{8E142CC8-4D37-4016-AFBB-700AC4E92C5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ВЕБИНАРЫ</a:t>
          </a:r>
        </a:p>
      </dgm:t>
    </dgm:pt>
    <dgm:pt modelId="{D87661AB-1EAC-4143-B421-BB31E4611B47}" type="parTrans" cxnId="{D71653CD-EF0A-4962-9BC6-83028BDEB850}">
      <dgm:prSet/>
      <dgm:spPr/>
      <dgm:t>
        <a:bodyPr/>
        <a:lstStyle/>
        <a:p>
          <a:endParaRPr lang="ru-RU"/>
        </a:p>
      </dgm:t>
    </dgm:pt>
    <dgm:pt modelId="{C0B378AA-AF53-4D13-BFF3-A9A9EF594A68}" type="sibTrans" cxnId="{D71653CD-EF0A-4962-9BC6-83028BDEB850}">
      <dgm:prSet/>
      <dgm:spPr/>
      <dgm:t>
        <a:bodyPr/>
        <a:lstStyle/>
        <a:p>
          <a:endParaRPr lang="ru-RU"/>
        </a:p>
      </dgm:t>
    </dgm:pt>
    <dgm:pt modelId="{3550D847-D736-4BEE-BEC0-D59CD84EFBAA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КОММУНИКАТИВНЫЙ</a:t>
          </a:r>
        </a:p>
      </dgm:t>
    </dgm:pt>
    <dgm:pt modelId="{66CEA5D7-1BB1-4F48-8CB6-BEE090BCBCDC}" type="parTrans" cxnId="{9F13F55F-0377-462D-8182-7716D47C2096}">
      <dgm:prSet/>
      <dgm:spPr/>
      <dgm:t>
        <a:bodyPr/>
        <a:lstStyle/>
        <a:p>
          <a:endParaRPr lang="ru-RU"/>
        </a:p>
      </dgm:t>
    </dgm:pt>
    <dgm:pt modelId="{8B86BD2A-D832-4F5B-AFA5-160CF35AFDD8}" type="sibTrans" cxnId="{9F13F55F-0377-462D-8182-7716D47C2096}">
      <dgm:prSet/>
      <dgm:spPr/>
      <dgm:t>
        <a:bodyPr/>
        <a:lstStyle/>
        <a:p>
          <a:endParaRPr lang="ru-RU"/>
        </a:p>
      </dgm:t>
    </dgm:pt>
    <dgm:pt modelId="{6B52BC97-2E97-4741-8E77-0E38AB913056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СУПЕРВИЗИЯ</a:t>
          </a:r>
        </a:p>
      </dgm:t>
    </dgm:pt>
    <dgm:pt modelId="{81BB30DA-A5E9-4AD8-AE67-D04404A579E2}" type="parTrans" cxnId="{B30D75E9-407A-4AEE-81C4-F8D0BFC2C2A4}">
      <dgm:prSet/>
      <dgm:spPr/>
      <dgm:t>
        <a:bodyPr/>
        <a:lstStyle/>
        <a:p>
          <a:endParaRPr lang="ru-RU"/>
        </a:p>
      </dgm:t>
    </dgm:pt>
    <dgm:pt modelId="{D3C781C9-4227-48ED-A336-EEB4841138BE}" type="sibTrans" cxnId="{B30D75E9-407A-4AEE-81C4-F8D0BFC2C2A4}">
      <dgm:prSet/>
      <dgm:spPr/>
      <dgm:t>
        <a:bodyPr/>
        <a:lstStyle/>
        <a:p>
          <a:endParaRPr lang="ru-RU"/>
        </a:p>
      </dgm:t>
    </dgm:pt>
    <dgm:pt modelId="{2DB2242C-26D9-4243-A108-592F5D1AD1D5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КОНСУЛЬТАЦИИ</a:t>
          </a:r>
        </a:p>
      </dgm:t>
    </dgm:pt>
    <dgm:pt modelId="{D97E2CFB-1B50-4647-9111-780EF6485ACE}" type="parTrans" cxnId="{074D7530-FAB9-4069-8E24-CDA3BC1E6831}">
      <dgm:prSet/>
      <dgm:spPr/>
      <dgm:t>
        <a:bodyPr/>
        <a:lstStyle/>
        <a:p>
          <a:endParaRPr lang="ru-RU"/>
        </a:p>
      </dgm:t>
    </dgm:pt>
    <dgm:pt modelId="{185B4A64-C590-4683-AA30-F139CA0FD4FF}" type="sibTrans" cxnId="{074D7530-FAB9-4069-8E24-CDA3BC1E6831}">
      <dgm:prSet/>
      <dgm:spPr/>
      <dgm:t>
        <a:bodyPr/>
        <a:lstStyle/>
        <a:p>
          <a:endParaRPr lang="ru-RU"/>
        </a:p>
      </dgm:t>
    </dgm:pt>
    <dgm:pt modelId="{817500E6-DCC8-4A86-A2E2-B0736111CEE3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ДЕЯТЕЛЬНОСТНЫЙ</a:t>
          </a:r>
        </a:p>
      </dgm:t>
    </dgm:pt>
    <dgm:pt modelId="{D8BCC627-C78B-45CE-BA8D-CEF0C6C19D97}" type="parTrans" cxnId="{87D237C0-BE58-40F3-A40D-24A4EC99AEB2}">
      <dgm:prSet/>
      <dgm:spPr/>
      <dgm:t>
        <a:bodyPr/>
        <a:lstStyle/>
        <a:p>
          <a:endParaRPr lang="ru-RU"/>
        </a:p>
      </dgm:t>
    </dgm:pt>
    <dgm:pt modelId="{E1536191-107C-40C3-9F4E-BD51529B8816}" type="sibTrans" cxnId="{87D237C0-BE58-40F3-A40D-24A4EC99AEB2}">
      <dgm:prSet/>
      <dgm:spPr/>
      <dgm:t>
        <a:bodyPr/>
        <a:lstStyle/>
        <a:p>
          <a:endParaRPr lang="ru-RU"/>
        </a:p>
      </dgm:t>
    </dgm:pt>
    <dgm:pt modelId="{ED01B3BB-8B45-420F-BB22-0988B2D82F0D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ТРЕНИНГИ</a:t>
          </a:r>
        </a:p>
      </dgm:t>
    </dgm:pt>
    <dgm:pt modelId="{3F3C0AD1-8513-4A0B-B888-1E6ECAC99461}" type="parTrans" cxnId="{7110A4BE-5186-46E3-BA27-2B073ACE3250}">
      <dgm:prSet/>
      <dgm:spPr/>
      <dgm:t>
        <a:bodyPr/>
        <a:lstStyle/>
        <a:p>
          <a:endParaRPr lang="ru-RU"/>
        </a:p>
      </dgm:t>
    </dgm:pt>
    <dgm:pt modelId="{719FE27B-849C-4A03-968F-64A7BD12605E}" type="sibTrans" cxnId="{7110A4BE-5186-46E3-BA27-2B073ACE3250}">
      <dgm:prSet/>
      <dgm:spPr/>
      <dgm:t>
        <a:bodyPr/>
        <a:lstStyle/>
        <a:p>
          <a:endParaRPr lang="ru-RU"/>
        </a:p>
      </dgm:t>
    </dgm:pt>
    <dgm:pt modelId="{ECDDEEB6-44F6-484B-B6E5-1BDE64ED93B8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МАСТЕР-КЛАССЫ</a:t>
          </a:r>
        </a:p>
      </dgm:t>
    </dgm:pt>
    <dgm:pt modelId="{A2A4A6F4-9C14-4407-8F17-F5A5A70C4B66}" type="parTrans" cxnId="{515167A8-E8E2-4525-BEF1-B72CEA8C0CDA}">
      <dgm:prSet/>
      <dgm:spPr/>
      <dgm:t>
        <a:bodyPr/>
        <a:lstStyle/>
        <a:p>
          <a:endParaRPr lang="ru-RU"/>
        </a:p>
      </dgm:t>
    </dgm:pt>
    <dgm:pt modelId="{47A92233-D71B-4810-8032-47CAB1A96CA4}" type="sibTrans" cxnId="{515167A8-E8E2-4525-BEF1-B72CEA8C0CDA}">
      <dgm:prSet/>
      <dgm:spPr/>
      <dgm:t>
        <a:bodyPr/>
        <a:lstStyle/>
        <a:p>
          <a:endParaRPr lang="ru-RU"/>
        </a:p>
      </dgm:t>
    </dgm:pt>
    <dgm:pt modelId="{D18AB1E8-CA0C-4B3F-A01C-158544214DD1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СОЦИАЛЬНО-ОБЩЕСТВЕННЫЙ</a:t>
          </a:r>
        </a:p>
      </dgm:t>
    </dgm:pt>
    <dgm:pt modelId="{CE6C36BA-082E-4ED6-B1C2-F0B9D8229626}" type="parTrans" cxnId="{5AB61E41-229D-45F5-8C46-5E1F75FF54A6}">
      <dgm:prSet/>
      <dgm:spPr/>
      <dgm:t>
        <a:bodyPr/>
        <a:lstStyle/>
        <a:p>
          <a:endParaRPr lang="ru-RU"/>
        </a:p>
      </dgm:t>
    </dgm:pt>
    <dgm:pt modelId="{2C0AFAE3-1952-4025-A526-20C5BF71D015}" type="sibTrans" cxnId="{5AB61E41-229D-45F5-8C46-5E1F75FF54A6}">
      <dgm:prSet/>
      <dgm:spPr/>
      <dgm:t>
        <a:bodyPr/>
        <a:lstStyle/>
        <a:p>
          <a:endParaRPr lang="ru-RU"/>
        </a:p>
      </dgm:t>
    </dgm:pt>
    <dgm:pt modelId="{E5F5F97B-3C0D-49FE-86EE-BE6F0D6D9652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ПРАКТИКУМЫ</a:t>
          </a:r>
        </a:p>
      </dgm:t>
    </dgm:pt>
    <dgm:pt modelId="{687DC1A6-8215-4AB4-A0E2-63A9335C5716}" type="parTrans" cxnId="{E832B6B1-BD53-492D-9AB4-3B892D9273C2}">
      <dgm:prSet/>
      <dgm:spPr/>
      <dgm:t>
        <a:bodyPr/>
        <a:lstStyle/>
        <a:p>
          <a:endParaRPr lang="ru-RU"/>
        </a:p>
      </dgm:t>
    </dgm:pt>
    <dgm:pt modelId="{ACB2FECA-DEEB-4643-A189-B38EAFA8C317}" type="sibTrans" cxnId="{E832B6B1-BD53-492D-9AB4-3B892D9273C2}">
      <dgm:prSet/>
      <dgm:spPr/>
      <dgm:t>
        <a:bodyPr/>
        <a:lstStyle/>
        <a:p>
          <a:endParaRPr lang="ru-RU"/>
        </a:p>
      </dgm:t>
    </dgm:pt>
    <dgm:pt modelId="{A4B084BE-279D-4CEC-B082-2AEA28E3AF12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СТАЖИРОВКИ</a:t>
          </a:r>
        </a:p>
      </dgm:t>
    </dgm:pt>
    <dgm:pt modelId="{694824E7-90B0-45E7-970F-C3F5768A0F6A}" type="parTrans" cxnId="{54015368-99F4-447D-8B5D-C87307F3E6E6}">
      <dgm:prSet/>
      <dgm:spPr/>
      <dgm:t>
        <a:bodyPr/>
        <a:lstStyle/>
        <a:p>
          <a:endParaRPr lang="ru-RU"/>
        </a:p>
      </dgm:t>
    </dgm:pt>
    <dgm:pt modelId="{96E0120B-BA55-4351-8ABB-3E6CB8CAEA06}" type="sibTrans" cxnId="{54015368-99F4-447D-8B5D-C87307F3E6E6}">
      <dgm:prSet/>
      <dgm:spPr/>
      <dgm:t>
        <a:bodyPr/>
        <a:lstStyle/>
        <a:p>
          <a:endParaRPr lang="ru-RU"/>
        </a:p>
      </dgm:t>
    </dgm:pt>
    <dgm:pt modelId="{E5C91E15-E25E-4F32-B7EB-7C6360E57BD5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СЕМИНАРЫ</a:t>
          </a:r>
        </a:p>
      </dgm:t>
    </dgm:pt>
    <dgm:pt modelId="{C94821EA-3D82-4EFE-B7BD-62BB3C0F29E9}" type="parTrans" cxnId="{E02DAAAC-EA15-4BB6-868A-09CEA41A3754}">
      <dgm:prSet/>
      <dgm:spPr/>
      <dgm:t>
        <a:bodyPr/>
        <a:lstStyle/>
        <a:p>
          <a:endParaRPr lang="ru-RU"/>
        </a:p>
      </dgm:t>
    </dgm:pt>
    <dgm:pt modelId="{F1627AF4-6E04-4A77-BA17-47897E9E9B2D}" type="sibTrans" cxnId="{E02DAAAC-EA15-4BB6-868A-09CEA41A3754}">
      <dgm:prSet/>
      <dgm:spPr/>
      <dgm:t>
        <a:bodyPr/>
        <a:lstStyle/>
        <a:p>
          <a:endParaRPr lang="ru-RU"/>
        </a:p>
      </dgm:t>
    </dgm:pt>
    <dgm:pt modelId="{208367C2-38C3-448F-BDA9-96D1A926339F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КЛУБЫ</a:t>
          </a:r>
        </a:p>
      </dgm:t>
    </dgm:pt>
    <dgm:pt modelId="{7A358B36-018E-4B56-881A-3AD047E42FF0}" type="parTrans" cxnId="{3A9FC165-B226-4386-A4FE-61210D691430}">
      <dgm:prSet/>
      <dgm:spPr/>
      <dgm:t>
        <a:bodyPr/>
        <a:lstStyle/>
        <a:p>
          <a:endParaRPr lang="ru-RU"/>
        </a:p>
      </dgm:t>
    </dgm:pt>
    <dgm:pt modelId="{43C4053B-A14C-4165-9CC0-5C69E88EA73E}" type="sibTrans" cxnId="{3A9FC165-B226-4386-A4FE-61210D691430}">
      <dgm:prSet/>
      <dgm:spPr/>
      <dgm:t>
        <a:bodyPr/>
        <a:lstStyle/>
        <a:p>
          <a:endParaRPr lang="ru-RU"/>
        </a:p>
      </dgm:t>
    </dgm:pt>
    <dgm:pt modelId="{F205FD07-63AC-4F0F-BB26-EFA113ACB907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АССОЦАЦИИ</a:t>
          </a:r>
        </a:p>
      </dgm:t>
    </dgm:pt>
    <dgm:pt modelId="{E97E16B6-F817-4FB7-877D-207072514AB6}" type="parTrans" cxnId="{C6AADD36-D3FE-4CF0-B726-6F415C15A86D}">
      <dgm:prSet/>
      <dgm:spPr/>
      <dgm:t>
        <a:bodyPr/>
        <a:lstStyle/>
        <a:p>
          <a:endParaRPr lang="ru-RU"/>
        </a:p>
      </dgm:t>
    </dgm:pt>
    <dgm:pt modelId="{3A442BB2-D1BE-4FCD-BBFD-E15D15158743}" type="sibTrans" cxnId="{C6AADD36-D3FE-4CF0-B726-6F415C15A86D}">
      <dgm:prSet/>
      <dgm:spPr/>
      <dgm:t>
        <a:bodyPr/>
        <a:lstStyle/>
        <a:p>
          <a:endParaRPr lang="ru-RU"/>
        </a:p>
      </dgm:t>
    </dgm:pt>
    <dgm:pt modelId="{6AF59548-0FF3-4913-8CBB-A2F2E7C05EE8}">
      <dgm:prSet phldrT="[Текст]"/>
      <dgm:spPr/>
      <dgm:t>
        <a:bodyPr/>
        <a:lstStyle/>
        <a:p>
          <a:r>
            <a:rPr lang="ru-RU" dirty="0">
              <a:latin typeface="Times New Roman" pitchFamily="18" charset="0"/>
              <a:cs typeface="Times New Roman" pitchFamily="18" charset="0"/>
            </a:rPr>
            <a:t>РАЗВИВАЮЩИЕ БЕСЕДЫ</a:t>
          </a:r>
        </a:p>
      </dgm:t>
    </dgm:pt>
    <dgm:pt modelId="{74698831-FA45-403B-AECE-BBB1B041D1F8}" type="parTrans" cxnId="{53A2A7F6-251B-480D-AA4C-2AB2B33976E3}">
      <dgm:prSet/>
      <dgm:spPr/>
      <dgm:t>
        <a:bodyPr/>
        <a:lstStyle/>
        <a:p>
          <a:endParaRPr lang="ru-RU"/>
        </a:p>
      </dgm:t>
    </dgm:pt>
    <dgm:pt modelId="{B3A11A85-7F2F-4D5A-ABD2-887C2E0B0061}" type="sibTrans" cxnId="{53A2A7F6-251B-480D-AA4C-2AB2B33976E3}">
      <dgm:prSet/>
      <dgm:spPr/>
      <dgm:t>
        <a:bodyPr/>
        <a:lstStyle/>
        <a:p>
          <a:endParaRPr lang="ru-RU"/>
        </a:p>
      </dgm:t>
    </dgm:pt>
    <dgm:pt modelId="{7F878F2B-81A0-4A50-A080-A9B8EC88F58A}" type="pres">
      <dgm:prSet presAssocID="{E6E5EC48-1C9C-4442-808C-B75F0A510F0E}" presName="Name0" presStyleCnt="0">
        <dgm:presLayoutVars>
          <dgm:dir/>
          <dgm:animLvl val="lvl"/>
          <dgm:resizeHandles val="exact"/>
        </dgm:presLayoutVars>
      </dgm:prSet>
      <dgm:spPr/>
    </dgm:pt>
    <dgm:pt modelId="{B33A1415-8070-404D-ABEB-F886B6EDB75C}" type="pres">
      <dgm:prSet presAssocID="{690C4667-4F40-4B24-B223-052D7771AB87}" presName="linNode" presStyleCnt="0"/>
      <dgm:spPr/>
    </dgm:pt>
    <dgm:pt modelId="{011C76F3-A603-4101-A03B-833EEDCF21F8}" type="pres">
      <dgm:prSet presAssocID="{690C4667-4F40-4B24-B223-052D7771AB87}" presName="parentText" presStyleLbl="node1" presStyleIdx="0" presStyleCnt="4" custScaleX="141640" custScaleY="32450" custLinFactNeighborX="-13" custLinFactNeighborY="3991">
        <dgm:presLayoutVars>
          <dgm:chMax val="1"/>
          <dgm:bulletEnabled val="1"/>
        </dgm:presLayoutVars>
      </dgm:prSet>
      <dgm:spPr/>
    </dgm:pt>
    <dgm:pt modelId="{147E3A75-514F-4962-917D-CE11AB40739C}" type="pres">
      <dgm:prSet presAssocID="{690C4667-4F40-4B24-B223-052D7771AB87}" presName="descendantText" presStyleLbl="alignAccFollowNode1" presStyleIdx="0" presStyleCnt="4" custScaleY="28436" custLinFactNeighborX="20771" custLinFactNeighborY="3743">
        <dgm:presLayoutVars>
          <dgm:bulletEnabled val="1"/>
        </dgm:presLayoutVars>
      </dgm:prSet>
      <dgm:spPr/>
    </dgm:pt>
    <dgm:pt modelId="{8A22389A-CAAE-44AA-9591-9BDCF1147ABE}" type="pres">
      <dgm:prSet presAssocID="{8EB3E8FA-6B96-49F2-9EB6-62BFAD63B890}" presName="sp" presStyleCnt="0"/>
      <dgm:spPr/>
    </dgm:pt>
    <dgm:pt modelId="{410FCD3F-1D15-4311-B251-95EAEAE9DE0C}" type="pres">
      <dgm:prSet presAssocID="{3550D847-D736-4BEE-BEC0-D59CD84EFBAA}" presName="linNode" presStyleCnt="0"/>
      <dgm:spPr/>
    </dgm:pt>
    <dgm:pt modelId="{D3121D0B-CF8C-4E52-A854-22576AD75151}" type="pres">
      <dgm:prSet presAssocID="{3550D847-D736-4BEE-BEC0-D59CD84EFBAA}" presName="parentText" presStyleLbl="node1" presStyleIdx="1" presStyleCnt="4" custScaleX="143120" custScaleY="25242" custLinFactNeighborX="-97" custLinFactNeighborY="3886">
        <dgm:presLayoutVars>
          <dgm:chMax val="1"/>
          <dgm:bulletEnabled val="1"/>
        </dgm:presLayoutVars>
      </dgm:prSet>
      <dgm:spPr/>
    </dgm:pt>
    <dgm:pt modelId="{DD2787C3-E494-4FF2-82F2-9B7E9BAE6322}" type="pres">
      <dgm:prSet presAssocID="{3550D847-D736-4BEE-BEC0-D59CD84EFBAA}" presName="descendantText" presStyleLbl="alignAccFollowNode1" presStyleIdx="1" presStyleCnt="4" custScaleY="56858" custLinFactNeighborX="20024" custLinFactNeighborY="-291">
        <dgm:presLayoutVars>
          <dgm:bulletEnabled val="1"/>
        </dgm:presLayoutVars>
      </dgm:prSet>
      <dgm:spPr/>
    </dgm:pt>
    <dgm:pt modelId="{3D8516C8-3012-4B25-B3DA-CDC39135777C}" type="pres">
      <dgm:prSet presAssocID="{8B86BD2A-D832-4F5B-AFA5-160CF35AFDD8}" presName="sp" presStyleCnt="0"/>
      <dgm:spPr/>
    </dgm:pt>
    <dgm:pt modelId="{A4ED13C5-5F8E-4ECB-B734-F2E1B79C9A2B}" type="pres">
      <dgm:prSet presAssocID="{817500E6-DCC8-4A86-A2E2-B0736111CEE3}" presName="linNode" presStyleCnt="0"/>
      <dgm:spPr/>
    </dgm:pt>
    <dgm:pt modelId="{6022A9EA-AF62-4072-9C5C-7A60A6784F4D}" type="pres">
      <dgm:prSet presAssocID="{817500E6-DCC8-4A86-A2E2-B0736111CEE3}" presName="parentText" presStyleLbl="node1" presStyleIdx="2" presStyleCnt="4" custScaleX="137905" custScaleY="40249">
        <dgm:presLayoutVars>
          <dgm:chMax val="1"/>
          <dgm:bulletEnabled val="1"/>
        </dgm:presLayoutVars>
      </dgm:prSet>
      <dgm:spPr/>
    </dgm:pt>
    <dgm:pt modelId="{4F163588-E044-40A1-B63D-11632EC10E25}" type="pres">
      <dgm:prSet presAssocID="{817500E6-DCC8-4A86-A2E2-B0736111CEE3}" presName="descendantText" presStyleLbl="alignAccFollowNode1" presStyleIdx="2" presStyleCnt="4">
        <dgm:presLayoutVars>
          <dgm:bulletEnabled val="1"/>
        </dgm:presLayoutVars>
      </dgm:prSet>
      <dgm:spPr/>
    </dgm:pt>
    <dgm:pt modelId="{47B1B3D5-98AF-4285-B03D-DD2F8B3B8603}" type="pres">
      <dgm:prSet presAssocID="{E1536191-107C-40C3-9F4E-BD51529B8816}" presName="sp" presStyleCnt="0"/>
      <dgm:spPr/>
    </dgm:pt>
    <dgm:pt modelId="{85144A89-78DA-4776-98A1-9D533DDD37AE}" type="pres">
      <dgm:prSet presAssocID="{D18AB1E8-CA0C-4B3F-A01C-158544214DD1}" presName="linNode" presStyleCnt="0"/>
      <dgm:spPr/>
    </dgm:pt>
    <dgm:pt modelId="{49ABC268-4612-4216-8079-EA5345CDF592}" type="pres">
      <dgm:prSet presAssocID="{D18AB1E8-CA0C-4B3F-A01C-158544214DD1}" presName="parentText" presStyleLbl="node1" presStyleIdx="3" presStyleCnt="4" custScaleX="141034" custScaleY="21573" custLinFactNeighborX="966" custLinFactNeighborY="-15655">
        <dgm:presLayoutVars>
          <dgm:chMax val="1"/>
          <dgm:bulletEnabled val="1"/>
        </dgm:presLayoutVars>
      </dgm:prSet>
      <dgm:spPr/>
    </dgm:pt>
    <dgm:pt modelId="{D9B14BD5-EF28-43A2-A358-9394DD01E9A2}" type="pres">
      <dgm:prSet presAssocID="{D18AB1E8-CA0C-4B3F-A01C-158544214DD1}" presName="descendantText" presStyleLbl="alignAccFollowNode1" presStyleIdx="3" presStyleCnt="4" custScaleY="53684" custLinFactNeighborX="10264" custLinFactNeighborY="-20303">
        <dgm:presLayoutVars>
          <dgm:bulletEnabled val="1"/>
        </dgm:presLayoutVars>
      </dgm:prSet>
      <dgm:spPr/>
    </dgm:pt>
  </dgm:ptLst>
  <dgm:cxnLst>
    <dgm:cxn modelId="{21294701-70AC-4568-A783-A331B805D710}" type="presOf" srcId="{E5F5F97B-3C0D-49FE-86EE-BE6F0D6D9652}" destId="{4F163588-E044-40A1-B63D-11632EC10E25}" srcOrd="0" destOrd="2" presId="urn:microsoft.com/office/officeart/2005/8/layout/vList5"/>
    <dgm:cxn modelId="{90265810-AAF8-427F-989D-251300E8DDB7}" type="presOf" srcId="{D18AB1E8-CA0C-4B3F-A01C-158544214DD1}" destId="{49ABC268-4612-4216-8079-EA5345CDF592}" srcOrd="0" destOrd="0" presId="urn:microsoft.com/office/officeart/2005/8/layout/vList5"/>
    <dgm:cxn modelId="{25C34917-9804-41C8-9F30-4C04DCB94095}" srcId="{E6E5EC48-1C9C-4442-808C-B75F0A510F0E}" destId="{690C4667-4F40-4B24-B223-052D7771AB87}" srcOrd="0" destOrd="0" parTransId="{3BB2C13C-F505-4891-9C4A-C3AC641233A2}" sibTransId="{8EB3E8FA-6B96-49F2-9EB6-62BFAD63B890}"/>
    <dgm:cxn modelId="{10D87E19-CA05-4A3D-81D8-547A96891943}" type="presOf" srcId="{A4B084BE-279D-4CEC-B082-2AEA28E3AF12}" destId="{4F163588-E044-40A1-B63D-11632EC10E25}" srcOrd="0" destOrd="3" presId="urn:microsoft.com/office/officeart/2005/8/layout/vList5"/>
    <dgm:cxn modelId="{1586A826-75A8-4B9E-9F16-FF90B2D9BF33}" type="presOf" srcId="{3550D847-D736-4BEE-BEC0-D59CD84EFBAA}" destId="{D3121D0B-CF8C-4E52-A854-22576AD75151}" srcOrd="0" destOrd="0" presId="urn:microsoft.com/office/officeart/2005/8/layout/vList5"/>
    <dgm:cxn modelId="{074D7530-FAB9-4069-8E24-CDA3BC1E6831}" srcId="{3550D847-D736-4BEE-BEC0-D59CD84EFBAA}" destId="{2DB2242C-26D9-4243-A108-592F5D1AD1D5}" srcOrd="1" destOrd="0" parTransId="{D97E2CFB-1B50-4647-9111-780EF6485ACE}" sibTransId="{185B4A64-C590-4683-AA30-F139CA0FD4FF}"/>
    <dgm:cxn modelId="{C6AADD36-D3FE-4CF0-B726-6F415C15A86D}" srcId="{D18AB1E8-CA0C-4B3F-A01C-158544214DD1}" destId="{F205FD07-63AC-4F0F-BB26-EFA113ACB907}" srcOrd="1" destOrd="0" parTransId="{E97E16B6-F817-4FB7-877D-207072514AB6}" sibTransId="{3A442BB2-D1BE-4FCD-BBFD-E15D15158743}"/>
    <dgm:cxn modelId="{9F13F55F-0377-462D-8182-7716D47C2096}" srcId="{E6E5EC48-1C9C-4442-808C-B75F0A510F0E}" destId="{3550D847-D736-4BEE-BEC0-D59CD84EFBAA}" srcOrd="1" destOrd="0" parTransId="{66CEA5D7-1BB1-4F48-8CB6-BEE090BCBCDC}" sibTransId="{8B86BD2A-D832-4F5B-AFA5-160CF35AFDD8}"/>
    <dgm:cxn modelId="{5AB61E41-229D-45F5-8C46-5E1F75FF54A6}" srcId="{E6E5EC48-1C9C-4442-808C-B75F0A510F0E}" destId="{D18AB1E8-CA0C-4B3F-A01C-158544214DD1}" srcOrd="3" destOrd="0" parTransId="{CE6C36BA-082E-4ED6-B1C2-F0B9D8229626}" sibTransId="{2C0AFAE3-1952-4025-A526-20C5BF71D015}"/>
    <dgm:cxn modelId="{3A9FC165-B226-4386-A4FE-61210D691430}" srcId="{D18AB1E8-CA0C-4B3F-A01C-158544214DD1}" destId="{208367C2-38C3-448F-BDA9-96D1A926339F}" srcOrd="0" destOrd="0" parTransId="{7A358B36-018E-4B56-881A-3AD047E42FF0}" sibTransId="{43C4053B-A14C-4165-9CC0-5C69E88EA73E}"/>
    <dgm:cxn modelId="{54015368-99F4-447D-8B5D-C87307F3E6E6}" srcId="{817500E6-DCC8-4A86-A2E2-B0736111CEE3}" destId="{A4B084BE-279D-4CEC-B082-2AEA28E3AF12}" srcOrd="3" destOrd="0" parTransId="{694824E7-90B0-45E7-970F-C3F5768A0F6A}" sibTransId="{96E0120B-BA55-4351-8ABB-3E6CB8CAEA06}"/>
    <dgm:cxn modelId="{845FC76C-B874-4A1A-8530-66D92A55EF83}" type="presOf" srcId="{6B52BC97-2E97-4741-8E77-0E38AB913056}" destId="{DD2787C3-E494-4FF2-82F2-9B7E9BAE6322}" srcOrd="0" destOrd="0" presId="urn:microsoft.com/office/officeart/2005/8/layout/vList5"/>
    <dgm:cxn modelId="{271BB24F-AE7C-4BE2-A08A-89EB716229ED}" srcId="{690C4667-4F40-4B24-B223-052D7771AB87}" destId="{2FF7C39D-3FBD-488C-BDE6-4ADC77ABD765}" srcOrd="0" destOrd="0" parTransId="{2B626F5C-18FC-4907-B832-A2B3D6F12D4D}" sibTransId="{4D27357A-45D3-4351-A9A4-5CFDB2E17AE1}"/>
    <dgm:cxn modelId="{DF81A656-6103-43A6-B4D7-CC3981EEC869}" type="presOf" srcId="{208367C2-38C3-448F-BDA9-96D1A926339F}" destId="{D9B14BD5-EF28-43A2-A358-9394DD01E9A2}" srcOrd="0" destOrd="0" presId="urn:microsoft.com/office/officeart/2005/8/layout/vList5"/>
    <dgm:cxn modelId="{BBD82E59-6A36-4569-85ED-793EAFEA6EE6}" type="presOf" srcId="{6AF59548-0FF3-4913-8CBB-A2F2E7C05EE8}" destId="{DD2787C3-E494-4FF2-82F2-9B7E9BAE6322}" srcOrd="0" destOrd="2" presId="urn:microsoft.com/office/officeart/2005/8/layout/vList5"/>
    <dgm:cxn modelId="{05116483-0F64-4AE6-B626-40C0D05C0DB7}" type="presOf" srcId="{E5C91E15-E25E-4F32-B7EB-7C6360E57BD5}" destId="{4F163588-E044-40A1-B63D-11632EC10E25}" srcOrd="0" destOrd="4" presId="urn:microsoft.com/office/officeart/2005/8/layout/vList5"/>
    <dgm:cxn modelId="{B14CD991-B5AA-4275-8AEB-C476E8158A18}" type="presOf" srcId="{2FF7C39D-3FBD-488C-BDE6-4ADC77ABD765}" destId="{147E3A75-514F-4962-917D-CE11AB40739C}" srcOrd="0" destOrd="0" presId="urn:microsoft.com/office/officeart/2005/8/layout/vList5"/>
    <dgm:cxn modelId="{515167A8-E8E2-4525-BEF1-B72CEA8C0CDA}" srcId="{817500E6-DCC8-4A86-A2E2-B0736111CEE3}" destId="{ECDDEEB6-44F6-484B-B6E5-1BDE64ED93B8}" srcOrd="1" destOrd="0" parTransId="{A2A4A6F4-9C14-4407-8F17-F5A5A70C4B66}" sibTransId="{47A92233-D71B-4810-8032-47CAB1A96CA4}"/>
    <dgm:cxn modelId="{F7FE3FAA-B0BB-4013-9AA0-A0A5691B82C2}" type="presOf" srcId="{E6E5EC48-1C9C-4442-808C-B75F0A510F0E}" destId="{7F878F2B-81A0-4A50-A080-A9B8EC88F58A}" srcOrd="0" destOrd="0" presId="urn:microsoft.com/office/officeart/2005/8/layout/vList5"/>
    <dgm:cxn modelId="{E02DAAAC-EA15-4BB6-868A-09CEA41A3754}" srcId="{817500E6-DCC8-4A86-A2E2-B0736111CEE3}" destId="{E5C91E15-E25E-4F32-B7EB-7C6360E57BD5}" srcOrd="4" destOrd="0" parTransId="{C94821EA-3D82-4EFE-B7BD-62BB3C0F29E9}" sibTransId="{F1627AF4-6E04-4A77-BA17-47897E9E9B2D}"/>
    <dgm:cxn modelId="{E832B6B1-BD53-492D-9AB4-3B892D9273C2}" srcId="{817500E6-DCC8-4A86-A2E2-B0736111CEE3}" destId="{E5F5F97B-3C0D-49FE-86EE-BE6F0D6D9652}" srcOrd="2" destOrd="0" parTransId="{687DC1A6-8215-4AB4-A0E2-63A9335C5716}" sibTransId="{ACB2FECA-DEEB-4643-A189-B38EAFA8C317}"/>
    <dgm:cxn modelId="{276A4BB9-959A-4714-A7DB-AAC3EE38B09F}" type="presOf" srcId="{ED01B3BB-8B45-420F-BB22-0988B2D82F0D}" destId="{4F163588-E044-40A1-B63D-11632EC10E25}" srcOrd="0" destOrd="0" presId="urn:microsoft.com/office/officeart/2005/8/layout/vList5"/>
    <dgm:cxn modelId="{7110A4BE-5186-46E3-BA27-2B073ACE3250}" srcId="{817500E6-DCC8-4A86-A2E2-B0736111CEE3}" destId="{ED01B3BB-8B45-420F-BB22-0988B2D82F0D}" srcOrd="0" destOrd="0" parTransId="{3F3C0AD1-8513-4A0B-B888-1E6ECAC99461}" sibTransId="{719FE27B-849C-4A03-968F-64A7BD12605E}"/>
    <dgm:cxn modelId="{87D237C0-BE58-40F3-A40D-24A4EC99AEB2}" srcId="{E6E5EC48-1C9C-4442-808C-B75F0A510F0E}" destId="{817500E6-DCC8-4A86-A2E2-B0736111CEE3}" srcOrd="2" destOrd="0" parTransId="{D8BCC627-C78B-45CE-BA8D-CEF0C6C19D97}" sibTransId="{E1536191-107C-40C3-9F4E-BD51529B8816}"/>
    <dgm:cxn modelId="{D71653CD-EF0A-4962-9BC6-83028BDEB850}" srcId="{690C4667-4F40-4B24-B223-052D7771AB87}" destId="{8E142CC8-4D37-4016-AFBB-700AC4E92C5F}" srcOrd="1" destOrd="0" parTransId="{D87661AB-1EAC-4143-B421-BB31E4611B47}" sibTransId="{C0B378AA-AF53-4D13-BFF3-A9A9EF594A68}"/>
    <dgm:cxn modelId="{6755F7D1-6339-4653-9091-55A4F45993D2}" type="presOf" srcId="{ECDDEEB6-44F6-484B-B6E5-1BDE64ED93B8}" destId="{4F163588-E044-40A1-B63D-11632EC10E25}" srcOrd="0" destOrd="1" presId="urn:microsoft.com/office/officeart/2005/8/layout/vList5"/>
    <dgm:cxn modelId="{18A17FD7-2F41-476B-810B-804C4060F53C}" type="presOf" srcId="{2DB2242C-26D9-4243-A108-592F5D1AD1D5}" destId="{DD2787C3-E494-4FF2-82F2-9B7E9BAE6322}" srcOrd="0" destOrd="1" presId="urn:microsoft.com/office/officeart/2005/8/layout/vList5"/>
    <dgm:cxn modelId="{B30D75E9-407A-4AEE-81C4-F8D0BFC2C2A4}" srcId="{3550D847-D736-4BEE-BEC0-D59CD84EFBAA}" destId="{6B52BC97-2E97-4741-8E77-0E38AB913056}" srcOrd="0" destOrd="0" parTransId="{81BB30DA-A5E9-4AD8-AE67-D04404A579E2}" sibTransId="{D3C781C9-4227-48ED-A336-EEB4841138BE}"/>
    <dgm:cxn modelId="{9413B2F1-8CD0-46E7-A14C-E0D462307912}" type="presOf" srcId="{F205FD07-63AC-4F0F-BB26-EFA113ACB907}" destId="{D9B14BD5-EF28-43A2-A358-9394DD01E9A2}" srcOrd="0" destOrd="1" presId="urn:microsoft.com/office/officeart/2005/8/layout/vList5"/>
    <dgm:cxn modelId="{46D176F3-2476-4C64-A28B-149BA05F97F0}" type="presOf" srcId="{690C4667-4F40-4B24-B223-052D7771AB87}" destId="{011C76F3-A603-4101-A03B-833EEDCF21F8}" srcOrd="0" destOrd="0" presId="urn:microsoft.com/office/officeart/2005/8/layout/vList5"/>
    <dgm:cxn modelId="{FD5B19F4-A2A7-4AD9-8AC0-18F0D3DDFC26}" type="presOf" srcId="{8E142CC8-4D37-4016-AFBB-700AC4E92C5F}" destId="{147E3A75-514F-4962-917D-CE11AB40739C}" srcOrd="0" destOrd="1" presId="urn:microsoft.com/office/officeart/2005/8/layout/vList5"/>
    <dgm:cxn modelId="{A6A082F5-54BA-4B12-82C2-AE71A29BE945}" type="presOf" srcId="{817500E6-DCC8-4A86-A2E2-B0736111CEE3}" destId="{6022A9EA-AF62-4072-9C5C-7A60A6784F4D}" srcOrd="0" destOrd="0" presId="urn:microsoft.com/office/officeart/2005/8/layout/vList5"/>
    <dgm:cxn modelId="{53A2A7F6-251B-480D-AA4C-2AB2B33976E3}" srcId="{3550D847-D736-4BEE-BEC0-D59CD84EFBAA}" destId="{6AF59548-0FF3-4913-8CBB-A2F2E7C05EE8}" srcOrd="2" destOrd="0" parTransId="{74698831-FA45-403B-AECE-BBB1B041D1F8}" sibTransId="{B3A11A85-7F2F-4D5A-ABD2-887C2E0B0061}"/>
    <dgm:cxn modelId="{2D244449-B4B4-4C80-AE2A-65D82D8C3FD2}" type="presParOf" srcId="{7F878F2B-81A0-4A50-A080-A9B8EC88F58A}" destId="{B33A1415-8070-404D-ABEB-F886B6EDB75C}" srcOrd="0" destOrd="0" presId="urn:microsoft.com/office/officeart/2005/8/layout/vList5"/>
    <dgm:cxn modelId="{3D0B7F32-81CF-47F4-8475-03FB53A19214}" type="presParOf" srcId="{B33A1415-8070-404D-ABEB-F886B6EDB75C}" destId="{011C76F3-A603-4101-A03B-833EEDCF21F8}" srcOrd="0" destOrd="0" presId="urn:microsoft.com/office/officeart/2005/8/layout/vList5"/>
    <dgm:cxn modelId="{B252E5B9-2B16-4AD0-B0E1-8E86F5FADEE0}" type="presParOf" srcId="{B33A1415-8070-404D-ABEB-F886B6EDB75C}" destId="{147E3A75-514F-4962-917D-CE11AB40739C}" srcOrd="1" destOrd="0" presId="urn:microsoft.com/office/officeart/2005/8/layout/vList5"/>
    <dgm:cxn modelId="{E0BEC41E-BA33-4A0E-BC57-53B942741324}" type="presParOf" srcId="{7F878F2B-81A0-4A50-A080-A9B8EC88F58A}" destId="{8A22389A-CAAE-44AA-9591-9BDCF1147ABE}" srcOrd="1" destOrd="0" presId="urn:microsoft.com/office/officeart/2005/8/layout/vList5"/>
    <dgm:cxn modelId="{54EE6C22-F204-4BDF-881B-6B2CFFA80733}" type="presParOf" srcId="{7F878F2B-81A0-4A50-A080-A9B8EC88F58A}" destId="{410FCD3F-1D15-4311-B251-95EAEAE9DE0C}" srcOrd="2" destOrd="0" presId="urn:microsoft.com/office/officeart/2005/8/layout/vList5"/>
    <dgm:cxn modelId="{48143CD3-3B4F-4835-A6EF-D94291C354CF}" type="presParOf" srcId="{410FCD3F-1D15-4311-B251-95EAEAE9DE0C}" destId="{D3121D0B-CF8C-4E52-A854-22576AD75151}" srcOrd="0" destOrd="0" presId="urn:microsoft.com/office/officeart/2005/8/layout/vList5"/>
    <dgm:cxn modelId="{B40AEDB8-C42E-4C39-8E1B-6C7AE6DBB700}" type="presParOf" srcId="{410FCD3F-1D15-4311-B251-95EAEAE9DE0C}" destId="{DD2787C3-E494-4FF2-82F2-9B7E9BAE6322}" srcOrd="1" destOrd="0" presId="urn:microsoft.com/office/officeart/2005/8/layout/vList5"/>
    <dgm:cxn modelId="{20579765-A765-405A-A860-23BEAD9006AD}" type="presParOf" srcId="{7F878F2B-81A0-4A50-A080-A9B8EC88F58A}" destId="{3D8516C8-3012-4B25-B3DA-CDC39135777C}" srcOrd="3" destOrd="0" presId="urn:microsoft.com/office/officeart/2005/8/layout/vList5"/>
    <dgm:cxn modelId="{1AD9692A-F0A0-48D5-9C7D-82F5845DD4A7}" type="presParOf" srcId="{7F878F2B-81A0-4A50-A080-A9B8EC88F58A}" destId="{A4ED13C5-5F8E-4ECB-B734-F2E1B79C9A2B}" srcOrd="4" destOrd="0" presId="urn:microsoft.com/office/officeart/2005/8/layout/vList5"/>
    <dgm:cxn modelId="{43D75269-D88C-4D31-A91E-9ED1034AD57E}" type="presParOf" srcId="{A4ED13C5-5F8E-4ECB-B734-F2E1B79C9A2B}" destId="{6022A9EA-AF62-4072-9C5C-7A60A6784F4D}" srcOrd="0" destOrd="0" presId="urn:microsoft.com/office/officeart/2005/8/layout/vList5"/>
    <dgm:cxn modelId="{BE3E1DE4-361F-4A61-AC35-2F7ED585D27F}" type="presParOf" srcId="{A4ED13C5-5F8E-4ECB-B734-F2E1B79C9A2B}" destId="{4F163588-E044-40A1-B63D-11632EC10E25}" srcOrd="1" destOrd="0" presId="urn:microsoft.com/office/officeart/2005/8/layout/vList5"/>
    <dgm:cxn modelId="{A5B6F5AC-E57C-4888-8504-5C007DBE0F6C}" type="presParOf" srcId="{7F878F2B-81A0-4A50-A080-A9B8EC88F58A}" destId="{47B1B3D5-98AF-4285-B03D-DD2F8B3B8603}" srcOrd="5" destOrd="0" presId="urn:microsoft.com/office/officeart/2005/8/layout/vList5"/>
    <dgm:cxn modelId="{47B58B24-725B-40F2-A634-9C3E13BAC5F6}" type="presParOf" srcId="{7F878F2B-81A0-4A50-A080-A9B8EC88F58A}" destId="{85144A89-78DA-4776-98A1-9D533DDD37AE}" srcOrd="6" destOrd="0" presId="urn:microsoft.com/office/officeart/2005/8/layout/vList5"/>
    <dgm:cxn modelId="{FD74413B-9B08-42DE-A69B-206390C6B224}" type="presParOf" srcId="{85144A89-78DA-4776-98A1-9D533DDD37AE}" destId="{49ABC268-4612-4216-8079-EA5345CDF592}" srcOrd="0" destOrd="0" presId="urn:microsoft.com/office/officeart/2005/8/layout/vList5"/>
    <dgm:cxn modelId="{27AEE1C5-59CE-4AE1-91D1-552158814470}" type="presParOf" srcId="{85144A89-78DA-4776-98A1-9D533DDD37AE}" destId="{D9B14BD5-EF28-43A2-A358-9394DD01E9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7E3A75-514F-4962-917D-CE11AB40739C}">
      <dsp:nvSpPr>
        <dsp:cNvPr id="0" name=""/>
        <dsp:cNvSpPr/>
      </dsp:nvSpPr>
      <dsp:spPr>
        <a:xfrm rot="5400000">
          <a:off x="3332287" y="-904126"/>
          <a:ext cx="579305" cy="2790932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ЛЕКЦИИ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ВЕБИНАРЫ</a:t>
          </a:r>
        </a:p>
      </dsp:txBody>
      <dsp:txXfrm rot="-5400000">
        <a:off x="2226474" y="229966"/>
        <a:ext cx="2762653" cy="522747"/>
      </dsp:txXfrm>
    </dsp:sp>
    <dsp:sp modelId="{011C76F3-A603-4101-A03B-833EEDCF21F8}">
      <dsp:nvSpPr>
        <dsp:cNvPr id="0" name=""/>
        <dsp:cNvSpPr/>
      </dsp:nvSpPr>
      <dsp:spPr>
        <a:xfrm>
          <a:off x="0" y="103543"/>
          <a:ext cx="2223605" cy="826349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ИНФОРМАЦИОННЫЙ</a:t>
          </a:r>
        </a:p>
      </dsp:txBody>
      <dsp:txXfrm>
        <a:off x="40339" y="143882"/>
        <a:ext cx="2142927" cy="745671"/>
      </dsp:txXfrm>
    </dsp:sp>
    <dsp:sp modelId="{DD2787C3-E494-4FF2-82F2-9B7E9BAE6322}">
      <dsp:nvSpPr>
        <dsp:cNvPr id="0" name=""/>
        <dsp:cNvSpPr/>
      </dsp:nvSpPr>
      <dsp:spPr>
        <a:xfrm rot="5400000">
          <a:off x="3049049" y="139628"/>
          <a:ext cx="1158326" cy="2778389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СУПЕРВИЗИЯ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КОНСУЛЬТАЦИИ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РАЗВИВАЮЩИЕ БЕСЕДЫ</a:t>
          </a:r>
        </a:p>
      </dsp:txBody>
      <dsp:txXfrm rot="-5400000">
        <a:off x="2239018" y="1006205"/>
        <a:ext cx="2721844" cy="1045236"/>
      </dsp:txXfrm>
    </dsp:sp>
    <dsp:sp modelId="{D3121D0B-CF8C-4E52-A854-22576AD75151}">
      <dsp:nvSpPr>
        <dsp:cNvPr id="0" name=""/>
        <dsp:cNvSpPr/>
      </dsp:nvSpPr>
      <dsp:spPr>
        <a:xfrm>
          <a:off x="0" y="1312311"/>
          <a:ext cx="2236742" cy="642795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КОММУНИКАТИВНЫЙ</a:t>
          </a:r>
        </a:p>
      </dsp:txBody>
      <dsp:txXfrm>
        <a:off x="31379" y="1343690"/>
        <a:ext cx="2173984" cy="580037"/>
      </dsp:txXfrm>
    </dsp:sp>
    <dsp:sp modelId="{4F163588-E044-40A1-B63D-11632EC10E25}">
      <dsp:nvSpPr>
        <dsp:cNvPr id="0" name=""/>
        <dsp:cNvSpPr/>
      </dsp:nvSpPr>
      <dsp:spPr>
        <a:xfrm rot="5400000">
          <a:off x="2585954" y="1847140"/>
          <a:ext cx="2037226" cy="2825427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ТРЕНИНГИ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МАСТЕР-КЛАССЫ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ПРАКТИКУМЫ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СТАЖИРОВКИ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СЕМИНАРЫ</a:t>
          </a:r>
        </a:p>
      </dsp:txBody>
      <dsp:txXfrm rot="-5400000">
        <a:off x="2191854" y="2340690"/>
        <a:ext cx="2725978" cy="1838328"/>
      </dsp:txXfrm>
    </dsp:sp>
    <dsp:sp modelId="{6022A9EA-AF62-4072-9C5C-7A60A6784F4D}">
      <dsp:nvSpPr>
        <dsp:cNvPr id="0" name=""/>
        <dsp:cNvSpPr/>
      </dsp:nvSpPr>
      <dsp:spPr>
        <a:xfrm>
          <a:off x="125" y="2747377"/>
          <a:ext cx="2191728" cy="1024953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ДЕЯТЕЛЬНОСТНЫЙ</a:t>
          </a:r>
        </a:p>
      </dsp:txBody>
      <dsp:txXfrm>
        <a:off x="50159" y="2797411"/>
        <a:ext cx="2091660" cy="924885"/>
      </dsp:txXfrm>
    </dsp:sp>
    <dsp:sp modelId="{D9B14BD5-EF28-43A2-A358-9394DD01E9A2}">
      <dsp:nvSpPr>
        <dsp:cNvPr id="0" name=""/>
        <dsp:cNvSpPr/>
      </dsp:nvSpPr>
      <dsp:spPr>
        <a:xfrm rot="5400000">
          <a:off x="3071972" y="3140405"/>
          <a:ext cx="1093664" cy="279720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КЛУБЫ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itchFamily="18" charset="0"/>
              <a:cs typeface="Times New Roman" pitchFamily="18" charset="0"/>
            </a:rPr>
            <a:t>АССОЦАЦИИ</a:t>
          </a:r>
        </a:p>
      </dsp:txBody>
      <dsp:txXfrm rot="-5400000">
        <a:off x="2220202" y="4045563"/>
        <a:ext cx="2743816" cy="986888"/>
      </dsp:txXfrm>
    </dsp:sp>
    <dsp:sp modelId="{49ABC268-4612-4216-8079-EA5345CDF592}">
      <dsp:nvSpPr>
        <dsp:cNvPr id="0" name=""/>
        <dsp:cNvSpPr/>
      </dsp:nvSpPr>
      <dsp:spPr>
        <a:xfrm>
          <a:off x="27146" y="4279284"/>
          <a:ext cx="2219067" cy="549363"/>
        </a:xfrm>
        <a:prstGeom prst="round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СОЦИАЛЬНО-ОБЩЕСТВЕННЫЙ</a:t>
          </a:r>
        </a:p>
      </dsp:txBody>
      <dsp:txXfrm>
        <a:off x="53964" y="4306102"/>
        <a:ext cx="2165431" cy="49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65226" y="1802809"/>
            <a:ext cx="5798953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6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«Индивидуальный образовательный маршрут: диагностируем, проектируем, реализуем»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46446" y="4325574"/>
            <a:ext cx="496831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latin typeface="Proxima Nova Rg" panose="02000506030000020004" pitchFamily="2" charset="0"/>
              </a:rPr>
              <a:t>Тырышкина Ксения Викторовна, заместитель директора, учитель математики, МАОУ Гуманитарный лицей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pPr lvl="0"/>
            <a:r>
              <a:rPr lang="ru-RU" sz="3600" b="1" dirty="0">
                <a:solidFill>
                  <a:prstClr val="black"/>
                </a:solidFill>
              </a:rPr>
              <a:t>Спасибо за внимание!</a:t>
            </a:r>
          </a:p>
          <a:p>
            <a:endParaRPr lang="ru-RU" dirty="0"/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10"/>
          </p:nvPr>
        </p:nvSpPr>
        <p:spPr>
          <a:xfrm>
            <a:off x="3285824" y="1950694"/>
            <a:ext cx="5225823" cy="1517437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цель, ресурсы найдутся</a:t>
            </a:r>
          </a:p>
          <a:p>
            <a:pPr algn="ctr">
              <a:spcBef>
                <a:spcPts val="0"/>
              </a:spcBef>
            </a:pP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М.Ганди</a:t>
            </a: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Контроль та постановка професійних цілей: як це роби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065" y="3269506"/>
            <a:ext cx="4050188" cy="254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422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3600" b="1" dirty="0"/>
              <a:t>«Вижу цель – иду к ней»</a:t>
            </a:r>
          </a:p>
        </p:txBody>
      </p:sp>
      <p:pic>
        <p:nvPicPr>
          <p:cNvPr id="1026" name="Picture 2" descr="Чем задача отличается от цели? / Хаб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2031931"/>
            <a:ext cx="8381999" cy="419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300" y="1765638"/>
            <a:ext cx="50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ИОМ (индивидуальный образовательный маршрут)</a:t>
            </a:r>
            <a:endParaRPr lang="ru-RU" sz="32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9" y="5289589"/>
            <a:ext cx="11950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«Непрерывное внутрикорпоративное профессиональное развитие педагогов»</a:t>
            </a:r>
          </a:p>
        </p:txBody>
      </p:sp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3600" b="1" dirty="0"/>
              <a:t>Проектирование ИОМ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/>
          <a:srcRect l="21348" t="17023" r="22962" b="15884"/>
          <a:stretch/>
        </p:blipFill>
        <p:spPr>
          <a:xfrm>
            <a:off x="2084173" y="1226693"/>
            <a:ext cx="7480740" cy="50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3600" b="1" dirty="0"/>
              <a:t>Проективные вопросы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03999" y="4953188"/>
            <a:ext cx="47280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Какие семена для своего развития вы посеяли в этом году?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Какой урожай получили в этом году?</a:t>
            </a:r>
            <a:endParaRPr lang="ru-RU" sz="2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38937" y="4120022"/>
            <a:ext cx="3048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Какова ваша главная высота в этом году?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3508" y="2102743"/>
            <a:ext cx="31741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по итогам учебного года в лицее была бы церемония награждения по номинациям, победителем бы какой номинации вы стали и почему?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21485" y="2102743"/>
            <a:ext cx="32829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бы была виртуальная возможность вернуться в начало учебного года, чтобы вы сделали по – другому?</a:t>
            </a:r>
          </a:p>
        </p:txBody>
      </p:sp>
      <p:pic>
        <p:nvPicPr>
          <p:cNvPr id="2050" name="Picture 2" descr="Вопросология: как задавать правильные вопросы - Психология эффективной  жизни - онлайн-журн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891" y="2010981"/>
            <a:ext cx="4584246" cy="2352013"/>
          </a:xfrm>
          <a:prstGeom prst="rect">
            <a:avLst/>
          </a:prstGeom>
          <a:noFill/>
          <a:effectLst>
            <a:glow>
              <a:schemeClr val="accent1"/>
            </a:glow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20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3600" b="1" dirty="0"/>
              <a:t>Колесо профессионального баланса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2000"/>
                    </a14:imgEffect>
                  </a14:imgLayer>
                </a14:imgProps>
              </a:ext>
            </a:extLst>
          </a:blip>
          <a:srcRect l="36871" t="36335" r="6206"/>
          <a:stretch/>
        </p:blipFill>
        <p:spPr>
          <a:xfrm>
            <a:off x="444137" y="1547448"/>
            <a:ext cx="6387737" cy="4200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18160" y="1469615"/>
            <a:ext cx="355190" cy="206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98759" y="1489253"/>
            <a:ext cx="355190" cy="250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871438" y="1547447"/>
            <a:ext cx="355190" cy="510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990864" y="1630061"/>
            <a:ext cx="4360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Профессиональная деятельность – это движение кареты, колеса для которой мы выбираем сами</a:t>
            </a:r>
            <a:endParaRPr lang="ru-RU" sz="2000" dirty="0"/>
          </a:p>
        </p:txBody>
      </p:sp>
      <p:pic>
        <p:nvPicPr>
          <p:cNvPr id="3074" name="Picture 2" descr="Король поедет в золотой карете: новые подробности коронации Чарльза III –  сюже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31" y="3383324"/>
            <a:ext cx="3801200" cy="2529527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475753" y="1505595"/>
            <a:ext cx="355190" cy="250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6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3600" b="1" dirty="0"/>
              <a:t>Ресурсная карта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84948" y="1481130"/>
            <a:ext cx="355190" cy="206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65547" y="1500768"/>
            <a:ext cx="355190" cy="250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238226" y="1558962"/>
            <a:ext cx="355190" cy="510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42541" y="1517110"/>
            <a:ext cx="355190" cy="250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3955329" y="3434378"/>
            <a:ext cx="699257" cy="236921"/>
          </a:xfrm>
          <a:prstGeom prst="straightConnector1">
            <a:avLst/>
          </a:prstGeom>
          <a:ln w="57150">
            <a:solidFill>
              <a:srgbClr val="AE86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955329" y="3065798"/>
            <a:ext cx="699257" cy="1183323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 rot="16200000">
            <a:off x="-84039" y="3711722"/>
            <a:ext cx="3954166" cy="44777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САМООБРАЗОВАНИЕ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13416" y="2233274"/>
            <a:ext cx="1777909" cy="8325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13416" y="3359541"/>
            <a:ext cx="1760413" cy="105137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Фестивали, конференции, форумы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302835" y="4767014"/>
            <a:ext cx="1788489" cy="10466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Проекты</a:t>
            </a: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3141383264"/>
              </p:ext>
            </p:extLst>
          </p:nvPr>
        </p:nvGraphicFramePr>
        <p:xfrm>
          <a:off x="4688412" y="1134545"/>
          <a:ext cx="5017407" cy="5501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7" name="Прямая со стрелкой 26"/>
          <p:cNvCxnSpPr/>
          <p:nvPr/>
        </p:nvCxnSpPr>
        <p:spPr>
          <a:xfrm flipV="1">
            <a:off x="2116858" y="1683052"/>
            <a:ext cx="2527148" cy="364652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116931" y="5799572"/>
            <a:ext cx="2527075" cy="23436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116931" y="3203185"/>
            <a:ext cx="2537655" cy="2011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078968" y="4554911"/>
            <a:ext cx="2575618" cy="0"/>
          </a:xfrm>
          <a:prstGeom prst="straightConnector1">
            <a:avLst/>
          </a:prstGeom>
          <a:ln w="571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4041132" y="1958525"/>
            <a:ext cx="613454" cy="363058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0" idx="3"/>
          </p:cNvCxnSpPr>
          <p:nvPr/>
        </p:nvCxnSpPr>
        <p:spPr>
          <a:xfrm>
            <a:off x="4091325" y="2649536"/>
            <a:ext cx="597087" cy="239247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041132" y="4276134"/>
            <a:ext cx="613454" cy="1438597"/>
          </a:xfrm>
          <a:prstGeom prst="straightConnector1">
            <a:avLst/>
          </a:prstGeom>
          <a:ln w="57150">
            <a:solidFill>
              <a:srgbClr val="AE86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4052801" y="3612553"/>
            <a:ext cx="556998" cy="1275401"/>
          </a:xfrm>
          <a:prstGeom prst="straightConnector1">
            <a:avLst/>
          </a:prstGeom>
          <a:ln w="57150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4091325" y="5046591"/>
            <a:ext cx="518389" cy="291390"/>
          </a:xfrm>
          <a:prstGeom prst="straightConnector1">
            <a:avLst/>
          </a:prstGeom>
          <a:ln w="57150">
            <a:solidFill>
              <a:srgbClr val="F4B18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85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3600" b="1" dirty="0"/>
              <a:t>Реализация ИОМ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80" y="1321483"/>
            <a:ext cx="3600851" cy="4209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3800" r="6626" b="1701"/>
          <a:stretch/>
        </p:blipFill>
        <p:spPr>
          <a:xfrm rot="16200000">
            <a:off x="6062614" y="253358"/>
            <a:ext cx="4287270" cy="622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206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Педагогу</a:t>
            </a:r>
          </a:p>
          <a:p>
            <a:pPr algn="ctr"/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подбор курсов, мероприятий, семинаров.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Оформленный план подготовки к аттестации.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 для самооценки и обратной связи.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Структурированная программа самореализации в образовании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869124" cy="4451350"/>
          </a:xfrm>
        </p:spPr>
        <p:txBody>
          <a:bodyPr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pPr lvl="0"/>
            <a:r>
              <a:rPr lang="ru-RU" sz="3600" b="1" dirty="0">
                <a:solidFill>
                  <a:prstClr val="black"/>
                </a:solidFill>
              </a:rPr>
              <a:t>ИОМ? Зачем? Для кого?</a:t>
            </a:r>
          </a:p>
          <a:p>
            <a:endParaRPr lang="ru-RU" dirty="0"/>
          </a:p>
        </p:txBody>
      </p:sp>
      <p:pic>
        <p:nvPicPr>
          <p:cNvPr id="4098" name="Picture 2" descr="Что разъяснили Минпросвещения и Общероссийский профсоюз образования по  применению нового Порядка аттестации - 11 Сентября 2023 - КОГОБУ ЦД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52" y="3432959"/>
            <a:ext cx="3785373" cy="101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Центр образования | Курсы повышения квалификации и переподготов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87" y="4484084"/>
            <a:ext cx="1334066" cy="17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Центр непрерывного повышения профессионального мастерства педагогических  работников - ТОИПКР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17" y="1432083"/>
            <a:ext cx="3282801" cy="184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04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pPr lvl="0"/>
            <a:r>
              <a:rPr lang="ru-RU" sz="3600" b="1" dirty="0">
                <a:solidFill>
                  <a:prstClr val="black"/>
                </a:solidFill>
              </a:rPr>
              <a:t> ИОМ? Зачем? Для кого?</a:t>
            </a:r>
          </a:p>
          <a:p>
            <a:endParaRPr lang="ru-RU" dirty="0"/>
          </a:p>
        </p:txBody>
      </p:sp>
      <p:sp>
        <p:nvSpPr>
          <p:cNvPr id="7" name="Текст 1"/>
          <p:cNvSpPr>
            <a:spLocks noGrp="1"/>
          </p:cNvSpPr>
          <p:nvPr>
            <p:ph type="body" sz="quarter" idx="10"/>
          </p:nvPr>
        </p:nvSpPr>
        <p:spPr>
          <a:xfrm>
            <a:off x="107092" y="1201050"/>
            <a:ext cx="5833724" cy="508442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</a:t>
            </a:r>
          </a:p>
          <a:p>
            <a:pPr algn="ctr">
              <a:spcBef>
                <a:spcPts val="0"/>
              </a:spcBef>
            </a:pPr>
            <a:endParaRPr lang="ru-RU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педагогов в профессиональных конкурсах.</a:t>
            </a:r>
          </a:p>
          <a:p>
            <a:pPr algn="ctr">
              <a:spcBef>
                <a:spcPts val="0"/>
              </a:spcBef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взаимодействия с родителями и общественностью.</a:t>
            </a:r>
          </a:p>
          <a:p>
            <a:pPr algn="ctr">
              <a:spcBef>
                <a:spcPts val="0"/>
              </a:spcBef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показатель аттестованных педагогов (83%).</a:t>
            </a:r>
          </a:p>
          <a:p>
            <a:pPr algn="ctr">
              <a:spcBef>
                <a:spcPts val="0"/>
              </a:spcBef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образовательной организации за счет транслирования опыта педагогов, основанного на результатах прохождения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ts val="0"/>
              </a:spcBef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Выстроенные профессиональные связи в коллективе (работа в кураторских парах).</a:t>
            </a:r>
          </a:p>
          <a:p>
            <a:endParaRPr lang="ru-RU" dirty="0"/>
          </a:p>
        </p:txBody>
      </p:sp>
      <p:pic>
        <p:nvPicPr>
          <p:cNvPr id="8" name="Picture 2" descr="https://sun9-62.userapi.com/impg/D4NZCdbOScudUbQ5X24DTkubWQAILjDtxqMF-w/ASAlsfbPIDQ.jpg?size=1280x854&amp;quality=96&amp;sign=5469855dd13b42b77a1b0fddfaa6e32e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354" y="1462291"/>
            <a:ext cx="2289686" cy="152765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un4-16.userapi.com/impg/soP9_vNn0R48aTYkx5fPQo-U3NYO-cqwqr-dOw/eUd2ytX9U_A.jpg?size=1280x960&amp;quality=95&amp;sign=17d4df0bac28150e1a5c3de211afec0f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7" t="16550" r="10549" b="1879"/>
          <a:stretch/>
        </p:blipFill>
        <p:spPr bwMode="auto">
          <a:xfrm>
            <a:off x="9195686" y="1772567"/>
            <a:ext cx="1846316" cy="1533198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un9-27.userapi.com/impg/HkAdV24RIaie1EOSl-htL50MxDLv-O2p-ruWCw/qrSNcgyVXZM.jpg?size=1280x958&amp;quality=96&amp;sign=8c6f7fa55e51b364e5222541ae6414b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816" y="3091581"/>
            <a:ext cx="1967539" cy="147258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un9-34.userapi.com/impg/9kISysmXkPQGvEgzBMpscYi0XAMQEEENqq2_Eg/UQMXTCE5-vE.jpg?size=1620x2160&amp;quality=95&amp;sign=1b01dafcf6d9dacb7583f6c94eada7d3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409" y="4223302"/>
            <a:ext cx="1242627" cy="165683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59.userapi.com/impg/bcP8UAmagyT5CWbxaPIOjzlngC3gr28556WZ_w/4uSzgZl-g8w.jpg?size=960x1280&amp;quality=95&amp;sign=231b1ac9c1ed37211843a21a92a4109f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956" y="3539355"/>
            <a:ext cx="1216859" cy="162247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n9-71.userapi.com/impg/-NYpLrGBBr_w5dlkHex4eGeUACOd0mOEBYz-Hg/kUBxW46_Hbw.jpg?size=1280x960&amp;quality=95&amp;sign=27085f07139519c37908f34b3a5acff5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9"/>
          <a:stretch/>
        </p:blipFill>
        <p:spPr bwMode="auto">
          <a:xfrm>
            <a:off x="6763511" y="4663015"/>
            <a:ext cx="2079371" cy="1435548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1257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60370</TotalTime>
  <Words>286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Proxima Nova Rg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Наталья Николаевна Плотникова</cp:lastModifiedBy>
  <cp:revision>738</cp:revision>
  <cp:lastPrinted>2021-07-16T05:59:00Z</cp:lastPrinted>
  <dcterms:created xsi:type="dcterms:W3CDTF">2019-08-15T10:09:47Z</dcterms:created>
  <dcterms:modified xsi:type="dcterms:W3CDTF">2024-08-20T07:54:23Z</dcterms:modified>
</cp:coreProperties>
</file>