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259" r:id="rId3"/>
    <p:sldId id="269" r:id="rId4"/>
    <p:sldId id="257" r:id="rId5"/>
    <p:sldId id="258" r:id="rId6"/>
    <p:sldId id="260" r:id="rId7"/>
    <p:sldId id="263" r:id="rId8"/>
    <p:sldId id="272" r:id="rId9"/>
    <p:sldId id="265" r:id="rId10"/>
    <p:sldId id="261" r:id="rId11"/>
    <p:sldId id="262" r:id="rId12"/>
    <p:sldId id="267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DC82818-46C6-4A37-86C5-07C42581D2C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0B42D5B-95C2-4087-AC00-71FFB13F66A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0162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Пишем святочный рассказ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23928" y="5013176"/>
            <a:ext cx="4968552" cy="122413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600" dirty="0" smtClean="0">
                <a:solidFill>
                  <a:srgbClr val="7030A0"/>
                </a:solidFill>
              </a:rPr>
              <a:t>Подготовила</a:t>
            </a:r>
            <a:r>
              <a:rPr lang="ru-RU" sz="1600" dirty="0" smtClean="0">
                <a:solidFill>
                  <a:srgbClr val="7030A0"/>
                </a:solidFill>
              </a:rPr>
              <a:t>:</a:t>
            </a:r>
          </a:p>
          <a:p>
            <a:pPr algn="r"/>
            <a:r>
              <a:rPr lang="ru-RU" sz="1600" dirty="0" smtClean="0">
                <a:solidFill>
                  <a:srgbClr val="7030A0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Процкая</a:t>
            </a:r>
            <a:r>
              <a:rPr lang="ru-RU" sz="1800" dirty="0" smtClean="0">
                <a:solidFill>
                  <a:schemeClr val="tx1"/>
                </a:solidFill>
              </a:rPr>
              <a:t> Светлана Анатольевна, учитель русского языка и литературы 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МБОУ </a:t>
            </a:r>
            <a:r>
              <a:rPr lang="ru-RU" sz="1800" dirty="0" smtClean="0">
                <a:solidFill>
                  <a:schemeClr val="tx1"/>
                </a:solidFill>
              </a:rPr>
              <a:t>« </a:t>
            </a:r>
            <a:r>
              <a:rPr lang="ru-RU" sz="1800" dirty="0" err="1" smtClean="0">
                <a:solidFill>
                  <a:schemeClr val="tx1"/>
                </a:solidFill>
              </a:rPr>
              <a:t>Поросинская</a:t>
            </a:r>
            <a:r>
              <a:rPr lang="ru-RU" sz="1800" dirty="0" smtClean="0">
                <a:solidFill>
                  <a:schemeClr val="tx1"/>
                </a:solidFill>
              </a:rPr>
              <a:t> СОШ» Томского района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32969" b="6807"/>
          <a:stretch/>
        </p:blipFill>
        <p:spPr bwMode="auto">
          <a:xfrm>
            <a:off x="931293" y="1916832"/>
            <a:ext cx="74915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80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4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27"/>
            <a:ext cx="9179722" cy="687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3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60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Пишем святочный рассказ по данному сюжету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Борис </a:t>
            </a:r>
            <a:r>
              <a:rPr lang="ru-RU" dirty="0" err="1" smtClean="0"/>
              <a:t>Ганаго</a:t>
            </a:r>
            <a:r>
              <a:rPr lang="ru-RU" dirty="0" smtClean="0"/>
              <a:t> «Они забыли»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3"/>
          <a:stretch/>
        </p:blipFill>
        <p:spPr bwMode="auto">
          <a:xfrm>
            <a:off x="0" y="2493818"/>
            <a:ext cx="9144000" cy="437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3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0" y="1"/>
            <a:ext cx="9154500" cy="68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36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Как научиться писать рассказы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19256" cy="64087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Костяк </a:t>
            </a:r>
            <a:r>
              <a:rPr lang="ru-RU" b="1" dirty="0"/>
              <a:t>любого хорошего рассказа — это: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sz="3600" b="1" dirty="0"/>
              <a:t>четко выраженная сюжетная линия;</a:t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  <a:p>
            <a:r>
              <a:rPr lang="ru-RU" sz="3600" b="1" dirty="0"/>
              <a:t>наглядность (читатель должен как можно ярче визуализировать написанное);</a:t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  <a:p>
            <a:r>
              <a:rPr lang="ru-RU" sz="3600" b="1" dirty="0"/>
              <a:t>максимум одна проблема, которую нужно разрешить как можно более впечатляющее;</a:t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  <a:p>
            <a:endParaRPr lang="ru-RU" sz="3600" b="1" dirty="0" smtClean="0"/>
          </a:p>
          <a:p>
            <a:r>
              <a:rPr lang="ru-RU" sz="3600" b="1" dirty="0" smtClean="0"/>
              <a:t>персонажей </a:t>
            </a:r>
            <a:r>
              <a:rPr lang="ru-RU" sz="3600" b="1" dirty="0"/>
              <a:t>должно быть не много.</a:t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  <a:p>
            <a:r>
              <a:rPr lang="ru-RU" sz="3600" b="1" dirty="0"/>
              <a:t>Все это нужно изложить максимум на паре десятков страниц, не отпуская читателя до самой последней буквы.</a:t>
            </a:r>
            <a:br>
              <a:rPr lang="ru-RU" sz="3600" b="1" dirty="0"/>
            </a:br>
            <a:r>
              <a:rPr lang="ru-RU" sz="3600" b="1" dirty="0"/>
              <a:t>Запомнили? Тогда идем дальше, искать содержание для формы.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063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" y="20324"/>
            <a:ext cx="9138274" cy="68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6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3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6" y="116632"/>
            <a:ext cx="854494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32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54189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400" b="1" dirty="0" smtClean="0"/>
              <a:t>Чтобы </a:t>
            </a:r>
            <a:r>
              <a:rPr lang="ru-RU" sz="3400" b="1" dirty="0"/>
              <a:t>рассказ стал рассказом, в нем должны быть:</a:t>
            </a:r>
            <a:r>
              <a:rPr lang="ru-RU" sz="3400" dirty="0"/>
              <a:t/>
            </a:r>
            <a:br>
              <a:rPr lang="ru-RU" sz="3400" dirty="0"/>
            </a:br>
            <a:r>
              <a:rPr lang="ru-RU" sz="3400" dirty="0"/>
              <a:t/>
            </a:r>
            <a:br>
              <a:rPr lang="ru-RU" sz="3400" dirty="0"/>
            </a:br>
            <a:endParaRPr lang="ru-RU" sz="3400" dirty="0"/>
          </a:p>
          <a:p>
            <a:r>
              <a:rPr lang="ru-RU" sz="3400" b="1" dirty="0"/>
              <a:t>главный герой;</a:t>
            </a:r>
            <a:br>
              <a:rPr lang="ru-RU" sz="3400" b="1" dirty="0"/>
            </a:br>
            <a:r>
              <a:rPr lang="ru-RU" sz="3400" b="1" dirty="0"/>
              <a:t/>
            </a:r>
            <a:br>
              <a:rPr lang="ru-RU" sz="3400" b="1" dirty="0"/>
            </a:br>
            <a:endParaRPr lang="ru-RU" sz="3400" b="1" dirty="0"/>
          </a:p>
          <a:p>
            <a:r>
              <a:rPr lang="ru-RU" sz="3400" b="1" dirty="0"/>
              <a:t>время действия;</a:t>
            </a:r>
            <a:br>
              <a:rPr lang="ru-RU" sz="3400" b="1" dirty="0"/>
            </a:br>
            <a:r>
              <a:rPr lang="ru-RU" sz="3400" b="1" dirty="0"/>
              <a:t/>
            </a:r>
            <a:br>
              <a:rPr lang="ru-RU" sz="3400" b="1" dirty="0"/>
            </a:br>
            <a:endParaRPr lang="ru-RU" sz="3400" b="1" dirty="0"/>
          </a:p>
          <a:p>
            <a:r>
              <a:rPr lang="ru-RU" sz="3400" b="1" dirty="0"/>
              <a:t>сюжет;</a:t>
            </a:r>
            <a:br>
              <a:rPr lang="ru-RU" sz="3400" b="1" dirty="0"/>
            </a:br>
            <a:r>
              <a:rPr lang="ru-RU" sz="3400" b="1" dirty="0"/>
              <a:t/>
            </a:r>
            <a:br>
              <a:rPr lang="ru-RU" sz="3400" b="1" dirty="0"/>
            </a:br>
            <a:endParaRPr lang="ru-RU" sz="3400" b="1" dirty="0"/>
          </a:p>
          <a:p>
            <a:r>
              <a:rPr lang="ru-RU" sz="3400" b="1" dirty="0"/>
              <a:t>конфликт;</a:t>
            </a:r>
            <a:br>
              <a:rPr lang="ru-RU" sz="3400" b="1" dirty="0"/>
            </a:br>
            <a:r>
              <a:rPr lang="ru-RU" sz="3400" b="1" dirty="0"/>
              <a:t/>
            </a:r>
            <a:br>
              <a:rPr lang="ru-RU" sz="3400" b="1" dirty="0"/>
            </a:br>
            <a:endParaRPr lang="ru-RU" sz="3400" b="1" dirty="0"/>
          </a:p>
          <a:p>
            <a:r>
              <a:rPr lang="ru-RU" sz="3400" b="1" dirty="0"/>
              <a:t>тема.</a:t>
            </a:r>
            <a:r>
              <a:rPr lang="ru-RU" sz="3400" dirty="0"/>
              <a:t/>
            </a:r>
            <a:br>
              <a:rPr lang="ru-RU" sz="3400" dirty="0"/>
            </a:br>
            <a:endParaRPr lang="ru-RU" sz="3400" dirty="0"/>
          </a:p>
          <a:p>
            <a:pPr>
              <a:buFont typeface="Wingdings" pitchFamily="2" charset="2"/>
              <a:buChar char="ü"/>
            </a:pPr>
            <a:r>
              <a:rPr lang="ru-RU" sz="3400" b="1" dirty="0"/>
              <a:t>Словарь церковных терминов</a:t>
            </a:r>
          </a:p>
          <a:p>
            <a:pPr marL="0" indent="0">
              <a:buNone/>
            </a:pPr>
            <a:r>
              <a:rPr lang="ru-RU" sz="3400" dirty="0"/>
              <a:t/>
            </a:r>
            <a:br>
              <a:rPr lang="ru-RU" sz="3400" dirty="0"/>
            </a:br>
            <a:endParaRPr lang="ru-RU" sz="3400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1722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44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"/>
            <a:ext cx="9157427" cy="685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25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98" y="0"/>
            <a:ext cx="917959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438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458</TotalTime>
  <Words>44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Пишем святочный рассказ </vt:lpstr>
      <vt:lpstr>Презентация PowerPoint</vt:lpstr>
      <vt:lpstr> Как научиться писать рассказы  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Пишем святочный рассказ по данному сюжету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Svetlana</cp:lastModifiedBy>
  <cp:revision>11</cp:revision>
  <dcterms:created xsi:type="dcterms:W3CDTF">2022-10-11T05:31:02Z</dcterms:created>
  <dcterms:modified xsi:type="dcterms:W3CDTF">2022-11-30T08:05:06Z</dcterms:modified>
</cp:coreProperties>
</file>