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73" r:id="rId3"/>
    <p:sldId id="261" r:id="rId4"/>
    <p:sldId id="269" r:id="rId5"/>
    <p:sldId id="275" r:id="rId6"/>
    <p:sldId id="270" r:id="rId7"/>
  </p:sldIdLst>
  <p:sldSz cx="12192000" cy="6858000"/>
  <p:notesSz cx="6858000" cy="9144000"/>
  <p:embeddedFontLst>
    <p:embeddedFont>
      <p:font typeface="Calibri Light" panose="020F0302020204030204" pitchFamily="34" charset="0"/>
      <p:regular r:id="rId8"/>
      <p:italic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TomskObl2104" panose="020B0604020202020204" charset="0"/>
      <p:regular r:id="rId14"/>
    </p:embeddedFont>
    <p:embeddedFont>
      <p:font typeface="Georgia" panose="02040502050405020303" pitchFamily="18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1B"/>
    <a:srgbClr val="FF2D2D"/>
    <a:srgbClr val="121316"/>
    <a:srgbClr val="005AA3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3" d="100"/>
          <a:sy n="73" d="100"/>
        </p:scale>
        <p:origin x="498" y="7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18.08.2025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3638" y="2087847"/>
            <a:ext cx="4943474" cy="2071547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solidFill>
                  <a:schemeClr val="bg1"/>
                </a:solidFill>
                <a:latin typeface="TomskObl2104" pitchFamily="50" charset="0"/>
              </a:rPr>
              <a:t>ОБХОД ДВОРОВ ХРИСТОСЛАВАМИ И ВОЛОЧЕБНИКАМИ : от теории к практики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320812"/>
            <a:ext cx="5382262" cy="2352674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ГОЛОСОВА ЮЛИЯ АЛЕКСАНДРОВНА,</a:t>
            </a:r>
            <a:endParaRPr lang="ru-RU" sz="2800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r>
              <a:rPr lang="ru-RU" sz="3100" dirty="0">
                <a:solidFill>
                  <a:schemeClr val="bg1"/>
                </a:solidFill>
                <a:latin typeface="Gerbera Light" panose="02000300000000000000" pitchFamily="50" charset="-52"/>
              </a:rPr>
              <a:t> </a:t>
            </a:r>
            <a:r>
              <a:rPr lang="ru-RU" sz="290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педагог – организатор,</a:t>
            </a:r>
            <a:endParaRPr lang="ru-RU" sz="2900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r>
              <a:rPr lang="ru-RU" sz="2900" dirty="0">
                <a:solidFill>
                  <a:schemeClr val="bg1"/>
                </a:solidFill>
                <a:latin typeface="Gerbera Light" panose="02000300000000000000" pitchFamily="50" charset="-52"/>
              </a:rPr>
              <a:t>педагог дополнительного образования </a:t>
            </a:r>
          </a:p>
          <a:p>
            <a:r>
              <a:rPr lang="ru-RU" sz="2900" dirty="0">
                <a:solidFill>
                  <a:schemeClr val="bg1"/>
                </a:solidFill>
                <a:latin typeface="Gerbera Light" panose="02000300000000000000" pitchFamily="50" charset="-52"/>
              </a:rPr>
              <a:t>МАОУ «СОШ №2 </a:t>
            </a:r>
            <a:r>
              <a:rPr lang="ru-RU" sz="2900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им.Ф.А.Трифонова</a:t>
            </a:r>
            <a:r>
              <a:rPr lang="ru-RU" sz="2900" dirty="0">
                <a:solidFill>
                  <a:schemeClr val="bg1"/>
                </a:solidFill>
                <a:latin typeface="Gerbera Light" panose="02000300000000000000" pitchFamily="50" charset="-52"/>
              </a:rPr>
              <a:t>»</a:t>
            </a:r>
          </a:p>
          <a:p>
            <a:r>
              <a:rPr lang="ru-RU" sz="2900" dirty="0">
                <a:solidFill>
                  <a:schemeClr val="bg1"/>
                </a:solidFill>
                <a:latin typeface="Gerbera Light" panose="02000300000000000000" pitchFamily="50" charset="-52"/>
              </a:rPr>
              <a:t>    </a:t>
            </a:r>
            <a:r>
              <a:rPr lang="ru-RU" sz="2900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г.Колпашево</a:t>
            </a:r>
            <a:endParaRPr lang="ru-RU" sz="2900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348321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723" y="4320812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0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КОЛПАШЕВСКАЯ ЕПАРХИЯ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2000" dirty="0" smtClean="0">
                <a:solidFill>
                  <a:srgbClr val="00881B"/>
                </a:solidFill>
                <a:latin typeface="TomskObl2104" pitchFamily="50" charset="0"/>
              </a:rPr>
              <a:t>ДУХОВНО  - ПРОСВЕТИТЕЛЬСКИЙ ЦЕНТР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6" name="Picture 3" descr="G:\1!!!!!Год культурного наследия\20220504_1308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941" y="2055161"/>
            <a:ext cx="2913816" cy="4148238"/>
          </a:xfrm>
          <a:prstGeom prst="rect">
            <a:avLst/>
          </a:prstGeom>
          <a:noFill/>
          <a:ln>
            <a:solidFill>
              <a:srgbClr val="8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:\1!!!!!Год культурного наследия\20220424_1314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39" y="1597574"/>
            <a:ext cx="3827340" cy="2869262"/>
          </a:xfrm>
          <a:prstGeom prst="rect">
            <a:avLst/>
          </a:prstGeom>
          <a:noFill/>
          <a:ln>
            <a:solidFill>
              <a:srgbClr val="8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:\HPSCANS\IMG_20230423_185119_501-1024x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85" y="3411237"/>
            <a:ext cx="3652268" cy="2739202"/>
          </a:xfrm>
          <a:prstGeom prst="rect">
            <a:avLst/>
          </a:prstGeom>
          <a:noFill/>
          <a:ln>
            <a:solidFill>
              <a:srgbClr val="8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8241" y="5275242"/>
            <a:ext cx="3754138" cy="33855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ВОЛОЧЕБНИКИ</a:t>
            </a:r>
            <a:endParaRPr lang="ru-RU" sz="16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20150" y="2254858"/>
            <a:ext cx="3754138" cy="33855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Georgia" pitchFamily="18" charset="0"/>
              </a:rPr>
              <a:t>ВЕРТЕПНЫЙ ТЕАТР</a:t>
            </a:r>
            <a:endParaRPr lang="ru-RU" sz="16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498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rgbClr val="FF2D2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524843"/>
            <a:ext cx="414425" cy="476655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73377" y="301506"/>
            <a:ext cx="1050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omskObl2104" pitchFamily="50" charset="0"/>
              </a:rPr>
              <a:t>ОБХОД ДВОРОВ ХРИСТОСЛАВАМИ </a:t>
            </a:r>
            <a:endParaRPr lang="ru-RU" sz="5000" dirty="0">
              <a:solidFill>
                <a:srgbClr val="C00000"/>
              </a:solidFill>
              <a:latin typeface="TomskObl2104" pitchFamily="50" charset="0"/>
            </a:endParaRPr>
          </a:p>
        </p:txBody>
      </p:sp>
      <p:pic>
        <p:nvPicPr>
          <p:cNvPr id="9" name="Picture 3" descr="G:\фото\2019-2020\рождество\Статья сайт\i (1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569" y="1387496"/>
            <a:ext cx="3602732" cy="2702048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09" y="1372673"/>
            <a:ext cx="3796596" cy="506213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919" y="1387496"/>
            <a:ext cx="3800578" cy="50616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146943" y="4870294"/>
            <a:ext cx="3754138" cy="33855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Georgia" pitchFamily="18" charset="0"/>
              </a:rPr>
              <a:t>РОЖДЕСТВО ХРИСТОВО</a:t>
            </a:r>
          </a:p>
        </p:txBody>
      </p:sp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697" y="43961"/>
            <a:ext cx="5379720" cy="1325563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ЗИМНИЕ СВЯТКИ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261" y="1369524"/>
            <a:ext cx="5263539" cy="5263539"/>
          </a:xfrm>
          <a:prstGeom prst="rect">
            <a:avLst/>
          </a:prstGeom>
        </p:spPr>
      </p:pic>
      <p:pic>
        <p:nvPicPr>
          <p:cNvPr id="5" name="Picture 3" descr="F:\1 СОШ 2\ФОЛЬКЛОР\b92e8101-d560-4c8c-bd33-5737ba58ff3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4" t="24342" r="16488" b="15429"/>
          <a:stretch/>
        </p:blipFill>
        <p:spPr bwMode="auto">
          <a:xfrm>
            <a:off x="1504004" y="1369524"/>
            <a:ext cx="3366656" cy="5090644"/>
          </a:xfrm>
          <a:prstGeom prst="rect">
            <a:avLst/>
          </a:prstGeom>
          <a:noFill/>
          <a:ln w="38100">
            <a:solidFill>
              <a:srgbClr val="BE887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prstClr val="black"/>
              <a:srgbClr val="FF2D2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702" y="468415"/>
            <a:ext cx="414425" cy="476655"/>
          </a:xfrm>
          <a:prstGeom prst="rect">
            <a:avLst/>
          </a:prstGeom>
          <a:ln>
            <a:solidFill>
              <a:srgbClr val="00881B"/>
            </a:solidFill>
          </a:ln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 descr="G:\голосова\Горенка и программа новая\Репертуар\колядовщики\ДЮЦ Сценарий\IMG_001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7" t="84899" r="3763" b="4352"/>
          <a:stretch/>
        </p:blipFill>
        <p:spPr bwMode="auto">
          <a:xfrm>
            <a:off x="1277214" y="2103330"/>
            <a:ext cx="8451272" cy="16030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G:\голосова\Горенка и программа новая\Репертуар\колядовщики\ДЮЦ Сценарий\IMG_00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t="7040" r="51311" b="83498"/>
          <a:stretch/>
        </p:blipFill>
        <p:spPr bwMode="auto">
          <a:xfrm>
            <a:off x="1129134" y="3691636"/>
            <a:ext cx="4045528" cy="15655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G:\голосова\Горенка и программа новая\Репертуар\колядовщики\ДЮЦ Сценарий\IMG_00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t="15497" r="51311" b="65331"/>
          <a:stretch/>
        </p:blipFill>
        <p:spPr bwMode="auto">
          <a:xfrm>
            <a:off x="4103538" y="2187609"/>
            <a:ext cx="3836842" cy="26323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G:\голосова\Горенка и программа новая\Репертуар\колядовщики\ДЮЦ Сценарий\IMG_001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3" t="34680" r="51311" b="43857"/>
          <a:stretch/>
        </p:blipFill>
        <p:spPr bwMode="auto">
          <a:xfrm>
            <a:off x="7290086" y="2030390"/>
            <a:ext cx="3624698" cy="2946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2411191" y="862952"/>
            <a:ext cx="7221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C00000"/>
                </a:solidFill>
                <a:latin typeface="TomskObl2104" pitchFamily="50" charset="0"/>
              </a:rPr>
              <a:t>ДОБРЫЙ ВЕЧЕР, ЛЮДИ! </a:t>
            </a:r>
            <a:endParaRPr lang="ru-RU" sz="5000" dirty="0">
              <a:solidFill>
                <a:srgbClr val="C00000"/>
              </a:solidFill>
              <a:latin typeface="TomskObl2104" pitchFamily="50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duotone>
              <a:prstClr val="black"/>
              <a:srgbClr val="FF2D2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13" y="1118580"/>
            <a:ext cx="414425" cy="476655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40403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15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  <p:sp>
        <p:nvSpPr>
          <p:cNvPr id="10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473" y="4984788"/>
            <a:ext cx="6505575" cy="771525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ГОЛОСОВА ЮЛИЯ АЛЕКСАНДРОВНА,</a:t>
            </a:r>
            <a:endParaRPr lang="ru-RU" sz="5600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r>
              <a:rPr lang="ru-RU" sz="5600" dirty="0">
                <a:solidFill>
                  <a:schemeClr val="bg1"/>
                </a:solidFill>
                <a:latin typeface="Gerbera Light" panose="02000300000000000000" pitchFamily="50" charset="-52"/>
              </a:rPr>
              <a:t> </a:t>
            </a:r>
            <a:r>
              <a:rPr lang="ru-RU" sz="5600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педагог – организатор,</a:t>
            </a:r>
            <a:endParaRPr lang="ru-RU" sz="5600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r>
              <a:rPr lang="ru-RU" sz="5600" dirty="0">
                <a:solidFill>
                  <a:schemeClr val="bg1"/>
                </a:solidFill>
                <a:latin typeface="Gerbera Light" panose="02000300000000000000" pitchFamily="50" charset="-52"/>
              </a:rPr>
              <a:t>педагог дополнительного образования </a:t>
            </a:r>
          </a:p>
          <a:p>
            <a:r>
              <a:rPr lang="ru-RU" sz="5600" dirty="0">
                <a:solidFill>
                  <a:schemeClr val="bg1"/>
                </a:solidFill>
                <a:latin typeface="Gerbera Light" panose="02000300000000000000" pitchFamily="50" charset="-52"/>
              </a:rPr>
              <a:t>МАОУ «СОШ №2 </a:t>
            </a:r>
            <a:r>
              <a:rPr lang="ru-RU" sz="5600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им.Ф.А.Трифонова</a:t>
            </a:r>
            <a:r>
              <a:rPr lang="ru-RU" sz="5600" dirty="0">
                <a:solidFill>
                  <a:schemeClr val="bg1"/>
                </a:solidFill>
                <a:latin typeface="Gerbera Light" panose="02000300000000000000" pitchFamily="50" charset="-52"/>
              </a:rPr>
              <a:t>»</a:t>
            </a:r>
          </a:p>
          <a:p>
            <a:r>
              <a:rPr lang="ru-RU" sz="5600" dirty="0">
                <a:solidFill>
                  <a:schemeClr val="bg1"/>
                </a:solidFill>
                <a:latin typeface="Gerbera Light" panose="02000300000000000000" pitchFamily="50" charset="-52"/>
              </a:rPr>
              <a:t>    </a:t>
            </a:r>
            <a:r>
              <a:rPr lang="ru-RU" sz="5600" dirty="0" err="1">
                <a:solidFill>
                  <a:schemeClr val="bg1"/>
                </a:solidFill>
                <a:latin typeface="Gerbera Light" panose="02000300000000000000" pitchFamily="50" charset="-52"/>
              </a:rPr>
              <a:t>г.Колпашево</a:t>
            </a:r>
            <a:endParaRPr lang="ru-RU" sz="5600" dirty="0">
              <a:solidFill>
                <a:schemeClr val="bg1"/>
              </a:solidFill>
              <a:latin typeface="Gerbera Light" panose="02000300000000000000" pitchFamily="50" charset="-52"/>
            </a:endParaRPr>
          </a:p>
          <a:p>
            <a:pPr algn="r"/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14" name="Picture 2" descr="D:\Рабочий стол\qr_gorenkakolp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7" b="22284"/>
          <a:stretch/>
        </p:blipFill>
        <p:spPr bwMode="auto">
          <a:xfrm>
            <a:off x="4271478" y="1945786"/>
            <a:ext cx="1958644" cy="238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69</Words>
  <Application>Microsoft Office PowerPoint</Application>
  <PresentationFormat>Широкоэкранный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Calibri Light</vt:lpstr>
      <vt:lpstr>Calibri</vt:lpstr>
      <vt:lpstr>TomskObl2104</vt:lpstr>
      <vt:lpstr>Georgia</vt:lpstr>
      <vt:lpstr>Gerbera Light</vt:lpstr>
      <vt:lpstr>Arial</vt:lpstr>
      <vt:lpstr>Тема Office</vt:lpstr>
      <vt:lpstr>ОБХОД ДВОРОВ ХРИСТОСЛАВАМИ И ВОЛОЧЕБНИКАМИ : от теории к практики</vt:lpstr>
      <vt:lpstr>КОЛПАШЕВСКАЯ ЕПАРХИЯ ДУХОВНО  - ПРОСВЕТИТЕЛЬСКИЙ ЦЕНТР</vt:lpstr>
      <vt:lpstr>Презентация PowerPoint</vt:lpstr>
      <vt:lpstr>ЗИМНИЕ СВЯТКИ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User</cp:lastModifiedBy>
  <cp:revision>119</cp:revision>
  <dcterms:created xsi:type="dcterms:W3CDTF">2025-07-14T10:33:41Z</dcterms:created>
  <dcterms:modified xsi:type="dcterms:W3CDTF">2025-08-19T09:49:59Z</dcterms:modified>
</cp:coreProperties>
</file>