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300" r:id="rId3"/>
    <p:sldId id="261" r:id="rId4"/>
    <p:sldId id="311" r:id="rId5"/>
    <p:sldId id="310" r:id="rId6"/>
    <p:sldId id="272" r:id="rId7"/>
    <p:sldId id="274" r:id="rId8"/>
    <p:sldId id="275" r:id="rId9"/>
    <p:sldId id="276" r:id="rId10"/>
    <p:sldId id="277" r:id="rId11"/>
    <p:sldId id="278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305" r:id="rId32"/>
    <p:sldId id="303" r:id="rId33"/>
    <p:sldId id="301" r:id="rId34"/>
    <p:sldId id="304" r:id="rId35"/>
    <p:sldId id="306" r:id="rId36"/>
    <p:sldId id="307" r:id="rId37"/>
    <p:sldId id="308" r:id="rId38"/>
    <p:sldId id="309" r:id="rId39"/>
    <p:sldId id="270" r:id="rId40"/>
  </p:sldIdLst>
  <p:sldSz cx="12192000" cy="6858000"/>
  <p:notesSz cx="6858000" cy="9144000"/>
  <p:embeddedFontLst>
    <p:embeddedFont>
      <p:font typeface="TomskObl2104" charset="0"/>
      <p:regular r:id="rId41"/>
    </p:embeddedFont>
    <p:embeddedFont>
      <p:font typeface="Calibri" pitchFamily="34" charset="0"/>
      <p:regular r:id="rId42"/>
      <p:bold r:id="rId43"/>
      <p:italic r:id="rId44"/>
      <p:boldItalic r:id="rId45"/>
    </p:embeddedFont>
    <p:embeddedFont>
      <p:font typeface="Arial Black" pitchFamily="34" charset="0"/>
      <p:bold r:id="rId46"/>
    </p:embeddedFont>
    <p:embeddedFont>
      <p:font typeface="Calibri Light" charset="0"/>
      <p:regular r:id="rId47"/>
      <p:italic r:id="rId4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xmlns="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4A02"/>
    <a:srgbClr val="00881B"/>
    <a:srgbClr val="BA4318"/>
    <a:srgbClr val="121316"/>
    <a:srgbClr val="005AA3"/>
    <a:srgbClr val="FE8455"/>
    <a:srgbClr val="378BCB"/>
    <a:srgbClr val="FFB7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27" autoAdjust="0"/>
    <p:restoredTop sz="94660"/>
  </p:normalViewPr>
  <p:slideViewPr>
    <p:cSldViewPr snapToGrid="0">
      <p:cViewPr varScale="1">
        <p:scale>
          <a:sx n="56" d="100"/>
          <a:sy n="56" d="100"/>
        </p:scale>
        <p:origin x="-595" y="-8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5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pPr/>
              <a:t>20.08.2025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2320120"/>
            <a:ext cx="4943474" cy="3411940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600" i="1" dirty="0" smtClean="0">
                <a:solidFill>
                  <a:srgbClr val="F54A02"/>
                </a:solidFill>
                <a:latin typeface="TomskObl2104" pitchFamily="50" charset="0"/>
              </a:rPr>
              <a:t>познавательная </a:t>
            </a:r>
            <a:r>
              <a:rPr lang="ru-RU" sz="3600" i="1" dirty="0" smtClean="0">
                <a:solidFill>
                  <a:srgbClr val="F54A02"/>
                </a:solidFill>
                <a:latin typeface="TomskObl2104" pitchFamily="50" charset="0"/>
              </a:rPr>
              <a:t>викторина</a:t>
            </a:r>
            <a:br>
              <a:rPr lang="ru-RU" sz="3600" i="1" dirty="0" smtClean="0">
                <a:solidFill>
                  <a:srgbClr val="F54A02"/>
                </a:solidFill>
                <a:latin typeface="TomskObl2104" pitchFamily="50" charset="0"/>
              </a:rPr>
            </a:br>
            <a:r>
              <a:rPr lang="ru-RU" sz="3600" i="1" dirty="0" smtClean="0">
                <a:solidFill>
                  <a:srgbClr val="F54A02"/>
                </a:solidFill>
                <a:latin typeface="TomskObl2104" pitchFamily="50" charset="0"/>
              </a:rPr>
              <a:t>«путешествие  по стране  православия»</a:t>
            </a:r>
            <a: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omskObl2104" pitchFamily="50" charset="0"/>
              </a:rPr>
            </a:br>
            <a:r>
              <a:rPr lang="ru-RU" sz="3600" i="1" dirty="0" smtClean="0">
                <a:solidFill>
                  <a:srgbClr val="F54A02"/>
                </a:solidFill>
                <a:latin typeface="TomskObl2104" pitchFamily="50" charset="0"/>
              </a:rPr>
              <a:t/>
            </a:r>
            <a:br>
              <a:rPr lang="ru-RU" sz="3600" i="1" dirty="0" smtClean="0">
                <a:solidFill>
                  <a:srgbClr val="F54A02"/>
                </a:solidFill>
                <a:latin typeface="TomskObl2104" pitchFamily="50" charset="0"/>
              </a:rPr>
            </a:br>
            <a:r>
              <a:rPr lang="ru-RU" sz="4000" dirty="0">
                <a:solidFill>
                  <a:schemeClr val="bg1"/>
                </a:solidFill>
                <a:latin typeface="TomskObl2104" pitchFamily="50" charset="0"/>
              </a:rPr>
              <a:t/>
            </a:r>
            <a:br>
              <a:rPr lang="ru-RU" sz="4000" dirty="0">
                <a:solidFill>
                  <a:schemeClr val="bg1"/>
                </a:solidFill>
                <a:latin typeface="TomskObl2104" pitchFamily="50" charset="0"/>
              </a:rPr>
            </a:b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155" y="4546120"/>
            <a:ext cx="5919394" cy="1841031"/>
          </a:xfrm>
        </p:spPr>
        <p:txBody>
          <a:bodyPr>
            <a:normAutofit fontScale="47500" lnSpcReduction="20000"/>
          </a:bodyPr>
          <a:lstStyle/>
          <a:p>
            <a:pPr algn="r"/>
            <a:r>
              <a:rPr lang="ru-RU" sz="3700" b="1" i="1" dirty="0" err="1" smtClean="0">
                <a:solidFill>
                  <a:srgbClr val="00881B"/>
                </a:solidFill>
                <a:latin typeface="Gerbera Light" panose="02000300000000000000" pitchFamily="50" charset="-52"/>
              </a:rPr>
              <a:t>Бузениус</a:t>
            </a:r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 Оксана </a:t>
            </a:r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Анатольевна</a:t>
            </a:r>
          </a:p>
          <a:p>
            <a:pPr algn="r"/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педагог-психолог </a:t>
            </a:r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МАДОУ №3 </a:t>
            </a:r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г</a:t>
            </a:r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. Колпашево Томской области</a:t>
            </a:r>
          </a:p>
          <a:p>
            <a:pPr algn="r"/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Победитель регионального и межрегионального </a:t>
            </a:r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этапов</a:t>
            </a:r>
          </a:p>
          <a:p>
            <a:pPr algn="r"/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 </a:t>
            </a:r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Всероссийского конкурса </a:t>
            </a:r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«</a:t>
            </a:r>
            <a:r>
              <a:rPr lang="ru-RU" sz="37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За нравственный подвиг учителя» </a:t>
            </a:r>
            <a:r>
              <a:rPr lang="ru-RU" sz="3800" b="1" i="1" dirty="0" smtClean="0">
                <a:solidFill>
                  <a:srgbClr val="00881B"/>
                </a:solidFill>
                <a:latin typeface="Gerbera Light" panose="02000300000000000000" pitchFamily="50" charset="-52"/>
              </a:rPr>
              <a:t>(2022) </a:t>
            </a:r>
            <a:endParaRPr lang="ru-RU" b="1" i="1" dirty="0" smtClean="0">
              <a:solidFill>
                <a:srgbClr val="00881B"/>
              </a:solidFill>
              <a:latin typeface="Gerbera Light" panose="02000300000000000000" pitchFamily="50" charset="-52"/>
            </a:endParaRPr>
          </a:p>
          <a:p>
            <a:pPr algn="r"/>
            <a:endParaRPr lang="ru-RU" i="1" dirty="0" smtClean="0">
              <a:solidFill>
                <a:srgbClr val="BA4318"/>
              </a:solidFill>
              <a:latin typeface="Gerbera Light" panose="02000300000000000000" pitchFamily="50" charset="-52"/>
            </a:endParaRPr>
          </a:p>
          <a:p>
            <a:pPr algn="r"/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754" y="2552257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9652" y="4548113"/>
            <a:ext cx="358778" cy="40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10076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Как  называется  договор  человека  с  богом?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289" y="1602921"/>
            <a:ext cx="777686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Как называется договор человека с богом?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завет</a:t>
            </a:r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9289" y="1602921"/>
            <a:ext cx="777686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На  чем  были  написаны заповеди?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Библия рассказывает, что три с лишним тысячи лет назад пророк Моисей поднялся на дымящийся </a:t>
            </a:r>
            <a:r>
              <a:rPr lang="ru-RU" sz="2500" spc="-10" dirty="0" err="1" smtClean="0">
                <a:solidFill>
                  <a:srgbClr val="C00000"/>
                </a:solidFill>
                <a:latin typeface="Gerbera Light" panose="02000300000000000000" pitchFamily="50" charset="-52"/>
              </a:rPr>
              <a:t>Синай</a:t>
            </a: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 для того, чтоб там встретить Бога и получить от него заповеди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Picture 3" descr="D:\PIC\B10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909759" y="1759789"/>
            <a:ext cx="3908628" cy="50982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На  двух  досках  каменных (или скрижалях)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По причине чрезвычайной важности и неприкосновенности Десять заповедей были написаны не на бумаге или другом каком-либо тленном веществе, а высечены на камне</a:t>
            </a:r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600" y="1425214"/>
            <a:ext cx="3657469" cy="519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Нравственный урок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Как называются вроде бы бытовые житейские истории, но в каждой из которых нужно найти  очень важный для человека нравственный урок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Picture 2" descr="C:\Users\Елена\Desktop\20001001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044" y="1483744"/>
            <a:ext cx="4213051" cy="48739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Нравственный урок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Притча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Picture 2" descr="C:\Users\Елена\Desktop\nellacasadelpadre-1024x7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63" y="1292127"/>
            <a:ext cx="6534756" cy="5163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1050878" y="681487"/>
            <a:ext cx="53012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Как называется видимое проявление внутренних добрых свойств человека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Picture 2" descr="C:\Users\Елена\Desktop\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549" y="2035332"/>
            <a:ext cx="565212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1414732" y="681487"/>
            <a:ext cx="493743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Добродетели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8227" y="1698176"/>
            <a:ext cx="3312368" cy="468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7010" y="1758561"/>
            <a:ext cx="2878113" cy="454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Бог сказал: мы сотворим 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Человека словом сим,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Из обычной красной глины,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И дадим мужское имя.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И господь, по слову, дал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Имя первенцу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79535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Адам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133" y="1314159"/>
            <a:ext cx="7532098" cy="501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409433"/>
            <a:ext cx="108132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мы  живем  в  огромной  стране – Россия! </a:t>
            </a:r>
          </a:p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Сейчас  в нашей  стране  существует  много религий,  но основной  </a:t>
            </a:r>
            <a:r>
              <a:rPr lang="ru-RU" sz="3200" dirty="0" err="1" smtClean="0">
                <a:solidFill>
                  <a:srgbClr val="00881B"/>
                </a:solidFill>
                <a:latin typeface="TomskObl2104" pitchFamily="50" charset="0"/>
              </a:rPr>
              <a:t>культурообразуещей</a:t>
            </a:r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   религией является   православие!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Picture 2" descr="C:\Documents and Settings\Xaker\Рабочий стол\православие\29848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9735" y="2919413"/>
            <a:ext cx="4711700" cy="3938587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05317" y="2506662"/>
            <a:ext cx="3071533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7953555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И у этих, и у тех,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Даже, может быть, у всех,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К сожалению бывает,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И людей одолевает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Зло. Оно зовется……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79535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Грех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904" y="1630391"/>
            <a:ext cx="7726095" cy="4579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79535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Чтоб Израильский народ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Не пропал и шел вперед,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По пустыне знойной всей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Вел Израиль….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79535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Моисей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214" y="1473958"/>
            <a:ext cx="7862404" cy="491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79535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Сей корабль огромный, славный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Спас в беде народ избранный.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Сквозь потоп направил бег,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Ну а звался он ……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79535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Ковчег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245" y="1551526"/>
            <a:ext cx="7992122" cy="4644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795355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Его мне Бог при крещенье дал,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Пусть я его никогда не видал.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Знаю и верю, что день ото дня</a:t>
            </a:r>
          </a:p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Он от беды защищает меня!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загадки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795355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Ангел - хранитель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503" y="1044474"/>
            <a:ext cx="4608512" cy="558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праздники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440612"/>
            <a:ext cx="8660921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О каком событии идет речь в стихотворении?</a:t>
            </a:r>
          </a:p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Когда и где оно произошло?</a:t>
            </a: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В эту ночь Земля была в волненье:</a:t>
            </a:r>
          </a:p>
          <a:p>
            <a:pPr marL="1435100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Блеск большой диковинной звезды</a:t>
            </a:r>
          </a:p>
          <a:p>
            <a:pPr marL="1435100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Ослепил вдруг горы и селенья,</a:t>
            </a:r>
          </a:p>
          <a:p>
            <a:pPr marL="1435100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Города, пустыни и сады.</a:t>
            </a:r>
          </a:p>
          <a:p>
            <a:pPr marL="1435100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</a:p>
          <a:p>
            <a:pPr marL="1435100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Овцы, спавшие на горном склоне,</a:t>
            </a:r>
          </a:p>
          <a:p>
            <a:pPr marL="1435100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Пробудившись, увидали там:</a:t>
            </a:r>
          </a:p>
          <a:p>
            <a:pPr marL="1435100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Кто-то светлый, в огненном хитоне</a:t>
            </a:r>
          </a:p>
          <a:p>
            <a:pPr marL="1435100"/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</a:rPr>
              <a:t>Подошёл к дрожащим пастухам…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праздники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1319" y="1440612"/>
            <a:ext cx="4872251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Рождество Христово</a:t>
            </a:r>
          </a:p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Вифлеем</a:t>
            </a: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Picture 2" descr="C:\Users\Я\Desktop\Documents\ОПК\Оформление\4f5d0345fae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3657" y="1686369"/>
            <a:ext cx="5400600" cy="48267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341194"/>
            <a:ext cx="55179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Духовные  традиции  и  ценности  делают людей нашей  страны  не просто  соседями  на  этой  земле, а  единой  семьей!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 descr="D:\Загрузки\_2023-07-08_12410088.pn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5133" y="968991"/>
            <a:ext cx="5398545" cy="550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праздники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310551" y="1216325"/>
            <a:ext cx="9693258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Под каким номером перед Вами икона, посвященная празднику Покрова Пресвятой Богородицы?</a:t>
            </a: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Picture 3" descr="C:\users\Я\Desktop\Documents\ОПК\Храмы\Храм Христа Спасителя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201003" y="2316373"/>
            <a:ext cx="2980264" cy="36853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2" descr="C:\Users\Я\Desktop\Documents\Кубановедение\О Краснодаре\Храмы Екатеринодара\5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918265" y="2251880"/>
            <a:ext cx="3196228" cy="3671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 descr="krm_usp_1b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2459" y="2265528"/>
            <a:ext cx="3023970" cy="36850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Овал 11"/>
          <p:cNvSpPr/>
          <p:nvPr/>
        </p:nvSpPr>
        <p:spPr>
          <a:xfrm>
            <a:off x="2135461" y="6072182"/>
            <a:ext cx="785818" cy="78581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00FF">
                    <a:lumMod val="75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/>
              </a:rPr>
              <a:t>1</a:t>
            </a:r>
            <a:endParaRPr lang="ru-RU" sz="3200" b="1" dirty="0">
              <a:ln w="11430"/>
              <a:solidFill>
                <a:srgbClr val="0000FF">
                  <a:lumMod val="75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095235" y="6072182"/>
            <a:ext cx="785818" cy="78581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00FF">
                    <a:lumMod val="75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/>
              </a:rPr>
              <a:t>2</a:t>
            </a:r>
            <a:endParaRPr lang="ru-RU" sz="3200" b="1" dirty="0">
              <a:ln w="11430"/>
              <a:solidFill>
                <a:srgbClr val="0000FF">
                  <a:lumMod val="75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0285993" y="6072182"/>
            <a:ext cx="785818" cy="78581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0000FF">
                    <a:lumMod val="75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/>
              </a:rPr>
              <a:t>3</a:t>
            </a:r>
            <a:endParaRPr lang="ru-RU" sz="3200" b="1" dirty="0">
              <a:ln w="11430"/>
              <a:solidFill>
                <a:srgbClr val="0000FF">
                  <a:lumMod val="75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праздники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1319" y="1440612"/>
            <a:ext cx="7451678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Осенью в день памяти иконы Казанской Божией матери мы отмечаем государственный праздник:</a:t>
            </a: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 День Конституции</a:t>
            </a: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 День учителя</a:t>
            </a: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 День народного единства</a:t>
            </a:r>
          </a:p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- День независимости </a:t>
            </a: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Picture 2" descr="C:\Users\Елена\Desktop\kazanskay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4067" y="1048574"/>
            <a:ext cx="4057934" cy="544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храмы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1319" y="1440612"/>
            <a:ext cx="6701051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Храм Покрова Пресвятой Богородицы на Красной площади известен еще и как:</a:t>
            </a: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Исторический музей</a:t>
            </a: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Храм Казанской Божией Матери</a:t>
            </a: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Собор Василия Блаженного</a:t>
            </a: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Храм св. Андрея Первозванного</a:t>
            </a: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9358" y="1624083"/>
            <a:ext cx="5003138" cy="3875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храмы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1319" y="1440612"/>
            <a:ext cx="7506269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 Благовещение Пресвятой Богородицы</a:t>
            </a: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 Рождества Христова</a:t>
            </a: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 Рождества Пресвятой Богородицы</a:t>
            </a:r>
          </a:p>
          <a:p>
            <a:pPr marL="1435100">
              <a:buFontTx/>
              <a:buChar char="-"/>
            </a:pPr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 Успения Пресвятой Богородицы</a:t>
            </a:r>
          </a:p>
          <a:p>
            <a:pPr marL="1435100">
              <a:buFontTx/>
              <a:buChar char="-"/>
            </a:pPr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3123" y="1191554"/>
            <a:ext cx="3854088" cy="5273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храмы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1319" y="1440612"/>
            <a:ext cx="7397087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Купола на каких храмах синего цвета с золотыми звездами, а крест дополнен полумесяцем?</a:t>
            </a:r>
          </a:p>
          <a:p>
            <a:pPr marL="1435100">
              <a:buFontTx/>
              <a:buChar char="-"/>
            </a:pPr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Picture 4" descr="C:\Users\Я\Desktop\Documents\Окружающий мир\Разные картинки\праздники\75_koliad_1.jpg"/>
          <p:cNvPicPr>
            <a:picLocks noChangeAspect="1" noChangeArrowheads="1"/>
          </p:cNvPicPr>
          <p:nvPr/>
        </p:nvPicPr>
        <p:blipFill>
          <a:blip r:embed="rId3"/>
          <a:srcRect b="3901"/>
          <a:stretch>
            <a:fillRect/>
          </a:stretch>
        </p:blipFill>
        <p:spPr bwMode="auto">
          <a:xfrm>
            <a:off x="5991367" y="2316896"/>
            <a:ext cx="6023855" cy="42912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Крылатые выражения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1319" y="1440612"/>
            <a:ext cx="739708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Вавилонское столпотворение</a:t>
            </a:r>
          </a:p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(значение?)</a:t>
            </a:r>
          </a:p>
          <a:p>
            <a:pPr marL="1435100">
              <a:buFontTx/>
              <a:buChar char="-"/>
            </a:pPr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64072" y="2501342"/>
            <a:ext cx="6227928" cy="4097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Крылатые выражения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1319" y="1440612"/>
            <a:ext cx="739708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Волк в овечьей шкуре</a:t>
            </a: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>
              <a:buFontTx/>
              <a:buChar char="-"/>
            </a:pPr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69791" y="1145019"/>
            <a:ext cx="4575252" cy="560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Крылатые выражения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1319" y="1440612"/>
            <a:ext cx="739708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Зарыть талант в землю</a:t>
            </a: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>
              <a:buFontTx/>
              <a:buChar char="-"/>
            </a:pPr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42496" y="1462687"/>
            <a:ext cx="4384080" cy="5004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Крылатые выражения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491319" y="1440612"/>
            <a:ext cx="739708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35100"/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  <a:cs typeface="Times New Roman" pitchFamily="18" charset="0"/>
              </a:rPr>
              <a:t>Нести свой крест</a:t>
            </a: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>
              <a:buFontTx/>
              <a:buChar char="-"/>
            </a:pPr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500" spc="-10" dirty="0" smtClean="0">
              <a:solidFill>
                <a:srgbClr val="C00000"/>
              </a:solidFill>
              <a:latin typeface="Gerbera Light" panose="02000300000000000000" pitchFamily="50" charset="-52"/>
              <a:cs typeface="Times New Roman" pitchFamily="18" charset="0"/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1435100"/>
            <a:endParaRPr lang="ru-RU" sz="20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2538" y="2164439"/>
            <a:ext cx="8558652" cy="419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0324" y="310902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86325"/>
            <a:ext cx="7547212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Бузениус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b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оксана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 </a:t>
            </a:r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анатольевна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3616657"/>
            <a:ext cx="6387151" cy="3241343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endParaRPr lang="ru-RU" dirty="0" smtClean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  <a:p>
            <a:pPr marL="0" indent="0" algn="r">
              <a:buNone/>
            </a:pPr>
            <a:endParaRPr lang="ru-RU" dirty="0" smtClean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  <a:p>
            <a:pPr marL="0" indent="0" algn="r">
              <a:buNone/>
            </a:pPr>
            <a:endParaRPr lang="ru-RU" dirty="0" smtClean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  <a:p>
            <a:pPr marL="0" indent="0" algn="r">
              <a:buNone/>
            </a:pPr>
            <a:endParaRPr lang="ru-RU" dirty="0" smtClean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  <a:p>
            <a:pPr marL="0" indent="0" algn="r">
              <a:buNone/>
            </a:pPr>
            <a:endParaRPr lang="ru-RU" dirty="0" smtClean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Педагог-психолог МАДОУ №3</a:t>
            </a:r>
          </a:p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г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.Колпашево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851" y="1055762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4255" y="4902901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6456" y="989197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8661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Как  называется  учение  </a:t>
            </a:r>
            <a:r>
              <a:rPr lang="ru-RU" sz="3200" dirty="0" err="1" smtClean="0">
                <a:solidFill>
                  <a:srgbClr val="00881B"/>
                </a:solidFill>
                <a:latin typeface="TomskObl2104" pitchFamily="50" charset="0"/>
              </a:rPr>
              <a:t>иисуса</a:t>
            </a:r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  </a:t>
            </a:r>
            <a:r>
              <a:rPr lang="ru-RU" sz="3200" dirty="0" err="1" smtClean="0">
                <a:solidFill>
                  <a:srgbClr val="00881B"/>
                </a:solidFill>
                <a:latin typeface="TomskObl2104" pitchFamily="50" charset="0"/>
              </a:rPr>
              <a:t>христа</a:t>
            </a:r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?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924" y="1698174"/>
            <a:ext cx="6267185" cy="4588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Как называется учение </a:t>
            </a:r>
            <a:r>
              <a:rPr lang="ru-RU" sz="3200" dirty="0" err="1" smtClean="0">
                <a:solidFill>
                  <a:srgbClr val="00881B"/>
                </a:solidFill>
                <a:latin typeface="TomskObl2104" pitchFamily="50" charset="0"/>
              </a:rPr>
              <a:t>иисуса</a:t>
            </a:r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ru-RU" sz="3200" dirty="0" err="1" smtClean="0">
                <a:solidFill>
                  <a:srgbClr val="00881B"/>
                </a:solidFill>
                <a:latin typeface="TomskObl2104" pitchFamily="50" charset="0"/>
              </a:rPr>
              <a:t>христа</a:t>
            </a:r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?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христианство</a:t>
            </a:r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425" y="1594657"/>
            <a:ext cx="6267185" cy="4588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10076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Как  называется  священная  книга  христиан?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9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097" y="1505796"/>
            <a:ext cx="6544414" cy="4758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Как называется священная книга христиан?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библия</a:t>
            </a:r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10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657" y="1436158"/>
            <a:ext cx="7028340" cy="5110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10076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Сколько  книг входит в  состав  библии?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0733" y="1407146"/>
            <a:ext cx="4011282" cy="531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92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</a:rPr>
              <a:t>Сколько книг входит в состав библии?</a:t>
            </a:r>
            <a:endParaRPr lang="ru-RU" sz="32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810883" y="1801492"/>
            <a:ext cx="55412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 smtClean="0">
                <a:solidFill>
                  <a:srgbClr val="C00000"/>
                </a:solidFill>
                <a:latin typeface="Gerbera Light" panose="02000300000000000000" pitchFamily="50" charset="-52"/>
              </a:rPr>
              <a:t>77 книг</a:t>
            </a:r>
            <a:endParaRPr lang="ru-RU" sz="2500" spc="-10" dirty="0">
              <a:solidFill>
                <a:srgbClr val="C0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439" y="1312257"/>
            <a:ext cx="4011282" cy="5319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12781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542</Words>
  <Application>Microsoft Office PowerPoint</Application>
  <PresentationFormat>Произвольный</PresentationFormat>
  <Paragraphs>168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Arial</vt:lpstr>
      <vt:lpstr>TomskObl2104</vt:lpstr>
      <vt:lpstr>Gerbera Light</vt:lpstr>
      <vt:lpstr>Times New Roman</vt:lpstr>
      <vt:lpstr>Calibri</vt:lpstr>
      <vt:lpstr>Arial Black</vt:lpstr>
      <vt:lpstr>Gerbera</vt:lpstr>
      <vt:lpstr>Calibri Light</vt:lpstr>
      <vt:lpstr>Тема Office</vt:lpstr>
      <vt:lpstr>    познавательная викторина «путешествие  по стране  православия»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Бузениус  оксана анатольевна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PrintMaster</cp:lastModifiedBy>
  <cp:revision>140</cp:revision>
  <dcterms:created xsi:type="dcterms:W3CDTF">2025-07-14T10:33:41Z</dcterms:created>
  <dcterms:modified xsi:type="dcterms:W3CDTF">2025-08-20T03:47:27Z</dcterms:modified>
</cp:coreProperties>
</file>