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6" r:id="rId8"/>
    <p:sldId id="265" r:id="rId9"/>
    <p:sldId id="261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1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544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37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284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16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46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9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0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6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3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07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1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3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6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5AEB-9C35-488E-80BC-668A4C5C7E5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CBEF9A-F34D-4D0F-ACF3-68F0EFAEA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4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3688" y="310737"/>
            <a:ext cx="10418619" cy="5749636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1) S=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V∙t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2) S=</a:t>
            </a:r>
            <a:r>
              <a:rPr lang="el-GR" sz="66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3) 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трапеции</a:t>
            </a:r>
            <a:r>
              <a:rPr lang="ru-RU" sz="6600" dirty="0">
                <a:latin typeface="Arial" panose="020B0604020202020204" pitchFamily="34" charset="0"/>
                <a:cs typeface="Arial" panose="020B0604020202020204" pitchFamily="34" charset="0"/>
              </a:rPr>
              <a:t>=(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)h</a:t>
            </a: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4) V=S\t          5) D=b-4ac</a:t>
            </a: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6) sin</a:t>
            </a:r>
            <a:r>
              <a:rPr lang="el-GR" sz="66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+cos</a:t>
            </a:r>
            <a:r>
              <a:rPr lang="el-GR" sz="66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7)t=S\V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88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одновременно выехали два автомобилиста. Первый проехал с постоянной скоростью весь путь. Второй проехал первую половину пути со скоростью, меньшей скорости первого автомобилиста на 11 км/ч, а вторую половину пути проехал со скоростью 66 км/ч, в результате чего прибыл в </a:t>
            </a:r>
            <a:r>
              <a:rPr lang="ru-RU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одновременно с первым автомобилистом. Найдите скорость первого автомобилиста, если известно, что она больше 40 км/ч.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56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089" y="2078838"/>
            <a:ext cx="9017184" cy="355996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задание:</a:t>
            </a:r>
            <a:b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 по критериям ОГЭ решения задач</a:t>
            </a:r>
          </a:p>
        </p:txBody>
      </p:sp>
    </p:spTree>
    <p:extLst>
      <p:ext uri="{BB962C8B-B14F-4D97-AF65-F5344CB8AC3E}">
        <p14:creationId xmlns:p14="http://schemas.microsoft.com/office/powerpoint/2010/main" val="1256962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8125" y="219595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7200" dirty="0">
                <a:solidFill>
                  <a:srgbClr val="7030A0"/>
                </a:solidFill>
              </a:rPr>
              <a:t>Спасибо </a:t>
            </a:r>
            <a:r>
              <a:rPr lang="ru-RU" sz="7200">
                <a:solidFill>
                  <a:srgbClr val="7030A0"/>
                </a:solidFill>
              </a:rPr>
              <a:t>за </a:t>
            </a:r>
            <a:r>
              <a:rPr lang="ru-RU" sz="7200" smtClean="0">
                <a:solidFill>
                  <a:srgbClr val="7030A0"/>
                </a:solidFill>
              </a:rPr>
              <a:t>урок!</a:t>
            </a:r>
            <a:endParaRPr lang="ru-RU" sz="72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172" y="387864"/>
            <a:ext cx="6649378" cy="15718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233" y="3586259"/>
            <a:ext cx="5468113" cy="13813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0" y="5158103"/>
            <a:ext cx="6687483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5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5345" y="484909"/>
            <a:ext cx="10418619" cy="5749636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1) S=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V∙t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4) V=S\t</a:t>
            </a:r>
          </a:p>
          <a:p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7)t=S\V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8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9580" y="1538509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6600" dirty="0">
                <a:solidFill>
                  <a:srgbClr val="FF0000"/>
                </a:solidFill>
              </a:rPr>
              <a:t>Решение задач на движение по прямой</a:t>
            </a:r>
          </a:p>
        </p:txBody>
      </p:sp>
    </p:spTree>
    <p:extLst>
      <p:ext uri="{BB962C8B-B14F-4D97-AF65-F5344CB8AC3E}">
        <p14:creationId xmlns:p14="http://schemas.microsoft.com/office/powerpoint/2010/main" val="321457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191" y="624110"/>
            <a:ext cx="9865418" cy="5665854"/>
          </a:xfrm>
        </p:spPr>
      </p:pic>
    </p:spTree>
    <p:extLst>
      <p:ext uri="{BB962C8B-B14F-4D97-AF65-F5344CB8AC3E}">
        <p14:creationId xmlns:p14="http://schemas.microsoft.com/office/powerpoint/2010/main" val="185766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Расстояние между городами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равно 750 км. Из города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город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 скоростью 50 км/ч выехал первый автомобиль, а через три часа после этого навстречу ему из города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выехал со скоростью 70 км/ч второй автомобиль. На каком расстоянии от города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автомобили встретятся?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93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абинет0305\Desktop\66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18" y="1371601"/>
            <a:ext cx="10418618" cy="3532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678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9072602" cy="53887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Расстояние между двумя машинами, едущими по шоссе 400 км. Первая машина двигается со скоростью 70 км/ч, вторая со скоростью 90 км/ч. Чему будет равно расстояние между ними через один час?</a:t>
            </a:r>
            <a:b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5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Кабинет0305\Downloads\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14338"/>
            <a:ext cx="8415337" cy="5943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796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818" y="581891"/>
            <a:ext cx="10086109" cy="5915891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Из пунктов 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расстояние между которыми 19 км, вышли одновременно навстречу друг другу два пешехода и встретились в 9 км от 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 Найдите скорость пешехода, шедшего из 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если известно, что он шел со скоростью, на 1 км/ч большей, чем пешеход, шедший из 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и сделал в пути получасовую остановку.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40219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768</TotalTime>
  <Words>137</Words>
  <Application>Microsoft Office PowerPoint</Application>
  <PresentationFormat>Широкоэкранный</PresentationFormat>
  <Paragraphs>17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Решение задач на движение по прямой</vt:lpstr>
      <vt:lpstr>Презентация PowerPoint</vt:lpstr>
      <vt:lpstr>Расстояние между городами А и В равно 750 км. Из города А в город В со скоростью 50 км/ч выехал первый автомобиль, а через три часа после этого навстречу ему из города В выехал со скоростью 70 км/ч второй автомобиль. На каком расстоянии от города А автомобили встретятся? </vt:lpstr>
      <vt:lpstr>Презентация PowerPoint</vt:lpstr>
      <vt:lpstr>Расстояние между двумя машинами, едущими по шоссе 400 км. Первая машина двигается со скоростью 70 км/ч, вторая со скоростью 90 км/ч. Чему будет равно расстояние между ними через один час?  </vt:lpstr>
      <vt:lpstr>Презентация PowerPoint</vt:lpstr>
      <vt:lpstr>Из пунктов А и В, расстояние между которыми 19 км, вышли одновременно навстречу друг другу два пешехода и встретились в 9 км от А. Найдите скорость пешехода, шедшего из А, если известно, что он шел со скоростью, на 1 км/ч большей, чем пешеход, шедший из В, и сделал в пути получасовую остановку. </vt:lpstr>
      <vt:lpstr>Из А в В одновременно выехали два автомобилиста. Первый проехал с постоянной скоростью весь путь. Второй проехал первую половину пути со скоростью, меньшей скорости первого автомобилиста на 11 км/ч, а вторую половину пути проехал со скоростью 66 км/ч, в результате чего прибыл в В одновременно с первым автомобилистом. Найдите скорость первого автомобилиста, если известно, что она больше 40 км/ч. </vt:lpstr>
      <vt:lpstr>Домашнее задание:  оценить по критериям ОГЭ решения задач</vt:lpstr>
      <vt:lpstr>Спасибо за урок!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Кабинет0305</dc:creator>
  <cp:lastModifiedBy>User</cp:lastModifiedBy>
  <cp:revision>22</cp:revision>
  <dcterms:created xsi:type="dcterms:W3CDTF">2023-12-06T01:45:04Z</dcterms:created>
  <dcterms:modified xsi:type="dcterms:W3CDTF">2024-06-20T07:30:03Z</dcterms:modified>
</cp:coreProperties>
</file>