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1" r:id="rId2"/>
    <p:sldId id="268" r:id="rId3"/>
    <p:sldId id="269" r:id="rId4"/>
    <p:sldId id="262" r:id="rId5"/>
    <p:sldId id="261" r:id="rId6"/>
    <p:sldId id="264" r:id="rId7"/>
    <p:sldId id="270" r:id="rId8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TomskObl2104" panose="020B0604020202020204" charset="0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36" y="11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639ABA-EE30-4ACA-9946-15BE0E350ECE}"/>
              </a:ext>
            </a:extLst>
          </p:cNvPr>
          <p:cNvSpPr txBox="1"/>
          <p:nvPr/>
        </p:nvSpPr>
        <p:spPr>
          <a:xfrm>
            <a:off x="395908" y="1720040"/>
            <a:ext cx="11400184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Вы открыли шаблон презентации для спикеров форума «</a:t>
            </a:r>
            <a:r>
              <a:rPr lang="ru-RU" sz="1600" spc="-10" dirty="0" err="1">
                <a:solidFill>
                  <a:schemeClr val="bg1"/>
                </a:solidFill>
                <a:latin typeface="Gerbera Light" panose="02000300000000000000" pitchFamily="50" charset="-52"/>
              </a:rPr>
              <a:t>Август.ПРО</a:t>
            </a: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». </a:t>
            </a:r>
            <a:b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sz="1600" spc="-10">
                <a:solidFill>
                  <a:schemeClr val="bg1"/>
                </a:solidFill>
                <a:latin typeface="Gerbera Light" panose="02000300000000000000" pitchFamily="50" charset="-52"/>
              </a:rPr>
              <a:t>Желаем Вам </a:t>
            </a: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успешного выступления и делимся рекомендациями по её оформлению.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D2D8A3-2FE9-414E-910C-A23C23CC66E1}"/>
              </a:ext>
            </a:extLst>
          </p:cNvPr>
          <p:cNvSpPr/>
          <p:nvPr/>
        </p:nvSpPr>
        <p:spPr>
          <a:xfrm>
            <a:off x="2910508" y="1167405"/>
            <a:ext cx="6370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spc="-10" dirty="0">
                <a:solidFill>
                  <a:schemeClr val="bg1"/>
                </a:solidFill>
                <a:latin typeface="TomskObl2104" pitchFamily="50" charset="0"/>
              </a:rPr>
              <a:t>Здравствуйте! </a:t>
            </a:r>
            <a:endParaRPr lang="ru-RU" sz="3600" dirty="0">
              <a:latin typeface="TomskObl2104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A232B7-C208-4441-A3E2-A42608F44D1B}"/>
              </a:ext>
            </a:extLst>
          </p:cNvPr>
          <p:cNvSpPr txBox="1"/>
          <p:nvPr/>
        </p:nvSpPr>
        <p:spPr>
          <a:xfrm>
            <a:off x="395908" y="2638571"/>
            <a:ext cx="637098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3600" spc="-10" dirty="0">
                <a:solidFill>
                  <a:schemeClr val="bg1"/>
                </a:solidFill>
                <a:latin typeface="TomskObl2104" pitchFamily="50" charset="0"/>
              </a:rPr>
              <a:t>1. Цвет и формы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DF06E-03B1-4029-8569-B4AE061E1B89}"/>
              </a:ext>
            </a:extLst>
          </p:cNvPr>
          <p:cNvSpPr txBox="1"/>
          <p:nvPr/>
        </p:nvSpPr>
        <p:spPr>
          <a:xfrm>
            <a:off x="395908" y="3025566"/>
            <a:ext cx="6179063" cy="930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У нас есть определенная цветовая палитра и шрифты. Старайтесь создавать презентацию в соответствии с ними. Также можно пользоваться фирменными элементами для организации структуры слайда.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FC47706-4F7E-412F-9BC6-867E5EDEA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954" y="2638571"/>
            <a:ext cx="4531138" cy="18772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92B3585-7C94-4FA7-A587-DC4388E31D68}"/>
              </a:ext>
            </a:extLst>
          </p:cNvPr>
          <p:cNvSpPr txBox="1"/>
          <p:nvPr/>
        </p:nvSpPr>
        <p:spPr>
          <a:xfrm>
            <a:off x="395908" y="4228598"/>
            <a:ext cx="637098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3600" spc="-10" dirty="0">
                <a:solidFill>
                  <a:schemeClr val="bg1"/>
                </a:solidFill>
                <a:latin typeface="TomskObl2104" pitchFamily="50" charset="0"/>
              </a:rPr>
              <a:t>2. Краткость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B5B15B-2BF9-4A2C-A62F-1671C700B7A9}"/>
              </a:ext>
            </a:extLst>
          </p:cNvPr>
          <p:cNvSpPr txBox="1"/>
          <p:nvPr/>
        </p:nvSpPr>
        <p:spPr>
          <a:xfrm>
            <a:off x="395908" y="4596567"/>
            <a:ext cx="6179063" cy="720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Постарайтесь не перегружать слайды большим объемом текста (не более 9 строк текста на одном слайде). Излагайте основную информацию тезисно.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4E2231-9608-4E72-95C2-1BA9897C0860}"/>
              </a:ext>
            </a:extLst>
          </p:cNvPr>
          <p:cNvSpPr txBox="1"/>
          <p:nvPr/>
        </p:nvSpPr>
        <p:spPr>
          <a:xfrm>
            <a:off x="395908" y="5367420"/>
            <a:ext cx="637098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3600" spc="-10" dirty="0">
                <a:solidFill>
                  <a:schemeClr val="bg1"/>
                </a:solidFill>
                <a:latin typeface="TomskObl2104" pitchFamily="50" charset="0"/>
              </a:rPr>
              <a:t>3. Наглядность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DEF9ED-D336-4D4E-9D10-FABB40482A5A}"/>
              </a:ext>
            </a:extLst>
          </p:cNvPr>
          <p:cNvSpPr txBox="1"/>
          <p:nvPr/>
        </p:nvSpPr>
        <p:spPr>
          <a:xfrm>
            <a:off x="395908" y="5735389"/>
            <a:ext cx="6370984" cy="51161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>
              <a:lnSpc>
                <a:spcPct val="85000"/>
              </a:lnSpc>
            </a:pPr>
            <a:r>
              <a:rPr lang="ru-RU" sz="1600" spc="-10" dirty="0">
                <a:solidFill>
                  <a:schemeClr val="bg1"/>
                </a:solidFill>
                <a:latin typeface="Gerbera Light" panose="02000300000000000000" pitchFamily="50" charset="-52"/>
              </a:rPr>
              <a:t>Используйте иллюстрированные примеры. На следующих слайдах представлены варианты их оформления.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31DF11-20FE-43EC-819C-95BE5C928E36}"/>
              </a:ext>
            </a:extLst>
          </p:cNvPr>
          <p:cNvSpPr txBox="1"/>
          <p:nvPr/>
        </p:nvSpPr>
        <p:spPr>
          <a:xfrm>
            <a:off x="8010491" y="4627992"/>
            <a:ext cx="3040064" cy="302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рекомендованные цвета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F49620-FB13-483D-A589-F1AC1BCEA7F7}"/>
              </a:ext>
            </a:extLst>
          </p:cNvPr>
          <p:cNvSpPr txBox="1"/>
          <p:nvPr/>
        </p:nvSpPr>
        <p:spPr>
          <a:xfrm>
            <a:off x="7740387" y="5658867"/>
            <a:ext cx="3704148" cy="45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800" spc="-10" dirty="0">
                <a:solidFill>
                  <a:srgbClr val="121316"/>
                </a:solidFill>
                <a:latin typeface="Gerbera Light" panose="02000300000000000000" pitchFamily="50" charset="-52"/>
              </a:rPr>
              <a:t>Gerbera Light</a:t>
            </a:r>
            <a:endParaRPr lang="ru-RU" sz="2800" spc="-10" dirty="0">
              <a:solidFill>
                <a:srgbClr val="121316"/>
              </a:solidFill>
              <a:latin typeface="Gerbera Light" panose="02000300000000000000" pitchFamily="50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FFC621-AF10-417D-9EF8-13A8734B8745}"/>
              </a:ext>
            </a:extLst>
          </p:cNvPr>
          <p:cNvSpPr txBox="1"/>
          <p:nvPr/>
        </p:nvSpPr>
        <p:spPr>
          <a:xfrm>
            <a:off x="7264954" y="5127354"/>
            <a:ext cx="45311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4000" spc="-10" dirty="0">
                <a:solidFill>
                  <a:srgbClr val="005AA3"/>
                </a:solidFill>
                <a:latin typeface="TomskObl2104" pitchFamily="50" charset="0"/>
              </a:rPr>
              <a:t>TomskObl2104</a:t>
            </a:r>
            <a:endParaRPr lang="ru-RU" sz="4000" spc="-10" dirty="0">
              <a:solidFill>
                <a:srgbClr val="005AA3"/>
              </a:solidFill>
              <a:latin typeface="TomskObl2104" pitchFamily="50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73074B-5D5A-47F9-AEE3-AD9E2B781AF1}"/>
              </a:ext>
            </a:extLst>
          </p:cNvPr>
          <p:cNvSpPr txBox="1"/>
          <p:nvPr/>
        </p:nvSpPr>
        <p:spPr>
          <a:xfrm>
            <a:off x="8072429" y="6123256"/>
            <a:ext cx="3040064" cy="302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рекомендованные шрифты</a:t>
            </a:r>
          </a:p>
        </p:txBody>
      </p:sp>
    </p:spTree>
    <p:extLst>
      <p:ext uri="{BB962C8B-B14F-4D97-AF65-F5344CB8AC3E}">
        <p14:creationId xmlns:p14="http://schemas.microsoft.com/office/powerpoint/2010/main" val="309589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6989" y="3341156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Метод </a:t>
            </a:r>
            <a:r>
              <a:rPr lang="ru-RU" sz="4000" dirty="0" err="1">
                <a:solidFill>
                  <a:schemeClr val="bg1"/>
                </a:solidFill>
                <a:latin typeface="TomskObl2104" pitchFamily="50" charset="0"/>
              </a:rPr>
              <a:t>цифровизации</a:t>
            </a: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 натурной модели </a:t>
            </a:r>
            <a:r>
              <a:rPr lang="en-US" sz="4000" dirty="0" smtClean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в среде</a:t>
            </a:r>
            <a:r>
              <a:rPr lang="en-US" sz="4000" dirty="0" smtClean="0">
                <a:solidFill>
                  <a:schemeClr val="bg1"/>
                </a:solidFill>
                <a:latin typeface="TomskObl2104" pitchFamily="50" charset="0"/>
              </a:rPr>
              <a:t> </a:t>
            </a: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 Т-</a:t>
            </a:r>
            <a:r>
              <a:rPr lang="en-US" sz="4000" dirty="0">
                <a:solidFill>
                  <a:schemeClr val="bg1"/>
                </a:solidFill>
                <a:latin typeface="TomskObl2104" pitchFamily="50" charset="0"/>
              </a:rPr>
              <a:t>FLEX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3626" y="4848329"/>
            <a:ext cx="4117854" cy="1231422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Михеев Владислав Владимирович, учитель информатики и физики МБОУ Первомайская СОШ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Этапы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построения информационной модели</a:t>
            </a:r>
            <a:br>
              <a:rPr lang="ru-RU" sz="5400" dirty="0">
                <a:solidFill>
                  <a:srgbClr val="00881B"/>
                </a:solidFill>
                <a:latin typeface="TomskObl2104" pitchFamily="50" charset="0"/>
              </a:rPr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5968" y="1538287"/>
            <a:ext cx="4856285" cy="5094128"/>
          </a:xfrm>
        </p:spPr>
        <p:txBody>
          <a:bodyPr/>
          <a:lstStyle/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883025" y="5916454"/>
            <a:ext cx="4746625" cy="79216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2200" b="1" dirty="0">
                <a:solidFill>
                  <a:srgbClr val="FFFFFF"/>
                </a:solidFill>
                <a:latin typeface="Arial" charset="0"/>
                <a:cs typeface="Arial" charset="0"/>
              </a:rPr>
              <a:t>Информационная</a:t>
            </a:r>
          </a:p>
          <a:p>
            <a:pPr>
              <a:defRPr/>
            </a:pPr>
            <a:r>
              <a:rPr lang="ru-RU" sz="2200" b="1" dirty="0">
                <a:solidFill>
                  <a:srgbClr val="FFFFFF"/>
                </a:solidFill>
                <a:latin typeface="Arial" charset="0"/>
                <a:cs typeface="Arial" charset="0"/>
              </a:rPr>
              <a:t>модель</a:t>
            </a:r>
            <a:r>
              <a:rPr lang="ru-RU" sz="2000" b="1" dirty="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 flipH="1" flipV="1">
            <a:off x="6240463" y="5411629"/>
            <a:ext cx="0" cy="5032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l"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883025" y="4970304"/>
            <a:ext cx="4786313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2200" b="1">
                <a:solidFill>
                  <a:srgbClr val="FFFFFF"/>
                </a:solidFill>
                <a:latin typeface="Arial" charset="0"/>
                <a:cs typeface="Arial" charset="0"/>
              </a:rPr>
              <a:t>Формализация</a:t>
            </a: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flipH="1" flipV="1">
            <a:off x="6240463" y="4476591"/>
            <a:ext cx="0" cy="503238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l"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883025" y="3755866"/>
            <a:ext cx="4746625" cy="7921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2200" b="1" dirty="0">
                <a:solidFill>
                  <a:srgbClr val="FFFFFF"/>
                </a:solidFill>
                <a:latin typeface="Arial" charset="0"/>
                <a:cs typeface="Arial" charset="0"/>
              </a:rPr>
              <a:t>Существенные признаки объекта</a:t>
            </a: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H="1" flipV="1">
            <a:off x="6240463" y="3395504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l"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883025" y="2676366"/>
            <a:ext cx="4746625" cy="7207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2200" b="1" dirty="0">
                <a:solidFill>
                  <a:srgbClr val="FFFFFF"/>
                </a:solidFill>
                <a:latin typeface="Arial" charset="0"/>
                <a:cs typeface="Arial" charset="0"/>
              </a:rPr>
              <a:t>Анализ условия задачи </a:t>
            </a: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H="1" flipV="1">
            <a:off x="6240463" y="2316004"/>
            <a:ext cx="0" cy="287337"/>
          </a:xfrm>
          <a:prstGeom prst="line">
            <a:avLst/>
          </a:prstGeom>
          <a:noFill/>
          <a:ln w="38100" algn="ctr">
            <a:solidFill>
              <a:schemeClr val="accent1"/>
            </a:solidFill>
            <a:round/>
            <a:headEnd type="triangle" w="med" len="med"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l"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867150" y="1614488"/>
            <a:ext cx="4746625" cy="5746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2200" b="1" dirty="0">
                <a:solidFill>
                  <a:srgbClr val="FFFFFF"/>
                </a:solidFill>
                <a:latin typeface="Arial" charset="0"/>
                <a:cs typeface="Arial" charset="0"/>
              </a:rPr>
              <a:t>Реальный объект</a:t>
            </a: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63638" y="324433"/>
            <a:ext cx="9386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Анализ условия задачи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651146" y="2065276"/>
            <a:ext cx="5703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/>
              <a:t>Если болты имеют метрическую резьбу на стержне, то в </a:t>
            </a:r>
            <a:r>
              <a:rPr lang="ru-RU" dirty="0" err="1"/>
              <a:t>прилагающейся</a:t>
            </a:r>
            <a:r>
              <a:rPr lang="ru-RU" dirty="0"/>
              <a:t> документации используется формат </a:t>
            </a:r>
            <a:r>
              <a:rPr lang="ru-RU" dirty="0" err="1"/>
              <a:t>MDxPxL</a:t>
            </a:r>
            <a:r>
              <a:rPr lang="ru-RU" dirty="0"/>
              <a:t>. Обозначение расшифровывается следующим образом:</a:t>
            </a:r>
          </a:p>
          <a:p>
            <a:pPr fontAlgn="base"/>
            <a:r>
              <a:rPr lang="ru-RU" dirty="0"/>
              <a:t>M — указание метрической резьбы;</a:t>
            </a:r>
          </a:p>
          <a:p>
            <a:pPr fontAlgn="base"/>
            <a:r>
              <a:rPr lang="ru-RU" dirty="0"/>
              <a:t>D — показатель диаметра изделия;</a:t>
            </a:r>
          </a:p>
          <a:p>
            <a:pPr fontAlgn="base"/>
            <a:r>
              <a:rPr lang="ru-RU" dirty="0"/>
              <a:t>P — данные о шаге резьбы (виды отличаются, встречается мелкий, крупный, особо мелкий), при особо крупном значение не добавляется;</a:t>
            </a:r>
          </a:p>
          <a:p>
            <a:pPr fontAlgn="base"/>
            <a:r>
              <a:rPr lang="ru-RU" dirty="0"/>
              <a:t>L — показатель длины метиза.</a:t>
            </a:r>
          </a:p>
          <a:p>
            <a:pPr fontAlgn="base"/>
            <a:r>
              <a:rPr lang="ru-RU" dirty="0"/>
              <a:t>Все перечисленные параметры указываются в миллиметрах.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419" y="2065276"/>
            <a:ext cx="4555093" cy="341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3" y="287165"/>
            <a:ext cx="9763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Существенные признаки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01490"/>
            <a:ext cx="5715000" cy="4286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2278" y="1805414"/>
            <a:ext cx="6455037" cy="403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76359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79401"/>
            <a:ext cx="9653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Информационная модель</a:t>
            </a:r>
            <a:endParaRPr lang="ru-RU" sz="4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1060313" y="1230784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705" t="1758" b="3914"/>
          <a:stretch/>
        </p:blipFill>
        <p:spPr>
          <a:xfrm>
            <a:off x="536845" y="1230784"/>
            <a:ext cx="10802458" cy="577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5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Ваше имя и фамилия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7" y="5505451"/>
            <a:ext cx="6505575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должность и регалии спикера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231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Gerbera Light</vt:lpstr>
      <vt:lpstr>Gerbera</vt:lpstr>
      <vt:lpstr>Calibri</vt:lpstr>
      <vt:lpstr>Calibri Light</vt:lpstr>
      <vt:lpstr>TomskObl2104</vt:lpstr>
      <vt:lpstr>Arial</vt:lpstr>
      <vt:lpstr>Тема Office</vt:lpstr>
      <vt:lpstr>Презентация PowerPoint</vt:lpstr>
      <vt:lpstr>Метод цифровизации натурной модели  в среде  Т-FLEX</vt:lpstr>
      <vt:lpstr>Этапы построения информационной модели </vt:lpstr>
      <vt:lpstr>Презентация PowerPoint</vt:lpstr>
      <vt:lpstr>Презентация PowerPoint</vt:lpstr>
      <vt:lpstr>Презентация PowerPoint</vt:lpstr>
      <vt:lpstr>Ваше имя и фамилия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user</cp:lastModifiedBy>
  <cp:revision>111</cp:revision>
  <dcterms:created xsi:type="dcterms:W3CDTF">2025-07-14T10:33:41Z</dcterms:created>
  <dcterms:modified xsi:type="dcterms:W3CDTF">2025-08-20T16:43:16Z</dcterms:modified>
</cp:coreProperties>
</file>