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33" r:id="rId2"/>
    <p:sldId id="346" r:id="rId3"/>
    <p:sldId id="347" r:id="rId4"/>
    <p:sldId id="348" r:id="rId5"/>
    <p:sldId id="349" r:id="rId6"/>
    <p:sldId id="338" r:id="rId7"/>
    <p:sldId id="342" r:id="rId8"/>
    <p:sldId id="343" r:id="rId9"/>
    <p:sldId id="336" r:id="rId10"/>
    <p:sldId id="350" r:id="rId11"/>
    <p:sldId id="345" r:id="rId1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27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221"/>
    <a:srgbClr val="2162AE"/>
    <a:srgbClr val="60BFCE"/>
    <a:srgbClr val="109EB4"/>
    <a:srgbClr val="CC3399"/>
    <a:srgbClr val="FFCC00"/>
    <a:srgbClr val="009CAD"/>
    <a:srgbClr val="3E2861"/>
    <a:srgbClr val="828282"/>
    <a:srgbClr val="3D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9091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pos="5927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8113-B5BB-4A20-A656-A8E84BBECAC4}" type="datetimeFigureOut">
              <a:rPr lang="ru-RU" smtClean="0"/>
              <a:t>30.08.2024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5FBC-DCEE-433A-BD83-152810946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840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95" y="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049F8CC-6230-4FDB-AC8F-876D6ECFB848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95"/>
            <a:ext cx="5438775" cy="3908425"/>
          </a:xfrm>
          <a:prstGeom prst="rect">
            <a:avLst/>
          </a:prstGeom>
        </p:spPr>
        <p:txBody>
          <a:bodyPr vert="horz" lIns="91426" tIns="45713" rIns="91426" bIns="4571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95" y="9429750"/>
            <a:ext cx="2946400" cy="496888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130E7CBB-965E-4FF4-9DCC-483F45EC0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ая страниц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68" y="152400"/>
            <a:ext cx="11443213" cy="657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11414336" y="5932247"/>
            <a:ext cx="510964" cy="925753"/>
          </a:xfrm>
          <a:prstGeom prst="rect">
            <a:avLst/>
          </a:prstGeom>
          <a:solidFill>
            <a:srgbClr val="F38221"/>
          </a:solidFill>
        </p:spPr>
        <p:txBody>
          <a:bodyPr wrap="square" lIns="36000" tIns="72000" rIns="36000" bIns="540000" rtlCol="0">
            <a:spAutoFit/>
          </a:bodyPr>
          <a:lstStyle/>
          <a:p>
            <a:pPr algn="ctr"/>
            <a:fld id="{B69A2F11-600D-44D7-A0E2-CE2D3B9D58E9}" type="slidenum">
              <a:rPr lang="ru-RU" sz="1800" smtClean="0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‹#›</a:t>
            </a:fld>
            <a:endParaRPr lang="ru-RU" sz="1800" dirty="0" smtClean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454636" y="348735"/>
            <a:ext cx="1993290" cy="670440"/>
            <a:chOff x="2636838" y="1795463"/>
            <a:chExt cx="6669087" cy="2243137"/>
          </a:xfrm>
        </p:grpSpPr>
        <p:grpSp>
          <p:nvGrpSpPr>
            <p:cNvPr id="10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1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cxnSp>
        <p:nvCxnSpPr>
          <p:cNvPr id="54" name="Прямая соединительная линия 53"/>
          <p:cNvCxnSpPr/>
          <p:nvPr userDrawn="1"/>
        </p:nvCxnSpPr>
        <p:spPr>
          <a:xfrm>
            <a:off x="0" y="1200150"/>
            <a:ext cx="12192000" cy="0"/>
          </a:xfrm>
          <a:prstGeom prst="line">
            <a:avLst/>
          </a:prstGeom>
          <a:ln w="25400">
            <a:solidFill>
              <a:srgbClr val="F382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Текст 65"/>
          <p:cNvSpPr>
            <a:spLocks noGrp="1"/>
          </p:cNvSpPr>
          <p:nvPr>
            <p:ph type="body" sz="quarter" idx="10"/>
          </p:nvPr>
        </p:nvSpPr>
        <p:spPr>
          <a:xfrm>
            <a:off x="550862" y="1481138"/>
            <a:ext cx="5225823" cy="4451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Proxima Nova Rg" panose="02000506030000020004" pitchFamily="2" charset="0"/>
              </a:defRPr>
            </a:lvl1pPr>
            <a:lvl2pPr marL="457200" indent="0">
              <a:buNone/>
              <a:defRPr baseline="0">
                <a:latin typeface="Proxima Nova Rg" panose="02000506030000020004" pitchFamily="2" charset="0"/>
              </a:defRPr>
            </a:lvl2pPr>
            <a:lvl3pPr marL="914400" indent="0">
              <a:buNone/>
              <a:defRPr baseline="0">
                <a:latin typeface="Proxima Nova Rg" panose="02000506030000020004" pitchFamily="2" charset="0"/>
              </a:defRPr>
            </a:lvl3pPr>
            <a:lvl4pPr marL="1371600" indent="0">
              <a:buNone/>
              <a:defRPr baseline="0">
                <a:latin typeface="Proxima Nova Rg" panose="02000506030000020004" pitchFamily="2" charset="0"/>
              </a:defRPr>
            </a:lvl4pPr>
            <a:lvl5pPr marL="1828800" indent="0">
              <a:buNone/>
              <a:defRPr baseline="0"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8" name="Текст 67"/>
          <p:cNvSpPr>
            <a:spLocks noGrp="1"/>
          </p:cNvSpPr>
          <p:nvPr>
            <p:ph type="body" sz="quarter" idx="11"/>
          </p:nvPr>
        </p:nvSpPr>
        <p:spPr>
          <a:xfrm>
            <a:off x="5965825" y="1481138"/>
            <a:ext cx="5181600" cy="44513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Proxima Nova Rg" panose="02000506030000020004" pitchFamily="2" charset="0"/>
              </a:defRPr>
            </a:lvl1pPr>
            <a:lvl2pPr marL="457200" indent="0">
              <a:buFontTx/>
              <a:buNone/>
              <a:defRPr>
                <a:latin typeface="Proxima Nova Rg" panose="02000506030000020004" pitchFamily="2" charset="0"/>
              </a:defRPr>
            </a:lvl2pPr>
            <a:lvl3pPr marL="914400" indent="0">
              <a:buFontTx/>
              <a:buNone/>
              <a:defRPr>
                <a:latin typeface="Proxima Nova Rg" panose="02000506030000020004" pitchFamily="2" charset="0"/>
              </a:defRPr>
            </a:lvl3pPr>
            <a:lvl4pPr marL="1371600" indent="0">
              <a:buFontTx/>
              <a:buNone/>
              <a:defRPr>
                <a:latin typeface="Proxima Nova Rg" panose="02000506030000020004" pitchFamily="2" charset="0"/>
              </a:defRPr>
            </a:lvl4pPr>
            <a:lvl5pPr marL="1828800" indent="0">
              <a:buFontTx/>
              <a:buNone/>
              <a:defRPr>
                <a:latin typeface="Proxima Nova Rg" panose="02000506030000020004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1" name="Текст 70"/>
          <p:cNvSpPr>
            <a:spLocks noGrp="1"/>
          </p:cNvSpPr>
          <p:nvPr>
            <p:ph type="body" sz="quarter" idx="12" hasCustomPrompt="1"/>
          </p:nvPr>
        </p:nvSpPr>
        <p:spPr>
          <a:xfrm>
            <a:off x="2717430" y="348254"/>
            <a:ext cx="7461250" cy="666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latin typeface="Proxima Nova Rg" panose="02000506030000020004" pitchFamily="2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ru-RU" dirty="0" smtClean="0"/>
              <a:t>ЗАГОЛОВОК СЛАЙДА </a:t>
            </a:r>
            <a:br>
              <a:rPr lang="ru-RU" dirty="0" smtClean="0"/>
            </a:br>
            <a:r>
              <a:rPr lang="ru-RU" dirty="0" smtClean="0"/>
              <a:t>ИЛИ НАЗВАНИЕ ТЕМЫ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68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2063-D1FA-411C-99D9-1376CF4BE951}" type="datetimeFigureOut">
              <a:rPr lang="ru-RU" smtClean="0"/>
              <a:t>30.08.2024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03CA-100C-487C-B600-B162DF2F6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19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2063-D1FA-411C-99D9-1376CF4BE951}" type="datetimeFigureOut">
              <a:rPr lang="ru-RU" smtClean="0"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03CA-100C-487C-B600-B162DF2F6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31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63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58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82" y="624456"/>
            <a:ext cx="5590345" cy="559263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7987875" y="2354449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0" name="TextBox 49"/>
          <p:cNvSpPr txBox="1"/>
          <p:nvPr/>
        </p:nvSpPr>
        <p:spPr>
          <a:xfrm>
            <a:off x="7834556" y="4327663"/>
            <a:ext cx="2781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>FORUM.TOIPKRO.RU/AVGUSTPRO</a:t>
            </a:r>
            <a:r>
              <a:rPr lang="ru-RU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/>
            </a:r>
            <a:br>
              <a:rPr lang="ru-RU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</a:br>
            <a:r>
              <a:rPr lang="en-US" sz="1200" dirty="0" smtClean="0">
                <a:solidFill>
                  <a:srgbClr val="828282"/>
                </a:solidFill>
                <a:latin typeface="Proxima Nova Rg" panose="02000506030000020004" pitchFamily="2" charset="0"/>
              </a:rPr>
              <a:t>VK.COM/AUGUSTPRO2024</a:t>
            </a:r>
            <a:endParaRPr lang="ru-RU" sz="1200" dirty="0">
              <a:solidFill>
                <a:srgbClr val="828282"/>
              </a:solidFill>
              <a:latin typeface="Proxima Nova Rg" panose="02000506030000020004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36604" y="3368559"/>
            <a:ext cx="34818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22</a:t>
            </a:r>
            <a:r>
              <a:rPr lang="ru-RU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-</a:t>
            </a:r>
            <a:r>
              <a:rPr lang="en-US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24</a:t>
            </a:r>
            <a:r>
              <a:rPr lang="ru-RU" sz="3000" b="1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 АВГУСТА</a:t>
            </a:r>
          </a:p>
          <a:p>
            <a:pPr algn="ctr"/>
            <a:r>
              <a:rPr lang="en-US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2024 </a:t>
            </a:r>
            <a:r>
              <a:rPr lang="ru-RU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ГОДА </a:t>
            </a:r>
            <a:r>
              <a:rPr lang="ru-RU" sz="2500" dirty="0" smtClean="0">
                <a:solidFill>
                  <a:srgbClr val="F38221"/>
                </a:solidFill>
                <a:latin typeface="Proxima Nova Rg" panose="02000506030000020004" pitchFamily="2" charset="0"/>
              </a:rPr>
              <a:t>|</a:t>
            </a:r>
            <a:r>
              <a:rPr lang="ru-RU" sz="2500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 </a:t>
            </a:r>
            <a:r>
              <a:rPr lang="ru-RU" sz="25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ТОМСК</a:t>
            </a:r>
            <a:endParaRPr lang="ru-RU" sz="2500" b="1" dirty="0">
              <a:solidFill>
                <a:srgbClr val="2162AE"/>
              </a:solidFill>
              <a:latin typeface="Proxima Nova Rg" panose="02000506030000020004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13038" y="2064419"/>
            <a:ext cx="5967867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dirty="0">
                <a:solidFill>
                  <a:srgbClr val="2162AE"/>
                </a:solidFill>
                <a:latin typeface="Proxima Nova Rg" panose="02000506030000020004" pitchFamily="2" charset="0"/>
              </a:rPr>
              <a:t>Потенциал </a:t>
            </a:r>
            <a:endParaRPr lang="ru-RU" sz="4000" dirty="0" smtClean="0">
              <a:solidFill>
                <a:srgbClr val="2162AE"/>
              </a:solidFill>
              <a:latin typeface="Proxima Nova Rg" panose="02000506030000020004" pitchFamily="2" charset="0"/>
            </a:endParaRPr>
          </a:p>
          <a:p>
            <a:pPr algn="ctr"/>
            <a:r>
              <a:rPr lang="ru-RU" sz="40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игровых </a:t>
            </a:r>
            <a:r>
              <a:rPr lang="ru-RU" sz="4000" dirty="0">
                <a:solidFill>
                  <a:srgbClr val="2162AE"/>
                </a:solidFill>
                <a:latin typeface="Proxima Nova Rg" panose="02000506030000020004" pitchFamily="2" charset="0"/>
              </a:rPr>
              <a:t>технологий, </a:t>
            </a:r>
            <a:endParaRPr lang="ru-RU" sz="4000" dirty="0" smtClean="0">
              <a:solidFill>
                <a:srgbClr val="2162AE"/>
              </a:solidFill>
              <a:latin typeface="Proxima Nova Rg" panose="02000506030000020004" pitchFamily="2" charset="0"/>
            </a:endParaRPr>
          </a:p>
          <a:p>
            <a:pPr algn="ctr"/>
            <a:r>
              <a:rPr lang="ru-RU" sz="40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как </a:t>
            </a:r>
            <a:r>
              <a:rPr lang="ru-RU" sz="4000" dirty="0">
                <a:solidFill>
                  <a:srgbClr val="2162AE"/>
                </a:solidFill>
                <a:latin typeface="Proxima Nova Rg" panose="02000506030000020004" pitchFamily="2" charset="0"/>
              </a:rPr>
              <a:t>средство повышения учебной мотивации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50333" y="4526632"/>
            <a:ext cx="49683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>
                <a:latin typeface="Proxima Nova Rg" panose="02000506030000020004" pitchFamily="2" charset="0"/>
              </a:rPr>
              <a:t>Горлова Анастасия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722945"/>
            <a:ext cx="3131797" cy="10813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26" y="2510812"/>
            <a:ext cx="5756132" cy="38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3" y="0"/>
            <a:ext cx="969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9085155" y="722945"/>
            <a:ext cx="2481158" cy="834534"/>
            <a:chOff x="2636838" y="1795463"/>
            <a:chExt cx="6669087" cy="2243137"/>
          </a:xfrm>
        </p:grpSpPr>
        <p:grpSp>
          <p:nvGrpSpPr>
            <p:cNvPr id="6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7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1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2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313038" y="2064419"/>
            <a:ext cx="5967867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000" dirty="0">
                <a:solidFill>
                  <a:srgbClr val="2162AE"/>
                </a:solidFill>
                <a:latin typeface="Proxima Nova Rg" panose="02000506030000020004" pitchFamily="2" charset="0"/>
              </a:rPr>
              <a:t>Потенциал </a:t>
            </a:r>
            <a:endParaRPr lang="ru-RU" sz="4000" dirty="0" smtClean="0">
              <a:solidFill>
                <a:srgbClr val="2162AE"/>
              </a:solidFill>
              <a:latin typeface="Proxima Nova Rg" panose="02000506030000020004" pitchFamily="2" charset="0"/>
            </a:endParaRPr>
          </a:p>
          <a:p>
            <a:pPr algn="ctr"/>
            <a:r>
              <a:rPr lang="ru-RU" sz="40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игровых </a:t>
            </a:r>
            <a:r>
              <a:rPr lang="ru-RU" sz="4000" dirty="0">
                <a:solidFill>
                  <a:srgbClr val="2162AE"/>
                </a:solidFill>
                <a:latin typeface="Proxima Nova Rg" panose="02000506030000020004" pitchFamily="2" charset="0"/>
              </a:rPr>
              <a:t>технологий, </a:t>
            </a:r>
            <a:endParaRPr lang="ru-RU" sz="4000" dirty="0" smtClean="0">
              <a:solidFill>
                <a:srgbClr val="2162AE"/>
              </a:solidFill>
              <a:latin typeface="Proxima Nova Rg" panose="02000506030000020004" pitchFamily="2" charset="0"/>
            </a:endParaRPr>
          </a:p>
          <a:p>
            <a:pPr algn="ctr"/>
            <a:r>
              <a:rPr lang="ru-RU" sz="4000" dirty="0" smtClean="0">
                <a:solidFill>
                  <a:srgbClr val="2162AE"/>
                </a:solidFill>
                <a:latin typeface="Proxima Nova Rg" panose="02000506030000020004" pitchFamily="2" charset="0"/>
              </a:rPr>
              <a:t>как </a:t>
            </a:r>
            <a:r>
              <a:rPr lang="ru-RU" sz="4000" dirty="0">
                <a:solidFill>
                  <a:srgbClr val="2162AE"/>
                </a:solidFill>
                <a:latin typeface="Proxima Nova Rg" panose="02000506030000020004" pitchFamily="2" charset="0"/>
              </a:rPr>
              <a:t>средство повышения учебной мотивации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50333" y="4478934"/>
            <a:ext cx="49683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 smtClean="0">
                <a:latin typeface="Proxima Nova Rg" panose="02000506030000020004" pitchFamily="2" charset="0"/>
              </a:rPr>
              <a:t>Горлова Анастасия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722945"/>
            <a:ext cx="3131797" cy="108139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025" y="2071302"/>
            <a:ext cx="3486199" cy="3486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34" y="2483459"/>
            <a:ext cx="5756132" cy="38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Круглая лента лицом вверх 5"/>
          <p:cNvSpPr/>
          <p:nvPr/>
        </p:nvSpPr>
        <p:spPr>
          <a:xfrm>
            <a:off x="889857" y="1791647"/>
            <a:ext cx="10363199" cy="3624321"/>
          </a:xfrm>
          <a:prstGeom prst="ellipseRibbon2">
            <a:avLst>
              <a:gd name="adj1" fmla="val 34261"/>
              <a:gd name="adj2" fmla="val 61091"/>
              <a:gd name="adj3" fmla="val 22801"/>
            </a:avLst>
          </a:prstGeom>
          <a:solidFill>
            <a:srgbClr val="FF0000"/>
          </a:solidFill>
          <a:ln w="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solidFill>
                  <a:srgbClr val="000000"/>
                </a:solidFill>
                <a:latin typeface="Konstanting"/>
                <a:ea typeface="Calibri" panose="020F0502020204030204" pitchFamily="34" charset="0"/>
                <a:cs typeface="Times New Roman" panose="02020603050405020304" pitchFamily="18" charset="0"/>
              </a:rPr>
              <a:t>Землепроходцы</a:t>
            </a:r>
            <a:r>
              <a:rPr lang="ru-RU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4000" dirty="0">
                <a:solidFill>
                  <a:srgbClr val="000000"/>
                </a:solidFill>
                <a:latin typeface="Konstanting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Александровского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solidFill>
                  <a:srgbClr val="000000"/>
                </a:solidFill>
                <a:latin typeface="Konstanting"/>
                <a:ea typeface="Calibri" panose="020F0502020204030204" pitchFamily="34" charset="0"/>
                <a:cs typeface="Times New Roman" panose="02020603050405020304" pitchFamily="18" charset="0"/>
              </a:rPr>
              <a:t>до Томского района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0" b="94016" l="2727" r="63455">
                        <a14:foregroundMark x1="21909" y1="17480" x2="26273" y2="85827"/>
                        <a14:foregroundMark x1="20273" y1="19055" x2="17182" y2="86614"/>
                        <a14:foregroundMark x1="33000" y1="65354" x2="29727" y2="42047"/>
                        <a14:foregroundMark x1="7182" y1="36063" x2="7182" y2="47559"/>
                        <a14:foregroundMark x1="3727" y1="37638" x2="2727" y2="4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3050" r="63444" b="3622"/>
          <a:stretch/>
        </p:blipFill>
        <p:spPr>
          <a:xfrm>
            <a:off x="8967057" y="0"/>
            <a:ext cx="2285999" cy="3437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78" flipH="1">
            <a:off x="-28090" y="251073"/>
            <a:ext cx="3342288" cy="378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33" y="0"/>
            <a:ext cx="969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orbel" panose="020B0503020204020204" pitchFamily="34" charset="0"/>
              </a:rPr>
              <a:t>Карточки </a:t>
            </a:r>
            <a:r>
              <a:rPr lang="ru-RU" sz="3600" b="1" dirty="0" smtClean="0">
                <a:solidFill>
                  <a:srgbClr val="002060"/>
                </a:solidFill>
                <a:latin typeface="Corbel" panose="020B0503020204020204" pitchFamily="34" charset="0"/>
              </a:rPr>
              <a:t>с </a:t>
            </a:r>
            <a:r>
              <a:rPr lang="ru-RU" sz="3600" b="1" dirty="0">
                <a:solidFill>
                  <a:srgbClr val="002060"/>
                </a:solidFill>
                <a:latin typeface="Corbel" panose="020B0503020204020204" pitchFamily="34" charset="0"/>
              </a:rPr>
              <a:t>вопросами</a:t>
            </a:r>
            <a:endParaRPr lang="ru-RU" sz="3600" dirty="0">
              <a:latin typeface="Corbel" panose="020B0503020204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81" y="1081846"/>
            <a:ext cx="3109184" cy="5249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571" y="1081845"/>
            <a:ext cx="3532816" cy="52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Corbel" panose="020B0503020204020204" pitchFamily="34" charset="0"/>
              </a:rPr>
              <a:t>Монеты</a:t>
            </a:r>
            <a:endParaRPr lang="ru-RU" dirty="0">
              <a:latin typeface="Corbel" panose="020B0503020204020204" pitchFamily="34" charset="0"/>
            </a:endParaRPr>
          </a:p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11559" y="2617875"/>
            <a:ext cx="1800000" cy="1800000"/>
            <a:chOff x="0" y="0"/>
            <a:chExt cx="1080000" cy="1080000"/>
          </a:xfrm>
        </p:grpSpPr>
        <p:pic>
          <p:nvPicPr>
            <p:cNvPr id="6" name="Рисунок 5" descr="C:\Users\Gorlov\Desktop\игра\монеты\Александровское мо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1346" y="95560"/>
              <a:ext cx="518754" cy="8652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Кольцо 6"/>
            <p:cNvSpPr/>
            <p:nvPr/>
          </p:nvSpPr>
          <p:spPr>
            <a:xfrm>
              <a:off x="0" y="0"/>
              <a:ext cx="1080000" cy="10800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208625" y="4508068"/>
            <a:ext cx="1800000" cy="1800000"/>
            <a:chOff x="0" y="0"/>
            <a:chExt cx="1079500" cy="107950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50" y="170597"/>
              <a:ext cx="455930" cy="791845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Кольцо 9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992713" y="2990972"/>
            <a:ext cx="1800000" cy="1800000"/>
            <a:chOff x="0" y="0"/>
            <a:chExt cx="1080000" cy="108000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03" y="162685"/>
              <a:ext cx="581025" cy="719455"/>
            </a:xfrm>
            <a:prstGeom prst="rect">
              <a:avLst/>
            </a:prstGeom>
          </p:spPr>
        </p:pic>
        <p:sp>
          <p:nvSpPr>
            <p:cNvPr id="13" name="Кольцо 12"/>
            <p:cNvSpPr/>
            <p:nvPr/>
          </p:nvSpPr>
          <p:spPr>
            <a:xfrm>
              <a:off x="0" y="0"/>
              <a:ext cx="1080000" cy="10800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934239" y="4518235"/>
            <a:ext cx="1800000" cy="1800000"/>
            <a:chOff x="0" y="0"/>
            <a:chExt cx="1080000" cy="1080000"/>
          </a:xfrm>
        </p:grpSpPr>
        <p:sp>
          <p:nvSpPr>
            <p:cNvPr id="15" name="Кольцо 14"/>
            <p:cNvSpPr/>
            <p:nvPr/>
          </p:nvSpPr>
          <p:spPr>
            <a:xfrm>
              <a:off x="0" y="0"/>
              <a:ext cx="1080000" cy="10800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32" y="235613"/>
              <a:ext cx="581025" cy="719455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7153797" y="2924994"/>
            <a:ext cx="1800000" cy="1800000"/>
            <a:chOff x="0" y="0"/>
            <a:chExt cx="1079500" cy="107950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215900"/>
              <a:ext cx="575945" cy="719455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Кольцо 18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184936" y="1315903"/>
            <a:ext cx="1800000" cy="1800000"/>
            <a:chOff x="0" y="0"/>
            <a:chExt cx="1079500" cy="107950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0" y="127000"/>
              <a:ext cx="537845" cy="791845"/>
            </a:xfrm>
            <a:prstGeom prst="rect">
              <a:avLst/>
            </a:prstGeom>
          </p:spPr>
        </p:pic>
        <p:sp>
          <p:nvSpPr>
            <p:cNvPr id="22" name="Кольцо 21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877787" y="4516025"/>
            <a:ext cx="1800000" cy="1800000"/>
            <a:chOff x="0" y="0"/>
            <a:chExt cx="1080000" cy="1080000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00" y="196850"/>
              <a:ext cx="544830" cy="755650"/>
            </a:xfrm>
            <a:prstGeom prst="rect">
              <a:avLst/>
            </a:prstGeom>
          </p:spPr>
        </p:pic>
        <p:sp>
          <p:nvSpPr>
            <p:cNvPr id="25" name="Кольцо 24"/>
            <p:cNvSpPr/>
            <p:nvPr/>
          </p:nvSpPr>
          <p:spPr>
            <a:xfrm>
              <a:off x="0" y="0"/>
              <a:ext cx="1080000" cy="10800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068091" y="4506638"/>
            <a:ext cx="1800000" cy="1800000"/>
            <a:chOff x="0" y="0"/>
            <a:chExt cx="1079500" cy="1079500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0" y="196850"/>
              <a:ext cx="506730" cy="719455"/>
            </a:xfrm>
            <a:prstGeom prst="rect">
              <a:avLst/>
            </a:prstGeom>
          </p:spPr>
        </p:pic>
        <p:sp>
          <p:nvSpPr>
            <p:cNvPr id="28" name="Кольцо 27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0013902" y="4515069"/>
            <a:ext cx="1800000" cy="1800000"/>
            <a:chOff x="0" y="0"/>
            <a:chExt cx="1079500" cy="1079500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" y="177800"/>
              <a:ext cx="525145" cy="755650"/>
            </a:xfrm>
            <a:prstGeom prst="rect">
              <a:avLst/>
            </a:prstGeom>
          </p:spPr>
        </p:pic>
        <p:sp>
          <p:nvSpPr>
            <p:cNvPr id="31" name="Кольцо 30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229802" y="2887772"/>
            <a:ext cx="1800000" cy="1800000"/>
            <a:chOff x="0" y="0"/>
            <a:chExt cx="1079500" cy="107950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12" y="218365"/>
              <a:ext cx="634365" cy="719455"/>
            </a:xfrm>
            <a:prstGeom prst="rect">
              <a:avLst/>
            </a:prstGeom>
          </p:spPr>
        </p:pic>
        <p:sp>
          <p:nvSpPr>
            <p:cNvPr id="34" name="Кольцо 33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0306237" y="1308435"/>
            <a:ext cx="1800000" cy="1800000"/>
            <a:chOff x="0" y="0"/>
            <a:chExt cx="1079500" cy="107950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68" y="177421"/>
              <a:ext cx="712470" cy="755650"/>
            </a:xfrm>
            <a:prstGeom prst="rect">
              <a:avLst/>
            </a:prstGeom>
          </p:spPr>
        </p:pic>
        <p:sp>
          <p:nvSpPr>
            <p:cNvPr id="37" name="Кольцо 36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969333" y="1307258"/>
            <a:ext cx="1800000" cy="1800000"/>
            <a:chOff x="0" y="0"/>
            <a:chExt cx="1079500" cy="1079500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73" y="218364"/>
              <a:ext cx="733425" cy="647700"/>
            </a:xfrm>
            <a:prstGeom prst="rect">
              <a:avLst/>
            </a:prstGeom>
          </p:spPr>
        </p:pic>
        <p:sp>
          <p:nvSpPr>
            <p:cNvPr id="40" name="Кольцо 39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2895190" y="2913944"/>
            <a:ext cx="1800000" cy="1800000"/>
            <a:chOff x="0" y="0"/>
            <a:chExt cx="1079500" cy="1079500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07" y="218364"/>
              <a:ext cx="547370" cy="719455"/>
            </a:xfrm>
            <a:prstGeom prst="rect">
              <a:avLst/>
            </a:prstGeom>
          </p:spPr>
        </p:pic>
        <p:sp>
          <p:nvSpPr>
            <p:cNvPr id="43" name="Кольцо 42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3889297" y="1311863"/>
            <a:ext cx="1800000" cy="1800000"/>
            <a:chOff x="0" y="0"/>
            <a:chExt cx="1079500" cy="1079500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59" y="150126"/>
              <a:ext cx="589915" cy="827405"/>
            </a:xfrm>
            <a:prstGeom prst="rect">
              <a:avLst/>
            </a:prstGeom>
          </p:spPr>
        </p:pic>
        <p:sp>
          <p:nvSpPr>
            <p:cNvPr id="46" name="Кольцо 45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7009" y="4506638"/>
            <a:ext cx="1800000" cy="1800000"/>
            <a:chOff x="0" y="0"/>
            <a:chExt cx="1079500" cy="1079500"/>
          </a:xfrm>
        </p:grpSpPr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03" y="218365"/>
              <a:ext cx="486410" cy="719455"/>
            </a:xfrm>
            <a:prstGeom prst="rect">
              <a:avLst/>
            </a:prstGeom>
          </p:spPr>
        </p:pic>
        <p:sp>
          <p:nvSpPr>
            <p:cNvPr id="49" name="Кольцо 48"/>
            <p:cNvSpPr/>
            <p:nvPr/>
          </p:nvSpPr>
          <p:spPr>
            <a:xfrm>
              <a:off x="0" y="0"/>
              <a:ext cx="1079500" cy="10795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1985981" y="1303611"/>
            <a:ext cx="1800000" cy="1800000"/>
            <a:chOff x="0" y="0"/>
            <a:chExt cx="1080000" cy="1080000"/>
          </a:xfrm>
        </p:grpSpPr>
        <p:sp>
          <p:nvSpPr>
            <p:cNvPr id="51" name="Кольцо 50"/>
            <p:cNvSpPr/>
            <p:nvPr/>
          </p:nvSpPr>
          <p:spPr>
            <a:xfrm>
              <a:off x="0" y="0"/>
              <a:ext cx="1080000" cy="1080000"/>
            </a:xfrm>
            <a:prstGeom prst="donut">
              <a:avLst>
                <a:gd name="adj" fmla="val 8232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5" y="165909"/>
              <a:ext cx="663849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53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42149" y="1617496"/>
            <a:ext cx="5181600" cy="4451350"/>
          </a:xfrm>
        </p:spPr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  <a:latin typeface="Corbel" panose="020B0503020204020204" pitchFamily="34" charset="0"/>
              </a:rPr>
              <a:t>Увеличивается </a:t>
            </a:r>
            <a:r>
              <a:rPr lang="ru-RU" b="1" dirty="0">
                <a:solidFill>
                  <a:srgbClr val="663300"/>
                </a:solidFill>
                <a:latin typeface="Corbel" panose="020B0503020204020204" pitchFamily="34" charset="0"/>
              </a:rPr>
              <a:t>от уровня сложности задания</a:t>
            </a:r>
            <a:endParaRPr lang="ru-RU" dirty="0">
              <a:solidFill>
                <a:srgbClr val="663300"/>
              </a:solidFill>
              <a:latin typeface="Corbel" panose="020B0503020204020204" pitchFamily="34" charset="0"/>
            </a:endParaRP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Время</a:t>
            </a:r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49" y="1617496"/>
            <a:ext cx="5646821" cy="375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906" y="0"/>
            <a:ext cx="9016765" cy="6517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0" b="94016" l="2727" r="63455">
                        <a14:foregroundMark x1="21909" y1="17480" x2="26273" y2="85827"/>
                        <a14:foregroundMark x1="20273" y1="19055" x2="17182" y2="86614"/>
                        <a14:foregroundMark x1="33000" y1="65354" x2="29727" y2="42047"/>
                        <a14:foregroundMark x1="7182" y1="36063" x2="7182" y2="47559"/>
                        <a14:foregroundMark x1="3727" y1="37638" x2="2727" y2="4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3050" r="63444" b="3622"/>
          <a:stretch/>
        </p:blipFill>
        <p:spPr>
          <a:xfrm>
            <a:off x="10154022" y="3621073"/>
            <a:ext cx="2285999" cy="3437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78" flipH="1">
            <a:off x="-615688" y="3447294"/>
            <a:ext cx="3342288" cy="37848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9854" y="577516"/>
            <a:ext cx="3384884" cy="871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b="1" dirty="0" smtClean="0">
                <a:solidFill>
                  <a:srgbClr val="66330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</a:t>
            </a:r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758960">
            <a:off x="1187670" y="2208137"/>
            <a:ext cx="5839325" cy="835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География</a:t>
            </a:r>
            <a:endParaRPr lang="ru-RU" sz="4400" b="1" dirty="0">
              <a:solidFill>
                <a:srgbClr val="002060"/>
              </a:solidFill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036650">
            <a:off x="6684901" y="2377605"/>
            <a:ext cx="3615702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  <a:r>
              <a:rPr lang="ru-RU" sz="4400" b="1" dirty="0" smtClean="0">
                <a:solidFill>
                  <a:srgbClr val="00206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002060"/>
              </a:solidFill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1245" y="4591946"/>
            <a:ext cx="5086394" cy="835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Биология</a:t>
            </a:r>
            <a:endParaRPr lang="ru-RU" sz="4400" b="1" dirty="0">
              <a:solidFill>
                <a:schemeClr val="accent6">
                  <a:lumMod val="50000"/>
                </a:schemeClr>
              </a:solidFill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9301683">
            <a:off x="1816947" y="2622896"/>
            <a:ext cx="722230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Русский язык </a:t>
            </a:r>
            <a:endParaRPr lang="ru-RU" sz="4400" b="1" dirty="0">
              <a:solidFill>
                <a:schemeClr val="bg2">
                  <a:lumMod val="10000"/>
                </a:schemeClr>
              </a:solidFill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76438" y="3616139"/>
            <a:ext cx="3732931" cy="1337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Физическая</a:t>
            </a:r>
          </a:p>
          <a:p>
            <a:pPr lvl="0" algn="ctr">
              <a:lnSpc>
                <a:spcPct val="115000"/>
              </a:lnSpc>
            </a:pP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культура 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9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62924">
            <a:off x="2447745" y="1890454"/>
            <a:ext cx="8058484" cy="72987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84756">
            <a:off x="-1491662" y="-1143887"/>
            <a:ext cx="5550318" cy="6897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1657">
            <a:off x="6306641" y="-272397"/>
            <a:ext cx="6045793" cy="453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57714</TotalTime>
  <Words>56</Words>
  <Application>Microsoft Office PowerPoint</Application>
  <PresentationFormat>Широкоэкранный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Corbel</vt:lpstr>
      <vt:lpstr>Konstanting</vt:lpstr>
      <vt:lpstr>Proxima Nova Rg</vt:lpstr>
      <vt:lpstr>Sylfaen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ТОИПКРО</dc:creator>
  <cp:lastModifiedBy>Анастасия Вячеславовна Горлова</cp:lastModifiedBy>
  <cp:revision>728</cp:revision>
  <cp:lastPrinted>2021-07-16T05:59:00Z</cp:lastPrinted>
  <dcterms:created xsi:type="dcterms:W3CDTF">2019-08-15T10:09:47Z</dcterms:created>
  <dcterms:modified xsi:type="dcterms:W3CDTF">2024-08-30T04:59:06Z</dcterms:modified>
</cp:coreProperties>
</file>