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82" r:id="rId4"/>
    <p:sldId id="280" r:id="rId5"/>
    <p:sldId id="291" r:id="rId6"/>
    <p:sldId id="261" r:id="rId7"/>
    <p:sldId id="273" r:id="rId8"/>
    <p:sldId id="274" r:id="rId9"/>
    <p:sldId id="275" r:id="rId10"/>
    <p:sldId id="286" r:id="rId11"/>
    <p:sldId id="262" r:id="rId12"/>
    <p:sldId id="283" r:id="rId13"/>
    <p:sldId id="271" r:id="rId14"/>
    <p:sldId id="284" r:id="rId15"/>
    <p:sldId id="278" r:id="rId16"/>
    <p:sldId id="293" r:id="rId17"/>
    <p:sldId id="292" r:id="rId18"/>
    <p:sldId id="279" r:id="rId19"/>
    <p:sldId id="289" r:id="rId20"/>
    <p:sldId id="277" r:id="rId21"/>
    <p:sldId id="263" r:id="rId22"/>
    <p:sldId id="290" r:id="rId23"/>
    <p:sldId id="270" r:id="rId24"/>
  </p:sldIdLst>
  <p:sldSz cx="12192000" cy="6858000"/>
  <p:notesSz cx="6858000" cy="9144000"/>
  <p:embeddedFontLst>
    <p:embeddedFont>
      <p:font typeface="TomskObl2104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3"/>
    <a:srgbClr val="EA6B14"/>
    <a:srgbClr val="EC8946"/>
    <a:srgbClr val="009242"/>
    <a:srgbClr val="3C8C2C"/>
    <a:srgbClr val="00D661"/>
    <a:srgbClr val="36A872"/>
    <a:srgbClr val="365422"/>
    <a:srgbClr val="399940"/>
    <a:srgbClr val="517D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4095" autoAdjust="0"/>
  </p:normalViewPr>
  <p:slideViewPr>
    <p:cSldViewPr snapToGrid="0">
      <p:cViewPr varScale="1">
        <p:scale>
          <a:sx n="64" d="100"/>
          <a:sy n="64" d="100"/>
        </p:scale>
        <p:origin x="32" y="3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8185BF-6DB8-49C2-9EBF-44865E82C26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39F1A2B-DE5F-4538-8DA7-C64C0151CA5B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400" b="1" i="0" dirty="0" smtClean="0">
              <a:latin typeface="+mn-lt"/>
            </a:rPr>
            <a:t>Базовые логические действия</a:t>
          </a:r>
          <a:endParaRPr lang="ru-RU" sz="2400" b="1" i="0" dirty="0">
            <a:latin typeface="+mn-lt"/>
          </a:endParaRPr>
        </a:p>
      </dgm:t>
    </dgm:pt>
    <dgm:pt modelId="{90BD9A30-EC3F-4F5B-9608-1CA9B1488683}" type="parTrans" cxnId="{8B4737D2-C7EE-4DC9-AC98-8F7D348C206B}">
      <dgm:prSet/>
      <dgm:spPr/>
      <dgm:t>
        <a:bodyPr/>
        <a:lstStyle/>
        <a:p>
          <a:endParaRPr lang="ru-RU"/>
        </a:p>
      </dgm:t>
    </dgm:pt>
    <dgm:pt modelId="{6E4BD586-5E93-4D29-9510-2516727E861B}" type="sibTrans" cxnId="{8B4737D2-C7EE-4DC9-AC98-8F7D348C206B}">
      <dgm:prSet/>
      <dgm:spPr/>
      <dgm:t>
        <a:bodyPr/>
        <a:lstStyle/>
        <a:p>
          <a:endParaRPr lang="ru-RU"/>
        </a:p>
      </dgm:t>
    </dgm:pt>
    <dgm:pt modelId="{5CE4DB91-8904-4148-B36B-0E3178D9A09B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400" b="1" i="0" dirty="0" smtClean="0"/>
            <a:t>Базовые исследовательские действия</a:t>
          </a:r>
          <a:endParaRPr lang="ru-RU" sz="2400" b="1" i="0" dirty="0"/>
        </a:p>
      </dgm:t>
    </dgm:pt>
    <dgm:pt modelId="{DBD95EC7-5673-476E-9675-318F172C69AB}" type="parTrans" cxnId="{D479D32C-5819-4FCD-ADE6-703BF5A5BB15}">
      <dgm:prSet/>
      <dgm:spPr/>
      <dgm:t>
        <a:bodyPr/>
        <a:lstStyle/>
        <a:p>
          <a:endParaRPr lang="ru-RU"/>
        </a:p>
      </dgm:t>
    </dgm:pt>
    <dgm:pt modelId="{7C84672A-DD4E-475F-BD8F-DAE72DF2827E}" type="sibTrans" cxnId="{D479D32C-5819-4FCD-ADE6-703BF5A5BB15}">
      <dgm:prSet/>
      <dgm:spPr/>
      <dgm:t>
        <a:bodyPr/>
        <a:lstStyle/>
        <a:p>
          <a:endParaRPr lang="ru-RU"/>
        </a:p>
      </dgm:t>
    </dgm:pt>
    <dgm:pt modelId="{0735D9E9-C03A-469D-9C02-9C303E0F804F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400" b="1" i="0" dirty="0" smtClean="0"/>
            <a:t>Проводить по самостоятельно составленному плану опыт, </a:t>
          </a:r>
          <a:endParaRPr lang="ru-RU" sz="2400" b="1" dirty="0"/>
        </a:p>
      </dgm:t>
    </dgm:pt>
    <dgm:pt modelId="{9F8BED9E-2D2E-4451-B86A-B1AFB2FF3E0A}" type="parTrans" cxnId="{55B99941-8E71-4A1E-939F-414296FDAA3B}">
      <dgm:prSet/>
      <dgm:spPr/>
      <dgm:t>
        <a:bodyPr/>
        <a:lstStyle/>
        <a:p>
          <a:endParaRPr lang="ru-RU"/>
        </a:p>
      </dgm:t>
    </dgm:pt>
    <dgm:pt modelId="{D5A95FCE-887C-4293-8EF6-2DEF4BAA3A8D}" type="sibTrans" cxnId="{55B99941-8E71-4A1E-939F-414296FDAA3B}">
      <dgm:prSet/>
      <dgm:spPr/>
      <dgm:t>
        <a:bodyPr/>
        <a:lstStyle/>
        <a:p>
          <a:endParaRPr lang="ru-RU"/>
        </a:p>
      </dgm:t>
    </dgm:pt>
    <dgm:pt modelId="{050D8437-42E1-4643-BFDF-7AF5ABC1018F}">
      <dgm:prSet phldrT="[Текст]" custT="1"/>
      <dgm:spPr>
        <a:solidFill>
          <a:srgbClr val="00881B"/>
        </a:solidFill>
      </dgm:spPr>
      <dgm:t>
        <a:bodyPr/>
        <a:lstStyle/>
        <a:p>
          <a:r>
            <a:rPr lang="ru-RU" sz="2400" b="1" i="0" dirty="0" smtClean="0"/>
            <a:t>Коммуникативные УУД</a:t>
          </a:r>
          <a:endParaRPr lang="ru-RU" sz="2400" b="1" dirty="0" smtClean="0"/>
        </a:p>
      </dgm:t>
    </dgm:pt>
    <dgm:pt modelId="{1152FB59-BFDF-4222-B3D2-444F29C569D3}" type="parTrans" cxnId="{BEDEDCFC-155D-44F9-8A6F-721FB1EE6ED7}">
      <dgm:prSet/>
      <dgm:spPr/>
      <dgm:t>
        <a:bodyPr/>
        <a:lstStyle/>
        <a:p>
          <a:endParaRPr lang="ru-RU"/>
        </a:p>
      </dgm:t>
    </dgm:pt>
    <dgm:pt modelId="{A31E2A4A-2A5E-42AB-BA02-050909193CFC}" type="sibTrans" cxnId="{BEDEDCFC-155D-44F9-8A6F-721FB1EE6ED7}">
      <dgm:prSet/>
      <dgm:spPr/>
      <dgm:t>
        <a:bodyPr/>
        <a:lstStyle/>
        <a:p>
          <a:endParaRPr lang="ru-RU"/>
        </a:p>
      </dgm:t>
    </dgm:pt>
    <dgm:pt modelId="{247EBFAD-62F2-49E1-A119-CA835444D8B5}">
      <dgm:prSet phldrT="[Текст]" custT="1"/>
      <dgm:spPr>
        <a:solidFill>
          <a:srgbClr val="00881B"/>
        </a:solidFill>
      </dgm:spPr>
      <dgm:t>
        <a:bodyPr/>
        <a:lstStyle/>
        <a:p>
          <a:r>
            <a:rPr lang="ru-RU" sz="2400" b="1" i="0" dirty="0" smtClean="0"/>
            <a:t>Выражать себя (свою точку зрения) в устных и письменных текстах</a:t>
          </a:r>
          <a:r>
            <a:rPr lang="ru-RU" sz="2400" b="1" dirty="0" smtClean="0"/>
            <a:t/>
          </a:r>
          <a:br>
            <a:rPr lang="ru-RU" sz="2400" b="1" dirty="0" smtClean="0"/>
          </a:br>
          <a:r>
            <a:rPr lang="ru-RU" sz="1800" dirty="0" smtClean="0"/>
            <a:t/>
          </a:r>
          <a:br>
            <a:rPr lang="ru-RU" sz="1800" dirty="0" smtClean="0"/>
          </a:br>
          <a:endParaRPr lang="ru-RU" sz="1800" dirty="0"/>
        </a:p>
      </dgm:t>
    </dgm:pt>
    <dgm:pt modelId="{2F5CF2B6-4AB7-424C-B86A-5676B897EA57}" type="parTrans" cxnId="{3301B814-D8C1-4EDF-98C5-F1FD19C885BA}">
      <dgm:prSet/>
      <dgm:spPr/>
      <dgm:t>
        <a:bodyPr/>
        <a:lstStyle/>
        <a:p>
          <a:endParaRPr lang="ru-RU"/>
        </a:p>
      </dgm:t>
    </dgm:pt>
    <dgm:pt modelId="{B32CCB3F-E8E8-4A99-93C7-E34A36F55D6E}" type="sibTrans" cxnId="{3301B814-D8C1-4EDF-98C5-F1FD19C885BA}">
      <dgm:prSet/>
      <dgm:spPr/>
      <dgm:t>
        <a:bodyPr/>
        <a:lstStyle/>
        <a:p>
          <a:endParaRPr lang="ru-RU"/>
        </a:p>
      </dgm:t>
    </dgm:pt>
    <dgm:pt modelId="{65206916-F629-4219-8286-A96728B1A625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400" b="0" i="0" dirty="0" smtClean="0">
              <a:latin typeface="+mn-lt"/>
            </a:rPr>
            <a:t>Самостоятельно выбирать способ решения учебной задачи </a:t>
          </a:r>
          <a:endParaRPr lang="ru-RU" sz="2400" dirty="0"/>
        </a:p>
      </dgm:t>
    </dgm:pt>
    <dgm:pt modelId="{18F0B0E1-2305-4A4A-BC8C-D5A74CB7B20F}" type="parTrans" cxnId="{F43218D8-F82B-4344-9A8F-5F74AF98032A}">
      <dgm:prSet/>
      <dgm:spPr/>
      <dgm:t>
        <a:bodyPr/>
        <a:lstStyle/>
        <a:p>
          <a:endParaRPr lang="ru-RU"/>
        </a:p>
      </dgm:t>
    </dgm:pt>
    <dgm:pt modelId="{8CFB68D2-E286-4B27-97D1-57ADCF16EC67}" type="sibTrans" cxnId="{F43218D8-F82B-4344-9A8F-5F74AF98032A}">
      <dgm:prSet/>
      <dgm:spPr/>
      <dgm:t>
        <a:bodyPr/>
        <a:lstStyle/>
        <a:p>
          <a:endParaRPr lang="ru-RU"/>
        </a:p>
      </dgm:t>
    </dgm:pt>
    <dgm:pt modelId="{C655246C-71B8-4325-9E6E-C5EEC6C8B4C4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400" b="1" i="0" dirty="0" smtClean="0">
              <a:latin typeface="+mn-lt"/>
            </a:rPr>
            <a:t>Выявлять причинно-следственные связи при изучении явлений и процессов</a:t>
          </a:r>
          <a:endParaRPr lang="ru-RU" sz="2400" b="1" dirty="0">
            <a:latin typeface="+mn-lt"/>
          </a:endParaRPr>
        </a:p>
      </dgm:t>
    </dgm:pt>
    <dgm:pt modelId="{32A00640-ABAC-4039-87ED-8E3277F291C5}" type="parTrans" cxnId="{D5F1C54F-ED45-47E3-BC36-4B4A901949FA}">
      <dgm:prSet/>
      <dgm:spPr/>
      <dgm:t>
        <a:bodyPr/>
        <a:lstStyle/>
        <a:p>
          <a:endParaRPr lang="ru-RU"/>
        </a:p>
      </dgm:t>
    </dgm:pt>
    <dgm:pt modelId="{3593BE63-A8ED-4862-BFA7-01E9BC909057}" type="sibTrans" cxnId="{D5F1C54F-ED45-47E3-BC36-4B4A901949FA}">
      <dgm:prSet/>
      <dgm:spPr/>
      <dgm:t>
        <a:bodyPr/>
        <a:lstStyle/>
        <a:p>
          <a:endParaRPr lang="ru-RU"/>
        </a:p>
      </dgm:t>
    </dgm:pt>
    <dgm:pt modelId="{1B7C3F52-9F35-4864-A3B9-B0E1DB260AA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400" b="1" i="0" dirty="0" smtClean="0">
              <a:latin typeface="+mn-lt"/>
            </a:rPr>
            <a:t>Выявлять и характеризовать существенные признаки объектов (явлений) для выявления закономерностей и противоречий;</a:t>
          </a:r>
          <a:endParaRPr lang="ru-RU" sz="2400" b="1" dirty="0">
            <a:latin typeface="+mn-lt"/>
          </a:endParaRPr>
        </a:p>
      </dgm:t>
    </dgm:pt>
    <dgm:pt modelId="{93AE01A5-A378-4A74-BA2F-9817D24B9D37}" type="parTrans" cxnId="{A43221BC-811F-4F33-9528-EED69C5A1E73}">
      <dgm:prSet/>
      <dgm:spPr/>
      <dgm:t>
        <a:bodyPr/>
        <a:lstStyle/>
        <a:p>
          <a:endParaRPr lang="ru-RU"/>
        </a:p>
      </dgm:t>
    </dgm:pt>
    <dgm:pt modelId="{0BF0EA34-7D23-487A-8274-BF9057A60A0C}" type="sibTrans" cxnId="{A43221BC-811F-4F33-9528-EED69C5A1E73}">
      <dgm:prSet/>
      <dgm:spPr/>
      <dgm:t>
        <a:bodyPr/>
        <a:lstStyle/>
        <a:p>
          <a:endParaRPr lang="ru-RU"/>
        </a:p>
      </dgm:t>
    </dgm:pt>
    <dgm:pt modelId="{B7D11A97-1A29-4BAF-BB95-DD913731C150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400" b="1" i="0" dirty="0" smtClean="0"/>
            <a:t>Оценивать применимость и достоверность информации, полученной в ходе исследования</a:t>
          </a:r>
          <a:endParaRPr lang="ru-RU" sz="2400" b="1" dirty="0"/>
        </a:p>
      </dgm:t>
    </dgm:pt>
    <dgm:pt modelId="{DA30F576-A804-43E5-B942-F38465CDB830}" type="parTrans" cxnId="{C04D3A01-C2F3-47E4-966C-A9763775DBF3}">
      <dgm:prSet/>
      <dgm:spPr/>
      <dgm:t>
        <a:bodyPr/>
        <a:lstStyle/>
        <a:p>
          <a:endParaRPr lang="ru-RU"/>
        </a:p>
      </dgm:t>
    </dgm:pt>
    <dgm:pt modelId="{9E6086FD-DCBB-45EA-B6C7-1B493A608EC1}" type="sibTrans" cxnId="{C04D3A01-C2F3-47E4-966C-A9763775DBF3}">
      <dgm:prSet/>
      <dgm:spPr/>
      <dgm:t>
        <a:bodyPr/>
        <a:lstStyle/>
        <a:p>
          <a:endParaRPr lang="ru-RU"/>
        </a:p>
      </dgm:t>
    </dgm:pt>
    <dgm:pt modelId="{CAAB77F9-CBB2-44FC-8D11-06C389AA2F8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400" b="1" i="0" dirty="0" smtClean="0"/>
            <a:t>Самостоятельно формулировать выводы по результатам исследования</a:t>
          </a:r>
          <a:endParaRPr lang="ru-RU" sz="2400" b="1" dirty="0"/>
        </a:p>
      </dgm:t>
    </dgm:pt>
    <dgm:pt modelId="{11BCC458-5401-4C30-B8A1-E773ECD29D83}" type="parTrans" cxnId="{ED99C5FF-7044-4DC2-A4ED-FAD48482F314}">
      <dgm:prSet/>
      <dgm:spPr/>
      <dgm:t>
        <a:bodyPr/>
        <a:lstStyle/>
        <a:p>
          <a:endParaRPr lang="ru-RU"/>
        </a:p>
      </dgm:t>
    </dgm:pt>
    <dgm:pt modelId="{F88997BE-2A9E-4EA0-AF16-C2D1242BFBCB}" type="sibTrans" cxnId="{ED99C5FF-7044-4DC2-A4ED-FAD48482F314}">
      <dgm:prSet/>
      <dgm:spPr/>
      <dgm:t>
        <a:bodyPr/>
        <a:lstStyle/>
        <a:p>
          <a:endParaRPr lang="ru-RU"/>
        </a:p>
      </dgm:t>
    </dgm:pt>
    <dgm:pt modelId="{D23F32DE-8DAF-4260-B07E-65ADE5ECD9D4}" type="pres">
      <dgm:prSet presAssocID="{6C8185BF-6DB8-49C2-9EBF-44865E82C2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E0C9601-17D5-4BD4-B914-487474944E63}" type="pres">
      <dgm:prSet presAssocID="{6C8185BF-6DB8-49C2-9EBF-44865E82C266}" presName="Name1" presStyleCnt="0"/>
      <dgm:spPr/>
    </dgm:pt>
    <dgm:pt modelId="{81A48669-0472-46B1-9419-903F3DCFA346}" type="pres">
      <dgm:prSet presAssocID="{6C8185BF-6DB8-49C2-9EBF-44865E82C266}" presName="cycle" presStyleCnt="0"/>
      <dgm:spPr/>
    </dgm:pt>
    <dgm:pt modelId="{38D942C8-9756-4B5D-800C-03007B4D5B02}" type="pres">
      <dgm:prSet presAssocID="{6C8185BF-6DB8-49C2-9EBF-44865E82C266}" presName="srcNode" presStyleLbl="node1" presStyleIdx="0" presStyleCnt="3"/>
      <dgm:spPr/>
    </dgm:pt>
    <dgm:pt modelId="{28674B04-74A5-4B1C-B251-896348132C0F}" type="pres">
      <dgm:prSet presAssocID="{6C8185BF-6DB8-49C2-9EBF-44865E82C266}" presName="conn" presStyleLbl="parChTrans1D2" presStyleIdx="0" presStyleCnt="1"/>
      <dgm:spPr/>
      <dgm:t>
        <a:bodyPr/>
        <a:lstStyle/>
        <a:p>
          <a:endParaRPr lang="ru-RU"/>
        </a:p>
      </dgm:t>
    </dgm:pt>
    <dgm:pt modelId="{25DCF471-1E03-476D-8676-8BF66DAFF157}" type="pres">
      <dgm:prSet presAssocID="{6C8185BF-6DB8-49C2-9EBF-44865E82C266}" presName="extraNode" presStyleLbl="node1" presStyleIdx="0" presStyleCnt="3"/>
      <dgm:spPr/>
    </dgm:pt>
    <dgm:pt modelId="{A92BEDD3-9A9E-49CF-931E-D02F62F99D72}" type="pres">
      <dgm:prSet presAssocID="{6C8185BF-6DB8-49C2-9EBF-44865E82C266}" presName="dstNode" presStyleLbl="node1" presStyleIdx="0" presStyleCnt="3"/>
      <dgm:spPr/>
    </dgm:pt>
    <dgm:pt modelId="{9DBA0D3D-620F-4AC6-8C43-54B2017979E6}" type="pres">
      <dgm:prSet presAssocID="{939F1A2B-DE5F-4538-8DA7-C64C0151CA5B}" presName="text_1" presStyleLbl="node1" presStyleIdx="0" presStyleCnt="3" custScaleX="99285" custScaleY="162262" custLinFactNeighborX="1653" custLinFactNeighborY="-10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B5D135-7FAB-4342-ADB6-FB691C8DD838}" type="pres">
      <dgm:prSet presAssocID="{939F1A2B-DE5F-4538-8DA7-C64C0151CA5B}" presName="accent_1" presStyleCnt="0"/>
      <dgm:spPr/>
    </dgm:pt>
    <dgm:pt modelId="{9ED902FD-D591-4542-B0DD-74E3B16D7CB5}" type="pres">
      <dgm:prSet presAssocID="{939F1A2B-DE5F-4538-8DA7-C64C0151CA5B}" presName="accentRepeatNode" presStyleLbl="solidFgAcc1" presStyleIdx="0" presStyleCnt="3" custScaleX="98488" custScaleY="93336" custLinFactNeighborX="-2912" custLinFactNeighborY="-975"/>
      <dgm:spPr/>
    </dgm:pt>
    <dgm:pt modelId="{B851D209-62DE-404E-9038-7D93F01E3E31}" type="pres">
      <dgm:prSet presAssocID="{5CE4DB91-8904-4148-B36B-0E3178D9A09B}" presName="text_2" presStyleLbl="node1" presStyleIdx="1" presStyleCnt="3" custScaleX="104716" custScaleY="208333" custLinFactNeighborX="-1861" custLinFactNeighborY="34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DBC75-5E53-4A06-BBC2-7FEDC26FC191}" type="pres">
      <dgm:prSet presAssocID="{5CE4DB91-8904-4148-B36B-0E3178D9A09B}" presName="accent_2" presStyleCnt="0"/>
      <dgm:spPr/>
    </dgm:pt>
    <dgm:pt modelId="{9EAAABFD-6AD0-46E0-A3CB-069126BBCF32}" type="pres">
      <dgm:prSet presAssocID="{5CE4DB91-8904-4148-B36B-0E3178D9A09B}" presName="accentRepeatNode" presStyleLbl="solidFgAcc1" presStyleIdx="1" presStyleCnt="3" custLinFactNeighborX="-26092" custLinFactNeighborY="11729"/>
      <dgm:spPr/>
    </dgm:pt>
    <dgm:pt modelId="{4514BFD5-D4BC-48BE-8EF4-77DAD3605C80}" type="pres">
      <dgm:prSet presAssocID="{050D8437-42E1-4643-BFDF-7AF5ABC1018F}" presName="text_3" presStyleLbl="node1" presStyleIdx="2" presStyleCnt="3" custScaleY="73148" custLinFactNeighborX="170" custLinFactNeighborY="30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B203B-732D-4633-B77C-A04E61A4ED42}" type="pres">
      <dgm:prSet presAssocID="{050D8437-42E1-4643-BFDF-7AF5ABC1018F}" presName="accent_3" presStyleCnt="0"/>
      <dgm:spPr/>
    </dgm:pt>
    <dgm:pt modelId="{C25C2733-9A1C-4D9D-B320-6262DF7AC191}" type="pres">
      <dgm:prSet presAssocID="{050D8437-42E1-4643-BFDF-7AF5ABC1018F}" presName="accentRepeatNode" presStyleLbl="solidFgAcc1" presStyleIdx="2" presStyleCnt="3" custScaleX="82092" custScaleY="70864" custLinFactNeighborX="-2122" custLinFactNeighborY="17284"/>
      <dgm:spPr/>
    </dgm:pt>
  </dgm:ptLst>
  <dgm:cxnLst>
    <dgm:cxn modelId="{95010BB2-124A-4B94-B175-4A9E9ADB7E74}" type="presOf" srcId="{939F1A2B-DE5F-4538-8DA7-C64C0151CA5B}" destId="{9DBA0D3D-620F-4AC6-8C43-54B2017979E6}" srcOrd="0" destOrd="0" presId="urn:microsoft.com/office/officeart/2008/layout/VerticalCurvedList"/>
    <dgm:cxn modelId="{D479D32C-5819-4FCD-ADE6-703BF5A5BB15}" srcId="{6C8185BF-6DB8-49C2-9EBF-44865E82C266}" destId="{5CE4DB91-8904-4148-B36B-0E3178D9A09B}" srcOrd="1" destOrd="0" parTransId="{DBD95EC7-5673-476E-9675-318F172C69AB}" sibTransId="{7C84672A-DD4E-475F-BD8F-DAE72DF2827E}"/>
    <dgm:cxn modelId="{8B4737D2-C7EE-4DC9-AC98-8F7D348C206B}" srcId="{6C8185BF-6DB8-49C2-9EBF-44865E82C266}" destId="{939F1A2B-DE5F-4538-8DA7-C64C0151CA5B}" srcOrd="0" destOrd="0" parTransId="{90BD9A30-EC3F-4F5B-9608-1CA9B1488683}" sibTransId="{6E4BD586-5E93-4D29-9510-2516727E861B}"/>
    <dgm:cxn modelId="{DE90A06C-AEE8-44B2-821E-B67160A8AEE8}" type="presOf" srcId="{C655246C-71B8-4325-9E6E-C5EEC6C8B4C4}" destId="{9DBA0D3D-620F-4AC6-8C43-54B2017979E6}" srcOrd="0" destOrd="2" presId="urn:microsoft.com/office/officeart/2008/layout/VerticalCurvedList"/>
    <dgm:cxn modelId="{204A3A53-ECD4-47DB-A67B-4E9F79534E66}" type="presOf" srcId="{050D8437-42E1-4643-BFDF-7AF5ABC1018F}" destId="{4514BFD5-D4BC-48BE-8EF4-77DAD3605C80}" srcOrd="0" destOrd="0" presId="urn:microsoft.com/office/officeart/2008/layout/VerticalCurvedList"/>
    <dgm:cxn modelId="{F43218D8-F82B-4344-9A8F-5F74AF98032A}" srcId="{939F1A2B-DE5F-4538-8DA7-C64C0151CA5B}" destId="{65206916-F629-4219-8286-A96728B1A625}" srcOrd="2" destOrd="0" parTransId="{18F0B0E1-2305-4A4A-BC8C-D5A74CB7B20F}" sibTransId="{8CFB68D2-E286-4B27-97D1-57ADCF16EC67}"/>
    <dgm:cxn modelId="{5ED6AA22-AB56-4519-A7F9-88EB05B245FE}" type="presOf" srcId="{65206916-F629-4219-8286-A96728B1A625}" destId="{9DBA0D3D-620F-4AC6-8C43-54B2017979E6}" srcOrd="0" destOrd="3" presId="urn:microsoft.com/office/officeart/2008/layout/VerticalCurvedList"/>
    <dgm:cxn modelId="{15658A8D-B5CA-4D23-B134-E8297E703767}" type="presOf" srcId="{1B7C3F52-9F35-4864-A3B9-B0E1DB260AAF}" destId="{9DBA0D3D-620F-4AC6-8C43-54B2017979E6}" srcOrd="0" destOrd="1" presId="urn:microsoft.com/office/officeart/2008/layout/VerticalCurvedList"/>
    <dgm:cxn modelId="{97B303AA-65A9-41C1-9814-C527B2F4EA0C}" type="presOf" srcId="{5CE4DB91-8904-4148-B36B-0E3178D9A09B}" destId="{B851D209-62DE-404E-9038-7D93F01E3E31}" srcOrd="0" destOrd="0" presId="urn:microsoft.com/office/officeart/2008/layout/VerticalCurvedList"/>
    <dgm:cxn modelId="{42B95717-2769-4652-B37D-33DE873E699E}" type="presOf" srcId="{6C8185BF-6DB8-49C2-9EBF-44865E82C266}" destId="{D23F32DE-8DAF-4260-B07E-65ADE5ECD9D4}" srcOrd="0" destOrd="0" presId="urn:microsoft.com/office/officeart/2008/layout/VerticalCurvedList"/>
    <dgm:cxn modelId="{D5F1C54F-ED45-47E3-BC36-4B4A901949FA}" srcId="{939F1A2B-DE5F-4538-8DA7-C64C0151CA5B}" destId="{C655246C-71B8-4325-9E6E-C5EEC6C8B4C4}" srcOrd="1" destOrd="0" parTransId="{32A00640-ABAC-4039-87ED-8E3277F291C5}" sibTransId="{3593BE63-A8ED-4862-BFA7-01E9BC909057}"/>
    <dgm:cxn modelId="{3301B814-D8C1-4EDF-98C5-F1FD19C885BA}" srcId="{050D8437-42E1-4643-BFDF-7AF5ABC1018F}" destId="{247EBFAD-62F2-49E1-A119-CA835444D8B5}" srcOrd="0" destOrd="0" parTransId="{2F5CF2B6-4AB7-424C-B86A-5676B897EA57}" sibTransId="{B32CCB3F-E8E8-4A99-93C7-E34A36F55D6E}"/>
    <dgm:cxn modelId="{E16B5A9F-2976-49DF-8071-783136B992D6}" type="presOf" srcId="{0735D9E9-C03A-469D-9C02-9C303E0F804F}" destId="{B851D209-62DE-404E-9038-7D93F01E3E31}" srcOrd="0" destOrd="1" presId="urn:microsoft.com/office/officeart/2008/layout/VerticalCurvedList"/>
    <dgm:cxn modelId="{72A45D7F-98F4-4ACE-8895-A49EC9DEFC50}" type="presOf" srcId="{247EBFAD-62F2-49E1-A119-CA835444D8B5}" destId="{4514BFD5-D4BC-48BE-8EF4-77DAD3605C80}" srcOrd="0" destOrd="1" presId="urn:microsoft.com/office/officeart/2008/layout/VerticalCurvedList"/>
    <dgm:cxn modelId="{C04D3A01-C2F3-47E4-966C-A9763775DBF3}" srcId="{5CE4DB91-8904-4148-B36B-0E3178D9A09B}" destId="{B7D11A97-1A29-4BAF-BB95-DD913731C150}" srcOrd="1" destOrd="0" parTransId="{DA30F576-A804-43E5-B942-F38465CDB830}" sibTransId="{9E6086FD-DCBB-45EA-B6C7-1B493A608EC1}"/>
    <dgm:cxn modelId="{55B99941-8E71-4A1E-939F-414296FDAA3B}" srcId="{5CE4DB91-8904-4148-B36B-0E3178D9A09B}" destId="{0735D9E9-C03A-469D-9C02-9C303E0F804F}" srcOrd="0" destOrd="0" parTransId="{9F8BED9E-2D2E-4451-B86A-B1AFB2FF3E0A}" sibTransId="{D5A95FCE-887C-4293-8EF6-2DEF4BAA3A8D}"/>
    <dgm:cxn modelId="{BD260E04-791A-425A-9AAD-E901822A011B}" type="presOf" srcId="{CAAB77F9-CBB2-44FC-8D11-06C389AA2F86}" destId="{B851D209-62DE-404E-9038-7D93F01E3E31}" srcOrd="0" destOrd="3" presId="urn:microsoft.com/office/officeart/2008/layout/VerticalCurvedList"/>
    <dgm:cxn modelId="{ED99C5FF-7044-4DC2-A4ED-FAD48482F314}" srcId="{5CE4DB91-8904-4148-B36B-0E3178D9A09B}" destId="{CAAB77F9-CBB2-44FC-8D11-06C389AA2F86}" srcOrd="2" destOrd="0" parTransId="{11BCC458-5401-4C30-B8A1-E773ECD29D83}" sibTransId="{F88997BE-2A9E-4EA0-AF16-C2D1242BFBCB}"/>
    <dgm:cxn modelId="{BEDEDCFC-155D-44F9-8A6F-721FB1EE6ED7}" srcId="{6C8185BF-6DB8-49C2-9EBF-44865E82C266}" destId="{050D8437-42E1-4643-BFDF-7AF5ABC1018F}" srcOrd="2" destOrd="0" parTransId="{1152FB59-BFDF-4222-B3D2-444F29C569D3}" sibTransId="{A31E2A4A-2A5E-42AB-BA02-050909193CFC}"/>
    <dgm:cxn modelId="{A43221BC-811F-4F33-9528-EED69C5A1E73}" srcId="{939F1A2B-DE5F-4538-8DA7-C64C0151CA5B}" destId="{1B7C3F52-9F35-4864-A3B9-B0E1DB260AAF}" srcOrd="0" destOrd="0" parTransId="{93AE01A5-A378-4A74-BA2F-9817D24B9D37}" sibTransId="{0BF0EA34-7D23-487A-8274-BF9057A60A0C}"/>
    <dgm:cxn modelId="{1D62E5D3-357C-49B5-8A87-48B560972C63}" type="presOf" srcId="{B7D11A97-1A29-4BAF-BB95-DD913731C150}" destId="{B851D209-62DE-404E-9038-7D93F01E3E31}" srcOrd="0" destOrd="2" presId="urn:microsoft.com/office/officeart/2008/layout/VerticalCurvedList"/>
    <dgm:cxn modelId="{5181BA49-543E-4B65-A255-F95DEDC4C3B3}" type="presOf" srcId="{0BF0EA34-7D23-487A-8274-BF9057A60A0C}" destId="{28674B04-74A5-4B1C-B251-896348132C0F}" srcOrd="0" destOrd="0" presId="urn:microsoft.com/office/officeart/2008/layout/VerticalCurvedList"/>
    <dgm:cxn modelId="{81FB6218-C68A-4C28-97D0-809830632C17}" type="presParOf" srcId="{D23F32DE-8DAF-4260-B07E-65ADE5ECD9D4}" destId="{5E0C9601-17D5-4BD4-B914-487474944E63}" srcOrd="0" destOrd="0" presId="urn:microsoft.com/office/officeart/2008/layout/VerticalCurvedList"/>
    <dgm:cxn modelId="{D632290B-822D-42F6-83A1-F06896E7C9E5}" type="presParOf" srcId="{5E0C9601-17D5-4BD4-B914-487474944E63}" destId="{81A48669-0472-46B1-9419-903F3DCFA346}" srcOrd="0" destOrd="0" presId="urn:microsoft.com/office/officeart/2008/layout/VerticalCurvedList"/>
    <dgm:cxn modelId="{ABA6FAD4-5F68-4BB4-A2C6-32CCBCCF1610}" type="presParOf" srcId="{81A48669-0472-46B1-9419-903F3DCFA346}" destId="{38D942C8-9756-4B5D-800C-03007B4D5B02}" srcOrd="0" destOrd="0" presId="urn:microsoft.com/office/officeart/2008/layout/VerticalCurvedList"/>
    <dgm:cxn modelId="{76A80ABE-7DF0-46F3-B76A-4D93F92272C8}" type="presParOf" srcId="{81A48669-0472-46B1-9419-903F3DCFA346}" destId="{28674B04-74A5-4B1C-B251-896348132C0F}" srcOrd="1" destOrd="0" presId="urn:microsoft.com/office/officeart/2008/layout/VerticalCurvedList"/>
    <dgm:cxn modelId="{3079A1C6-3374-47AB-A9BA-E676BE223543}" type="presParOf" srcId="{81A48669-0472-46B1-9419-903F3DCFA346}" destId="{25DCF471-1E03-476D-8676-8BF66DAFF157}" srcOrd="2" destOrd="0" presId="urn:microsoft.com/office/officeart/2008/layout/VerticalCurvedList"/>
    <dgm:cxn modelId="{2DE64657-1B8A-4783-A5AB-ACCBCC6D53F3}" type="presParOf" srcId="{81A48669-0472-46B1-9419-903F3DCFA346}" destId="{A92BEDD3-9A9E-49CF-931E-D02F62F99D72}" srcOrd="3" destOrd="0" presId="urn:microsoft.com/office/officeart/2008/layout/VerticalCurvedList"/>
    <dgm:cxn modelId="{05C41BF9-6876-4FEB-A38C-260411BBCD5E}" type="presParOf" srcId="{5E0C9601-17D5-4BD4-B914-487474944E63}" destId="{9DBA0D3D-620F-4AC6-8C43-54B2017979E6}" srcOrd="1" destOrd="0" presId="urn:microsoft.com/office/officeart/2008/layout/VerticalCurvedList"/>
    <dgm:cxn modelId="{153F066E-05C1-4A22-B2DD-B048A8A5EDCD}" type="presParOf" srcId="{5E0C9601-17D5-4BD4-B914-487474944E63}" destId="{F5B5D135-7FAB-4342-ADB6-FB691C8DD838}" srcOrd="2" destOrd="0" presId="urn:microsoft.com/office/officeart/2008/layout/VerticalCurvedList"/>
    <dgm:cxn modelId="{14A10F4D-9064-4DCD-85EF-C31518E0A31C}" type="presParOf" srcId="{F5B5D135-7FAB-4342-ADB6-FB691C8DD838}" destId="{9ED902FD-D591-4542-B0DD-74E3B16D7CB5}" srcOrd="0" destOrd="0" presId="urn:microsoft.com/office/officeart/2008/layout/VerticalCurvedList"/>
    <dgm:cxn modelId="{F881060E-5C43-432A-8554-2AAF977D7AC1}" type="presParOf" srcId="{5E0C9601-17D5-4BD4-B914-487474944E63}" destId="{B851D209-62DE-404E-9038-7D93F01E3E31}" srcOrd="3" destOrd="0" presId="urn:microsoft.com/office/officeart/2008/layout/VerticalCurvedList"/>
    <dgm:cxn modelId="{DB9D682C-DB4D-4684-A08A-E0D6F8170FD9}" type="presParOf" srcId="{5E0C9601-17D5-4BD4-B914-487474944E63}" destId="{A2ADBC75-5E53-4A06-BBC2-7FEDC26FC191}" srcOrd="4" destOrd="0" presId="urn:microsoft.com/office/officeart/2008/layout/VerticalCurvedList"/>
    <dgm:cxn modelId="{72A42698-2B08-40CD-99F2-E5B08C5E6E27}" type="presParOf" srcId="{A2ADBC75-5E53-4A06-BBC2-7FEDC26FC191}" destId="{9EAAABFD-6AD0-46E0-A3CB-069126BBCF32}" srcOrd="0" destOrd="0" presId="urn:microsoft.com/office/officeart/2008/layout/VerticalCurvedList"/>
    <dgm:cxn modelId="{33D6DB47-E4F5-44A0-80B1-D2AA9B6CEC2E}" type="presParOf" srcId="{5E0C9601-17D5-4BD4-B914-487474944E63}" destId="{4514BFD5-D4BC-48BE-8EF4-77DAD3605C80}" srcOrd="5" destOrd="0" presId="urn:microsoft.com/office/officeart/2008/layout/VerticalCurvedList"/>
    <dgm:cxn modelId="{DE7BE70A-7C41-419E-ADF7-F2D0D749A099}" type="presParOf" srcId="{5E0C9601-17D5-4BD4-B914-487474944E63}" destId="{EA5B203B-732D-4633-B77C-A04E61A4ED42}" srcOrd="6" destOrd="0" presId="urn:microsoft.com/office/officeart/2008/layout/VerticalCurvedList"/>
    <dgm:cxn modelId="{3343E3D3-B072-4C0C-99D7-98E96F737A6D}" type="presParOf" srcId="{EA5B203B-732D-4633-B77C-A04E61A4ED42}" destId="{C25C2733-9A1C-4D9D-B320-6262DF7AC19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8185BF-6DB8-49C2-9EBF-44865E82C26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39F1A2B-DE5F-4538-8DA7-C64C0151CA5B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400" b="1" i="0" dirty="0" smtClean="0"/>
            <a:t>Работа с информацией</a:t>
          </a:r>
          <a:endParaRPr lang="ru-RU" sz="2400" b="1" i="0" dirty="0">
            <a:latin typeface="+mn-lt"/>
          </a:endParaRPr>
        </a:p>
      </dgm:t>
    </dgm:pt>
    <dgm:pt modelId="{90BD9A30-EC3F-4F5B-9608-1CA9B1488683}" type="parTrans" cxnId="{8B4737D2-C7EE-4DC9-AC98-8F7D348C206B}">
      <dgm:prSet/>
      <dgm:spPr/>
      <dgm:t>
        <a:bodyPr/>
        <a:lstStyle/>
        <a:p>
          <a:endParaRPr lang="ru-RU"/>
        </a:p>
      </dgm:t>
    </dgm:pt>
    <dgm:pt modelId="{6E4BD586-5E93-4D29-9510-2516727E861B}" type="sibTrans" cxnId="{8B4737D2-C7EE-4DC9-AC98-8F7D348C206B}">
      <dgm:prSet/>
      <dgm:spPr/>
      <dgm:t>
        <a:bodyPr/>
        <a:lstStyle/>
        <a:p>
          <a:endParaRPr lang="ru-RU"/>
        </a:p>
      </dgm:t>
    </dgm:pt>
    <dgm:pt modelId="{BC921FD3-3714-4574-A379-C7D041750834}">
      <dgm:prSet custT="1"/>
      <dgm:spPr>
        <a:solidFill>
          <a:srgbClr val="00B050"/>
        </a:solidFill>
      </dgm:spPr>
      <dgm:t>
        <a:bodyPr/>
        <a:lstStyle/>
        <a:p>
          <a:r>
            <a:rPr lang="ru-RU" sz="2200" b="1" i="0" dirty="0" smtClean="0">
              <a:latin typeface="+mn-lt"/>
            </a:rPr>
            <a:t>Регулятивные УУД</a:t>
          </a:r>
          <a:endParaRPr lang="ru-RU" sz="1500" b="1" dirty="0"/>
        </a:p>
      </dgm:t>
    </dgm:pt>
    <dgm:pt modelId="{792FEB53-C585-41B2-8458-EF612461023A}" type="parTrans" cxnId="{89A80793-ACA2-41CC-A064-31EE378D674C}">
      <dgm:prSet/>
      <dgm:spPr/>
      <dgm:t>
        <a:bodyPr/>
        <a:lstStyle/>
        <a:p>
          <a:endParaRPr lang="ru-RU"/>
        </a:p>
      </dgm:t>
    </dgm:pt>
    <dgm:pt modelId="{944743B5-8009-45E0-8F65-09958440FF97}" type="sibTrans" cxnId="{89A80793-ACA2-41CC-A064-31EE378D674C}">
      <dgm:prSet/>
      <dgm:spPr/>
      <dgm:t>
        <a:bodyPr/>
        <a:lstStyle/>
        <a:p>
          <a:endParaRPr lang="ru-RU"/>
        </a:p>
      </dgm:t>
    </dgm:pt>
    <dgm:pt modelId="{62DE8851-8BA3-4438-BCE3-A65B1277F88C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400" b="1" dirty="0" smtClean="0"/>
            <a:t>Выбирать, анализировать, систематизировать и интерпретировать информацию различных видов и форм представления</a:t>
          </a:r>
          <a:endParaRPr lang="ru-RU" sz="2400" b="1" i="0" dirty="0">
            <a:latin typeface="+mn-lt"/>
          </a:endParaRPr>
        </a:p>
      </dgm:t>
    </dgm:pt>
    <dgm:pt modelId="{D7FB8A2B-B573-4E0C-B557-A430F45596A6}" type="parTrans" cxnId="{AE19404A-AF0F-4DD4-867A-9869A1B29258}">
      <dgm:prSet/>
      <dgm:spPr/>
      <dgm:t>
        <a:bodyPr/>
        <a:lstStyle/>
        <a:p>
          <a:endParaRPr lang="ru-RU"/>
        </a:p>
      </dgm:t>
    </dgm:pt>
    <dgm:pt modelId="{93AF2044-19B6-4243-99B4-E054BF8AFABD}" type="sibTrans" cxnId="{AE19404A-AF0F-4DD4-867A-9869A1B29258}">
      <dgm:prSet/>
      <dgm:spPr/>
      <dgm:t>
        <a:bodyPr/>
        <a:lstStyle/>
        <a:p>
          <a:endParaRPr lang="ru-RU"/>
        </a:p>
      </dgm:t>
    </dgm:pt>
    <dgm:pt modelId="{7D5B7A16-B855-42A3-97E7-6CD96888A499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400" b="1" i="0" dirty="0" smtClean="0"/>
            <a:t>Самостоятельно выбирать оптимальную форму представления </a:t>
          </a:r>
          <a:r>
            <a:rPr lang="ru-RU" sz="2400" b="1" i="0" dirty="0" err="1" smtClean="0"/>
            <a:t>информацииз</a:t>
          </a:r>
          <a:r>
            <a:rPr lang="ru-RU" sz="2400" b="1" i="0" dirty="0" smtClean="0"/>
            <a:t> и иллюстрировать решаемые задачи несложными схемами</a:t>
          </a:r>
          <a:r>
            <a:rPr lang="ru-RU" sz="2400" dirty="0" smtClean="0"/>
            <a:t/>
          </a:r>
          <a:br>
            <a:rPr lang="ru-RU" sz="2400" dirty="0" smtClean="0"/>
          </a:br>
          <a:endParaRPr lang="ru-RU" sz="2400" b="1" i="0" dirty="0">
            <a:latin typeface="+mn-lt"/>
          </a:endParaRPr>
        </a:p>
      </dgm:t>
    </dgm:pt>
    <dgm:pt modelId="{0D717043-458B-48BC-9961-17753FCDA4D2}" type="parTrans" cxnId="{E34C6B85-50BA-4F4F-BF8C-9CDE93A8C8B0}">
      <dgm:prSet/>
      <dgm:spPr/>
      <dgm:t>
        <a:bodyPr/>
        <a:lstStyle/>
        <a:p>
          <a:endParaRPr lang="ru-RU"/>
        </a:p>
      </dgm:t>
    </dgm:pt>
    <dgm:pt modelId="{1F8BC526-F374-40D9-A043-853D35448420}" type="sibTrans" cxnId="{E34C6B85-50BA-4F4F-BF8C-9CDE93A8C8B0}">
      <dgm:prSet/>
      <dgm:spPr/>
      <dgm:t>
        <a:bodyPr/>
        <a:lstStyle/>
        <a:p>
          <a:endParaRPr lang="ru-RU"/>
        </a:p>
      </dgm:t>
    </dgm:pt>
    <dgm:pt modelId="{6B7B3AE9-272D-4F4E-B2B8-153108D7D073}">
      <dgm:prSet custT="1"/>
      <dgm:spPr>
        <a:solidFill>
          <a:srgbClr val="00B050"/>
        </a:solidFill>
      </dgm:spPr>
      <dgm:t>
        <a:bodyPr/>
        <a:lstStyle/>
        <a:p>
          <a:r>
            <a:rPr lang="ru-RU" sz="2200" b="1" i="0" dirty="0" smtClean="0">
              <a:latin typeface="+mn-lt"/>
            </a:rPr>
            <a:t>Выявлять проблемы для решения в жизненных и учебных ситуациях</a:t>
          </a:r>
          <a:endParaRPr lang="ru-RU" sz="1500" b="1" dirty="0"/>
        </a:p>
      </dgm:t>
    </dgm:pt>
    <dgm:pt modelId="{AA13EC64-5192-4726-880B-CC0DA312782F}" type="parTrans" cxnId="{784897A7-3062-4153-8A79-CFC8125ED8C4}">
      <dgm:prSet/>
      <dgm:spPr/>
      <dgm:t>
        <a:bodyPr/>
        <a:lstStyle/>
        <a:p>
          <a:endParaRPr lang="ru-RU"/>
        </a:p>
      </dgm:t>
    </dgm:pt>
    <dgm:pt modelId="{19BC21EE-B7AE-4B33-A090-FC713936B8B2}" type="sibTrans" cxnId="{784897A7-3062-4153-8A79-CFC8125ED8C4}">
      <dgm:prSet/>
      <dgm:spPr/>
      <dgm:t>
        <a:bodyPr/>
        <a:lstStyle/>
        <a:p>
          <a:endParaRPr lang="ru-RU"/>
        </a:p>
      </dgm:t>
    </dgm:pt>
    <dgm:pt modelId="{80C9C2D9-D1D0-46B3-911D-6FEF29F65CFB}">
      <dgm:prSet custT="1"/>
      <dgm:spPr>
        <a:solidFill>
          <a:srgbClr val="00B050"/>
        </a:solidFill>
      </dgm:spPr>
      <dgm:t>
        <a:bodyPr/>
        <a:lstStyle/>
        <a:p>
          <a:r>
            <a:rPr lang="ru-RU" sz="2200" b="1" i="0" dirty="0" smtClean="0">
              <a:latin typeface="+mn-lt"/>
            </a:rPr>
            <a:t>Самостоятельно составлять алгоритм решения задачи</a:t>
          </a:r>
          <a:endParaRPr lang="ru-RU" sz="1500" b="1" dirty="0"/>
        </a:p>
      </dgm:t>
    </dgm:pt>
    <dgm:pt modelId="{48B363DB-2ADE-4A15-940A-12D5B4F97070}" type="parTrans" cxnId="{AF6B836D-F37E-41CA-A6D5-5708470DAF33}">
      <dgm:prSet/>
      <dgm:spPr/>
      <dgm:t>
        <a:bodyPr/>
        <a:lstStyle/>
        <a:p>
          <a:endParaRPr lang="ru-RU"/>
        </a:p>
      </dgm:t>
    </dgm:pt>
    <dgm:pt modelId="{E1715EEA-5A1D-4D54-939B-04464F65A1C1}" type="sibTrans" cxnId="{AF6B836D-F37E-41CA-A6D5-5708470DAF33}">
      <dgm:prSet/>
      <dgm:spPr/>
      <dgm:t>
        <a:bodyPr/>
        <a:lstStyle/>
        <a:p>
          <a:endParaRPr lang="ru-RU"/>
        </a:p>
      </dgm:t>
    </dgm:pt>
    <dgm:pt modelId="{805B4C54-F562-4D5D-8B87-B97C664D300B}">
      <dgm:prSet custT="1"/>
      <dgm:spPr>
        <a:solidFill>
          <a:srgbClr val="00B050"/>
        </a:solidFill>
      </dgm:spPr>
      <dgm:t>
        <a:bodyPr/>
        <a:lstStyle/>
        <a:p>
          <a:r>
            <a:rPr lang="ru-RU" sz="2200" b="1" i="0" dirty="0" smtClean="0">
              <a:latin typeface="+mn-lt"/>
            </a:rPr>
            <a:t>Вносить коррективы в деятельность</a:t>
          </a:r>
          <a:endParaRPr lang="ru-RU" sz="1500" b="1" dirty="0"/>
        </a:p>
      </dgm:t>
    </dgm:pt>
    <dgm:pt modelId="{A37C723C-A53A-49A5-8CC3-CACB3355F669}" type="parTrans" cxnId="{9D8F683F-8125-46AE-A244-108B4D7763A1}">
      <dgm:prSet/>
      <dgm:spPr/>
      <dgm:t>
        <a:bodyPr/>
        <a:lstStyle/>
        <a:p>
          <a:endParaRPr lang="ru-RU"/>
        </a:p>
      </dgm:t>
    </dgm:pt>
    <dgm:pt modelId="{4EFC4774-3F06-47C5-9041-AC12DBA515E2}" type="sibTrans" cxnId="{9D8F683F-8125-46AE-A244-108B4D7763A1}">
      <dgm:prSet/>
      <dgm:spPr/>
      <dgm:t>
        <a:bodyPr/>
        <a:lstStyle/>
        <a:p>
          <a:endParaRPr lang="ru-RU"/>
        </a:p>
      </dgm:t>
    </dgm:pt>
    <dgm:pt modelId="{27E8CBEE-802E-4E8A-A6CC-5CD26575951E}">
      <dgm:prSet custT="1"/>
      <dgm:spPr>
        <a:solidFill>
          <a:srgbClr val="00B050"/>
        </a:solidFill>
      </dgm:spPr>
      <dgm:t>
        <a:bodyPr/>
        <a:lstStyle/>
        <a:p>
          <a:r>
            <a:rPr lang="ru-RU" sz="2200" b="1" i="0" dirty="0" smtClean="0">
              <a:latin typeface="+mn-lt"/>
            </a:rPr>
            <a:t>Оценивать соответствие результата цели и условиям</a:t>
          </a:r>
          <a:r>
            <a:rPr lang="ru-RU" sz="1500" b="1" i="0" dirty="0" smtClean="0"/>
            <a:t/>
          </a:r>
          <a:br>
            <a:rPr lang="ru-RU" sz="1500" b="1" i="0" dirty="0" smtClean="0"/>
          </a:br>
          <a:endParaRPr lang="ru-RU" sz="1500" b="1" dirty="0"/>
        </a:p>
      </dgm:t>
    </dgm:pt>
    <dgm:pt modelId="{B15E16F1-98B1-46F5-83C1-450CEDB9C44E}" type="parTrans" cxnId="{07067202-03A5-4A64-8184-E5ACBF75CECA}">
      <dgm:prSet/>
      <dgm:spPr/>
      <dgm:t>
        <a:bodyPr/>
        <a:lstStyle/>
        <a:p>
          <a:endParaRPr lang="ru-RU"/>
        </a:p>
      </dgm:t>
    </dgm:pt>
    <dgm:pt modelId="{87C462BD-4C68-445B-9954-AD1ADFF8BE60}" type="sibTrans" cxnId="{07067202-03A5-4A64-8184-E5ACBF75CECA}">
      <dgm:prSet/>
      <dgm:spPr/>
      <dgm:t>
        <a:bodyPr/>
        <a:lstStyle/>
        <a:p>
          <a:endParaRPr lang="ru-RU"/>
        </a:p>
      </dgm:t>
    </dgm:pt>
    <dgm:pt modelId="{D23F32DE-8DAF-4260-B07E-65ADE5ECD9D4}" type="pres">
      <dgm:prSet presAssocID="{6C8185BF-6DB8-49C2-9EBF-44865E82C2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E0C9601-17D5-4BD4-B914-487474944E63}" type="pres">
      <dgm:prSet presAssocID="{6C8185BF-6DB8-49C2-9EBF-44865E82C266}" presName="Name1" presStyleCnt="0"/>
      <dgm:spPr/>
    </dgm:pt>
    <dgm:pt modelId="{81A48669-0472-46B1-9419-903F3DCFA346}" type="pres">
      <dgm:prSet presAssocID="{6C8185BF-6DB8-49C2-9EBF-44865E82C266}" presName="cycle" presStyleCnt="0"/>
      <dgm:spPr/>
    </dgm:pt>
    <dgm:pt modelId="{38D942C8-9756-4B5D-800C-03007B4D5B02}" type="pres">
      <dgm:prSet presAssocID="{6C8185BF-6DB8-49C2-9EBF-44865E82C266}" presName="srcNode" presStyleLbl="node1" presStyleIdx="0" presStyleCnt="2"/>
      <dgm:spPr/>
    </dgm:pt>
    <dgm:pt modelId="{28674B04-74A5-4B1C-B251-896348132C0F}" type="pres">
      <dgm:prSet presAssocID="{6C8185BF-6DB8-49C2-9EBF-44865E82C266}" presName="conn" presStyleLbl="parChTrans1D2" presStyleIdx="0" presStyleCnt="1"/>
      <dgm:spPr/>
      <dgm:t>
        <a:bodyPr/>
        <a:lstStyle/>
        <a:p>
          <a:endParaRPr lang="ru-RU"/>
        </a:p>
      </dgm:t>
    </dgm:pt>
    <dgm:pt modelId="{25DCF471-1E03-476D-8676-8BF66DAFF157}" type="pres">
      <dgm:prSet presAssocID="{6C8185BF-6DB8-49C2-9EBF-44865E82C266}" presName="extraNode" presStyleLbl="node1" presStyleIdx="0" presStyleCnt="2"/>
      <dgm:spPr/>
    </dgm:pt>
    <dgm:pt modelId="{A92BEDD3-9A9E-49CF-931E-D02F62F99D72}" type="pres">
      <dgm:prSet presAssocID="{6C8185BF-6DB8-49C2-9EBF-44865E82C266}" presName="dstNode" presStyleLbl="node1" presStyleIdx="0" presStyleCnt="2"/>
      <dgm:spPr/>
    </dgm:pt>
    <dgm:pt modelId="{9DBA0D3D-620F-4AC6-8C43-54B2017979E6}" type="pres">
      <dgm:prSet presAssocID="{939F1A2B-DE5F-4538-8DA7-C64C0151CA5B}" presName="text_1" presStyleLbl="node1" presStyleIdx="0" presStyleCnt="2" custScaleX="99927" custScaleY="153836" custLinFactNeighborX="-2198" custLinFactNeighborY="-13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B5D135-7FAB-4342-ADB6-FB691C8DD838}" type="pres">
      <dgm:prSet presAssocID="{939F1A2B-DE5F-4538-8DA7-C64C0151CA5B}" presName="accent_1" presStyleCnt="0"/>
      <dgm:spPr/>
    </dgm:pt>
    <dgm:pt modelId="{9ED902FD-D591-4542-B0DD-74E3B16D7CB5}" type="pres">
      <dgm:prSet presAssocID="{939F1A2B-DE5F-4538-8DA7-C64C0151CA5B}" presName="accentRepeatNode" presStyleLbl="solidFgAcc1" presStyleIdx="0" presStyleCnt="2" custScaleX="98488" custScaleY="93336" custLinFactNeighborX="-2912" custLinFactNeighborY="-975"/>
      <dgm:spPr/>
    </dgm:pt>
    <dgm:pt modelId="{AA6DA5AD-FF91-46A3-BDD9-4DB11621FE6D}" type="pres">
      <dgm:prSet presAssocID="{BC921FD3-3714-4574-A379-C7D041750834}" presName="text_2" presStyleLbl="node1" presStyleIdx="1" presStyleCnt="2" custScaleX="97865" custScaleY="128709" custLinFactNeighborX="-435" custLinFactNeighborY="-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091B0C-7408-4B0B-822D-327559C6AAB9}" type="pres">
      <dgm:prSet presAssocID="{BC921FD3-3714-4574-A379-C7D041750834}" presName="accent_2" presStyleCnt="0"/>
      <dgm:spPr/>
    </dgm:pt>
    <dgm:pt modelId="{3217BD24-2975-45D1-BD7A-01F36CB26034}" type="pres">
      <dgm:prSet presAssocID="{BC921FD3-3714-4574-A379-C7D041750834}" presName="accentRepeatNode" presStyleLbl="solidFgAcc1" presStyleIdx="1" presStyleCnt="2"/>
      <dgm:spPr/>
    </dgm:pt>
  </dgm:ptLst>
  <dgm:cxnLst>
    <dgm:cxn modelId="{07067202-03A5-4A64-8184-E5ACBF75CECA}" srcId="{BC921FD3-3714-4574-A379-C7D041750834}" destId="{27E8CBEE-802E-4E8A-A6CC-5CD26575951E}" srcOrd="3" destOrd="0" parTransId="{B15E16F1-98B1-46F5-83C1-450CEDB9C44E}" sibTransId="{87C462BD-4C68-445B-9954-AD1ADFF8BE60}"/>
    <dgm:cxn modelId="{AC8AB69F-4357-4DA4-8826-6D49151CA971}" type="presOf" srcId="{6C8185BF-6DB8-49C2-9EBF-44865E82C266}" destId="{D23F32DE-8DAF-4260-B07E-65ADE5ECD9D4}" srcOrd="0" destOrd="0" presId="urn:microsoft.com/office/officeart/2008/layout/VerticalCurvedList"/>
    <dgm:cxn modelId="{8B4737D2-C7EE-4DC9-AC98-8F7D348C206B}" srcId="{6C8185BF-6DB8-49C2-9EBF-44865E82C266}" destId="{939F1A2B-DE5F-4538-8DA7-C64C0151CA5B}" srcOrd="0" destOrd="0" parTransId="{90BD9A30-EC3F-4F5B-9608-1CA9B1488683}" sibTransId="{6E4BD586-5E93-4D29-9510-2516727E861B}"/>
    <dgm:cxn modelId="{89A80793-ACA2-41CC-A064-31EE378D674C}" srcId="{6C8185BF-6DB8-49C2-9EBF-44865E82C266}" destId="{BC921FD3-3714-4574-A379-C7D041750834}" srcOrd="1" destOrd="0" parTransId="{792FEB53-C585-41B2-8458-EF612461023A}" sibTransId="{944743B5-8009-45E0-8F65-09958440FF97}"/>
    <dgm:cxn modelId="{784897A7-3062-4153-8A79-CFC8125ED8C4}" srcId="{BC921FD3-3714-4574-A379-C7D041750834}" destId="{6B7B3AE9-272D-4F4E-B2B8-153108D7D073}" srcOrd="0" destOrd="0" parTransId="{AA13EC64-5192-4726-880B-CC0DA312782F}" sibTransId="{19BC21EE-B7AE-4B33-A090-FC713936B8B2}"/>
    <dgm:cxn modelId="{B573912A-8CD9-4297-AA28-4163907ED5A4}" type="presOf" srcId="{939F1A2B-DE5F-4538-8DA7-C64C0151CA5B}" destId="{9DBA0D3D-620F-4AC6-8C43-54B2017979E6}" srcOrd="0" destOrd="0" presId="urn:microsoft.com/office/officeart/2008/layout/VerticalCurvedList"/>
    <dgm:cxn modelId="{1C83B9D5-341E-42C7-94AC-E4E4354118D5}" type="presOf" srcId="{805B4C54-F562-4D5D-8B87-B97C664D300B}" destId="{AA6DA5AD-FF91-46A3-BDD9-4DB11621FE6D}" srcOrd="0" destOrd="3" presId="urn:microsoft.com/office/officeart/2008/layout/VerticalCurvedList"/>
    <dgm:cxn modelId="{2D9414FF-141D-4407-BD24-0A346332C69F}" type="presOf" srcId="{BC921FD3-3714-4574-A379-C7D041750834}" destId="{AA6DA5AD-FF91-46A3-BDD9-4DB11621FE6D}" srcOrd="0" destOrd="0" presId="urn:microsoft.com/office/officeart/2008/layout/VerticalCurvedList"/>
    <dgm:cxn modelId="{6B1FFBDF-05FD-48BA-9302-2560AA99CE42}" type="presOf" srcId="{80C9C2D9-D1D0-46B3-911D-6FEF29F65CFB}" destId="{AA6DA5AD-FF91-46A3-BDD9-4DB11621FE6D}" srcOrd="0" destOrd="2" presId="urn:microsoft.com/office/officeart/2008/layout/VerticalCurvedList"/>
    <dgm:cxn modelId="{7E4C67A2-948B-4911-A3DB-55DED8AABFB2}" type="presOf" srcId="{6B7B3AE9-272D-4F4E-B2B8-153108D7D073}" destId="{AA6DA5AD-FF91-46A3-BDD9-4DB11621FE6D}" srcOrd="0" destOrd="1" presId="urn:microsoft.com/office/officeart/2008/layout/VerticalCurvedList"/>
    <dgm:cxn modelId="{DEFDE962-0B8A-4131-8007-6499CB376A28}" type="presOf" srcId="{62DE8851-8BA3-4438-BCE3-A65B1277F88C}" destId="{9DBA0D3D-620F-4AC6-8C43-54B2017979E6}" srcOrd="0" destOrd="1" presId="urn:microsoft.com/office/officeart/2008/layout/VerticalCurvedList"/>
    <dgm:cxn modelId="{AE19404A-AF0F-4DD4-867A-9869A1B29258}" srcId="{939F1A2B-DE5F-4538-8DA7-C64C0151CA5B}" destId="{62DE8851-8BA3-4438-BCE3-A65B1277F88C}" srcOrd="0" destOrd="0" parTransId="{D7FB8A2B-B573-4E0C-B557-A430F45596A6}" sibTransId="{93AF2044-19B6-4243-99B4-E054BF8AFABD}"/>
    <dgm:cxn modelId="{9D8F683F-8125-46AE-A244-108B4D7763A1}" srcId="{BC921FD3-3714-4574-A379-C7D041750834}" destId="{805B4C54-F562-4D5D-8B87-B97C664D300B}" srcOrd="2" destOrd="0" parTransId="{A37C723C-A53A-49A5-8CC3-CACB3355F669}" sibTransId="{4EFC4774-3F06-47C5-9041-AC12DBA515E2}"/>
    <dgm:cxn modelId="{B7103522-773B-4379-96AE-74DE620E55F2}" type="presOf" srcId="{93AF2044-19B6-4243-99B4-E054BF8AFABD}" destId="{28674B04-74A5-4B1C-B251-896348132C0F}" srcOrd="0" destOrd="0" presId="urn:microsoft.com/office/officeart/2008/layout/VerticalCurvedList"/>
    <dgm:cxn modelId="{7F08BDBF-8C49-4007-A612-D38977F629FB}" type="presOf" srcId="{27E8CBEE-802E-4E8A-A6CC-5CD26575951E}" destId="{AA6DA5AD-FF91-46A3-BDD9-4DB11621FE6D}" srcOrd="0" destOrd="4" presId="urn:microsoft.com/office/officeart/2008/layout/VerticalCurvedList"/>
    <dgm:cxn modelId="{97FE1D72-242B-448E-9815-6383DBF55702}" type="presOf" srcId="{7D5B7A16-B855-42A3-97E7-6CD96888A499}" destId="{9DBA0D3D-620F-4AC6-8C43-54B2017979E6}" srcOrd="0" destOrd="2" presId="urn:microsoft.com/office/officeart/2008/layout/VerticalCurvedList"/>
    <dgm:cxn modelId="{AF6B836D-F37E-41CA-A6D5-5708470DAF33}" srcId="{BC921FD3-3714-4574-A379-C7D041750834}" destId="{80C9C2D9-D1D0-46B3-911D-6FEF29F65CFB}" srcOrd="1" destOrd="0" parTransId="{48B363DB-2ADE-4A15-940A-12D5B4F97070}" sibTransId="{E1715EEA-5A1D-4D54-939B-04464F65A1C1}"/>
    <dgm:cxn modelId="{E34C6B85-50BA-4F4F-BF8C-9CDE93A8C8B0}" srcId="{939F1A2B-DE5F-4538-8DA7-C64C0151CA5B}" destId="{7D5B7A16-B855-42A3-97E7-6CD96888A499}" srcOrd="1" destOrd="0" parTransId="{0D717043-458B-48BC-9961-17753FCDA4D2}" sibTransId="{1F8BC526-F374-40D9-A043-853D35448420}"/>
    <dgm:cxn modelId="{2556F6A0-02DF-4391-AD89-C6935DCE5E3E}" type="presParOf" srcId="{D23F32DE-8DAF-4260-B07E-65ADE5ECD9D4}" destId="{5E0C9601-17D5-4BD4-B914-487474944E63}" srcOrd="0" destOrd="0" presId="urn:microsoft.com/office/officeart/2008/layout/VerticalCurvedList"/>
    <dgm:cxn modelId="{C3068FD0-6BF9-4898-BF4F-992FCEDD2009}" type="presParOf" srcId="{5E0C9601-17D5-4BD4-B914-487474944E63}" destId="{81A48669-0472-46B1-9419-903F3DCFA346}" srcOrd="0" destOrd="0" presId="urn:microsoft.com/office/officeart/2008/layout/VerticalCurvedList"/>
    <dgm:cxn modelId="{7B80137B-5BFA-4D48-8F30-8C105101A35B}" type="presParOf" srcId="{81A48669-0472-46B1-9419-903F3DCFA346}" destId="{38D942C8-9756-4B5D-800C-03007B4D5B02}" srcOrd="0" destOrd="0" presId="urn:microsoft.com/office/officeart/2008/layout/VerticalCurvedList"/>
    <dgm:cxn modelId="{B46A0D6B-F65C-4418-BBE2-AB6314C7E966}" type="presParOf" srcId="{81A48669-0472-46B1-9419-903F3DCFA346}" destId="{28674B04-74A5-4B1C-B251-896348132C0F}" srcOrd="1" destOrd="0" presId="urn:microsoft.com/office/officeart/2008/layout/VerticalCurvedList"/>
    <dgm:cxn modelId="{5B250144-FEEB-48E5-A6E4-15FF8F93FE56}" type="presParOf" srcId="{81A48669-0472-46B1-9419-903F3DCFA346}" destId="{25DCF471-1E03-476D-8676-8BF66DAFF157}" srcOrd="2" destOrd="0" presId="urn:microsoft.com/office/officeart/2008/layout/VerticalCurvedList"/>
    <dgm:cxn modelId="{E24ED89D-9E16-473E-8ABB-4892026956CA}" type="presParOf" srcId="{81A48669-0472-46B1-9419-903F3DCFA346}" destId="{A92BEDD3-9A9E-49CF-931E-D02F62F99D72}" srcOrd="3" destOrd="0" presId="urn:microsoft.com/office/officeart/2008/layout/VerticalCurvedList"/>
    <dgm:cxn modelId="{D4B2FAA0-960F-4569-8600-A5B34F3EE2C5}" type="presParOf" srcId="{5E0C9601-17D5-4BD4-B914-487474944E63}" destId="{9DBA0D3D-620F-4AC6-8C43-54B2017979E6}" srcOrd="1" destOrd="0" presId="urn:microsoft.com/office/officeart/2008/layout/VerticalCurvedList"/>
    <dgm:cxn modelId="{805E2666-0B57-48BA-BBA2-F1031B602733}" type="presParOf" srcId="{5E0C9601-17D5-4BD4-B914-487474944E63}" destId="{F5B5D135-7FAB-4342-ADB6-FB691C8DD838}" srcOrd="2" destOrd="0" presId="urn:microsoft.com/office/officeart/2008/layout/VerticalCurvedList"/>
    <dgm:cxn modelId="{4F0328FA-6650-4242-8FF6-3D30BF325C36}" type="presParOf" srcId="{F5B5D135-7FAB-4342-ADB6-FB691C8DD838}" destId="{9ED902FD-D591-4542-B0DD-74E3B16D7CB5}" srcOrd="0" destOrd="0" presId="urn:microsoft.com/office/officeart/2008/layout/VerticalCurvedList"/>
    <dgm:cxn modelId="{F7B3E270-A46B-45DD-A162-6EB53392051F}" type="presParOf" srcId="{5E0C9601-17D5-4BD4-B914-487474944E63}" destId="{AA6DA5AD-FF91-46A3-BDD9-4DB11621FE6D}" srcOrd="3" destOrd="0" presId="urn:microsoft.com/office/officeart/2008/layout/VerticalCurvedList"/>
    <dgm:cxn modelId="{7C3DE73D-DFE7-4D11-998D-57A5D8A5A408}" type="presParOf" srcId="{5E0C9601-17D5-4BD4-B914-487474944E63}" destId="{63091B0C-7408-4B0B-822D-327559C6AAB9}" srcOrd="4" destOrd="0" presId="urn:microsoft.com/office/officeart/2008/layout/VerticalCurvedList"/>
    <dgm:cxn modelId="{D3413818-ECE7-4238-80AC-29A93275B658}" type="presParOf" srcId="{63091B0C-7408-4B0B-822D-327559C6AAB9}" destId="{3217BD24-2975-45D1-BD7A-01F36CB2603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3B6F39-D14B-4E92-AD48-38F489406DB7}" type="doc">
      <dgm:prSet loTypeId="urn:microsoft.com/office/officeart/2005/8/layout/hierarchy4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37FA0900-6820-4093-B7E0-45FF89449717}">
      <dgm:prSet phldrT="[Текст]" custT="1"/>
      <dgm:spPr/>
      <dgm:t>
        <a:bodyPr/>
        <a:lstStyle/>
        <a:p>
          <a:r>
            <a:rPr lang="ru-RU" sz="2400" b="1" dirty="0" smtClean="0"/>
            <a:t>Применять информацию из текста при решении учебно-познавательных и учебно-практических задач </a:t>
          </a:r>
          <a:endParaRPr lang="ru-RU" sz="2400" b="1" dirty="0"/>
        </a:p>
      </dgm:t>
    </dgm:pt>
    <dgm:pt modelId="{4E4A9DC3-650F-487B-B056-3F6B0459F014}" type="parTrans" cxnId="{1C58BADA-2557-4C8F-8AEB-0125DFC3093F}">
      <dgm:prSet/>
      <dgm:spPr/>
      <dgm:t>
        <a:bodyPr/>
        <a:lstStyle/>
        <a:p>
          <a:endParaRPr lang="ru-RU"/>
        </a:p>
      </dgm:t>
    </dgm:pt>
    <dgm:pt modelId="{40B98E15-7E07-4127-AF7F-3B0E9FD330F0}" type="sibTrans" cxnId="{1C58BADA-2557-4C8F-8AEB-0125DFC3093F}">
      <dgm:prSet/>
      <dgm:spPr/>
      <dgm:t>
        <a:bodyPr/>
        <a:lstStyle/>
        <a:p>
          <a:endParaRPr lang="ru-RU"/>
        </a:p>
      </dgm:t>
    </dgm:pt>
    <dgm:pt modelId="{1D238C9D-C700-4387-A8F7-96D25177FAD1}">
      <dgm:prSet phldrT="[Текст]" custT="1"/>
      <dgm:spPr>
        <a:solidFill>
          <a:srgbClr val="009242"/>
        </a:solidFill>
      </dgm:spPr>
      <dgm:t>
        <a:bodyPr/>
        <a:lstStyle/>
        <a:p>
          <a:r>
            <a:rPr lang="ru-RU" sz="2200" b="1" dirty="0" smtClean="0"/>
            <a:t>Трактовать физический смысл используемых величин, их обозначения и единицы измерения</a:t>
          </a:r>
        </a:p>
        <a:p>
          <a:r>
            <a:rPr lang="ru-RU" sz="2200" b="1" dirty="0" smtClean="0"/>
            <a:t>Выделять приборы для измерения</a:t>
          </a:r>
        </a:p>
        <a:p>
          <a:r>
            <a:rPr lang="ru-RU" sz="2200" b="1" dirty="0" smtClean="0"/>
            <a:t>Различать словесную формулировку и математическое выражение закона, формулы</a:t>
          </a:r>
        </a:p>
      </dgm:t>
    </dgm:pt>
    <dgm:pt modelId="{E6897483-27CE-44B5-920C-8F8314F13FF5}" type="parTrans" cxnId="{F4D3BCC1-5937-4B12-81A7-116B4C823C72}">
      <dgm:prSet/>
      <dgm:spPr/>
      <dgm:t>
        <a:bodyPr/>
        <a:lstStyle/>
        <a:p>
          <a:endParaRPr lang="ru-RU"/>
        </a:p>
      </dgm:t>
    </dgm:pt>
    <dgm:pt modelId="{47327A58-019D-47A5-867D-54AE3EEA5CD3}" type="sibTrans" cxnId="{F4D3BCC1-5937-4B12-81A7-116B4C823C72}">
      <dgm:prSet/>
      <dgm:spPr/>
      <dgm:t>
        <a:bodyPr/>
        <a:lstStyle/>
        <a:p>
          <a:endParaRPr lang="ru-RU"/>
        </a:p>
      </dgm:t>
    </dgm:pt>
    <dgm:pt modelId="{3B5FC0FB-3DC3-4BC5-85CE-739413313444}">
      <dgm:prSet phldrT="[Текст]" custT="1"/>
      <dgm:spPr>
        <a:solidFill>
          <a:srgbClr val="EC8946"/>
        </a:solidFill>
      </dgm:spPr>
      <dgm:t>
        <a:bodyPr/>
        <a:lstStyle/>
        <a:p>
          <a:r>
            <a:rPr lang="ru-RU" sz="2200" b="1" dirty="0" smtClean="0"/>
            <a:t>Проводить прямые измерения физических величин с использованием измерительных приборов</a:t>
          </a:r>
          <a:endParaRPr lang="ru-RU" sz="2200" b="1" dirty="0"/>
        </a:p>
      </dgm:t>
    </dgm:pt>
    <dgm:pt modelId="{1F75B0B1-76F3-43B4-9B00-E0B117E0A530}" type="parTrans" cxnId="{4E58E20F-042F-4E4A-A29C-6AB48429E78A}">
      <dgm:prSet/>
      <dgm:spPr/>
      <dgm:t>
        <a:bodyPr/>
        <a:lstStyle/>
        <a:p>
          <a:endParaRPr lang="ru-RU"/>
        </a:p>
      </dgm:t>
    </dgm:pt>
    <dgm:pt modelId="{09662688-531C-40A9-B1CE-3868B171145E}" type="sibTrans" cxnId="{4E58E20F-042F-4E4A-A29C-6AB48429E78A}">
      <dgm:prSet/>
      <dgm:spPr/>
      <dgm:t>
        <a:bodyPr/>
        <a:lstStyle/>
        <a:p>
          <a:endParaRPr lang="ru-RU"/>
        </a:p>
      </dgm:t>
    </dgm:pt>
    <dgm:pt modelId="{68A82FA5-9EE6-41BA-ADF7-E1870EA0FF0A}">
      <dgm:prSet phldrT="[Текст]" custT="1"/>
      <dgm:spPr>
        <a:solidFill>
          <a:srgbClr val="EC8946"/>
        </a:solidFill>
      </dgm:spPr>
      <dgm:t>
        <a:bodyPr/>
        <a:lstStyle/>
        <a:p>
          <a:r>
            <a:rPr lang="ru-RU" sz="2200" b="1" dirty="0" smtClean="0"/>
            <a:t>Анализировать отдельные этапы проведения исследования на основе его описания</a:t>
          </a:r>
          <a:endParaRPr lang="ru-RU" sz="2200" b="1" dirty="0"/>
        </a:p>
      </dgm:t>
    </dgm:pt>
    <dgm:pt modelId="{9C47F21F-1FA2-41C2-B11E-42862CD4CFD9}" type="parTrans" cxnId="{660D2659-CFC7-4A3B-A8C2-D94C3AD5DEE5}">
      <dgm:prSet/>
      <dgm:spPr/>
      <dgm:t>
        <a:bodyPr/>
        <a:lstStyle/>
        <a:p>
          <a:endParaRPr lang="ru-RU"/>
        </a:p>
      </dgm:t>
    </dgm:pt>
    <dgm:pt modelId="{B9005E3C-A0FF-468D-8E0E-970F9F24005A}" type="sibTrans" cxnId="{660D2659-CFC7-4A3B-A8C2-D94C3AD5DEE5}">
      <dgm:prSet/>
      <dgm:spPr/>
      <dgm:t>
        <a:bodyPr/>
        <a:lstStyle/>
        <a:p>
          <a:endParaRPr lang="ru-RU"/>
        </a:p>
      </dgm:t>
    </dgm:pt>
    <dgm:pt modelId="{36D9240D-C629-4CA9-AB67-6BCDAB0BCEAB}">
      <dgm:prSet phldrT="[Текст]" custT="1"/>
      <dgm:spPr>
        <a:solidFill>
          <a:srgbClr val="009242"/>
        </a:solidFill>
      </dgm:spPr>
      <dgm:t>
        <a:bodyPr/>
        <a:lstStyle/>
        <a:p>
          <a:r>
            <a:rPr lang="ru-RU" sz="2200" b="1" dirty="0" smtClean="0"/>
            <a:t>Распознавать проявление изученных физических явлений</a:t>
          </a:r>
          <a:endParaRPr lang="en-US" sz="2200" b="1" dirty="0" smtClean="0"/>
        </a:p>
        <a:p>
          <a:r>
            <a:rPr lang="ru-RU" sz="2200" b="1" dirty="0" smtClean="0"/>
            <a:t> </a:t>
          </a:r>
          <a:endParaRPr lang="ru-RU" sz="2200" b="1" dirty="0"/>
        </a:p>
      </dgm:t>
    </dgm:pt>
    <dgm:pt modelId="{64A2D757-C791-4E67-86FE-D5A077388551}" type="parTrans" cxnId="{30A8F99B-9FAE-4FD6-82B5-3DCD43AE4A90}">
      <dgm:prSet/>
      <dgm:spPr/>
      <dgm:t>
        <a:bodyPr/>
        <a:lstStyle/>
        <a:p>
          <a:endParaRPr lang="ru-RU"/>
        </a:p>
      </dgm:t>
    </dgm:pt>
    <dgm:pt modelId="{8948013E-69F3-41AC-9FA7-281DD83F214C}" type="sibTrans" cxnId="{30A8F99B-9FAE-4FD6-82B5-3DCD43AE4A90}">
      <dgm:prSet/>
      <dgm:spPr/>
      <dgm:t>
        <a:bodyPr/>
        <a:lstStyle/>
        <a:p>
          <a:endParaRPr lang="ru-RU"/>
        </a:p>
      </dgm:t>
    </dgm:pt>
    <dgm:pt modelId="{01502E8E-05E7-452A-BD49-B2BCDD19FE40}">
      <dgm:prSet phldrT="[Текст]" custT="1"/>
      <dgm:spPr>
        <a:solidFill>
          <a:srgbClr val="EC8946"/>
        </a:solidFill>
      </dgm:spPr>
      <dgm:t>
        <a:bodyPr/>
        <a:lstStyle/>
        <a:p>
          <a:r>
            <a:rPr lang="ru-RU" sz="2200" b="1" dirty="0" smtClean="0"/>
            <a:t>Проводить косвенные измерения физических величин, исследование зависимостей между величинами</a:t>
          </a:r>
          <a:endParaRPr lang="ru-RU" sz="2200" b="1" dirty="0"/>
        </a:p>
      </dgm:t>
    </dgm:pt>
    <dgm:pt modelId="{6B74AF13-3DB6-4EEE-8CD6-0F31CE39C87A}" type="parTrans" cxnId="{95B9D9B6-D27A-43A6-8A76-7F976D6BE923}">
      <dgm:prSet/>
      <dgm:spPr/>
      <dgm:t>
        <a:bodyPr/>
        <a:lstStyle/>
        <a:p>
          <a:endParaRPr lang="ru-RU"/>
        </a:p>
      </dgm:t>
    </dgm:pt>
    <dgm:pt modelId="{A14E2BB8-C51F-41B6-A6B5-49C01C410734}" type="sibTrans" cxnId="{95B9D9B6-D27A-43A6-8A76-7F976D6BE923}">
      <dgm:prSet/>
      <dgm:spPr/>
      <dgm:t>
        <a:bodyPr/>
        <a:lstStyle/>
        <a:p>
          <a:endParaRPr lang="ru-RU"/>
        </a:p>
      </dgm:t>
    </dgm:pt>
    <dgm:pt modelId="{091D11F1-0D10-4D7A-B304-860CFE40EBBB}" type="pres">
      <dgm:prSet presAssocID="{843B6F39-D14B-4E92-AD48-38F489406DB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24C1FF5-B6A9-4DE7-AD3C-572804DF89AB}" type="pres">
      <dgm:prSet presAssocID="{37FA0900-6820-4093-B7E0-45FF89449717}" presName="vertOne" presStyleCnt="0"/>
      <dgm:spPr/>
    </dgm:pt>
    <dgm:pt modelId="{040664A2-5EF0-4C25-BF5C-5B41BA7DB38E}" type="pres">
      <dgm:prSet presAssocID="{37FA0900-6820-4093-B7E0-45FF89449717}" presName="txOne" presStyleLbl="node0" presStyleIdx="0" presStyleCnt="1" custScaleY="39429" custLinFactNeighborX="17381" custLinFactNeighborY="-205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C44112-1DC3-4D4E-AFC6-4B68E2DC806E}" type="pres">
      <dgm:prSet presAssocID="{37FA0900-6820-4093-B7E0-45FF89449717}" presName="parTransOne" presStyleCnt="0"/>
      <dgm:spPr/>
    </dgm:pt>
    <dgm:pt modelId="{4BB9FE8A-A074-4D7F-8364-89BF0ECB22EC}" type="pres">
      <dgm:prSet presAssocID="{37FA0900-6820-4093-B7E0-45FF89449717}" presName="horzOne" presStyleCnt="0"/>
      <dgm:spPr/>
    </dgm:pt>
    <dgm:pt modelId="{690FC797-9158-4235-9AB5-5B1F9E48DE3A}" type="pres">
      <dgm:prSet presAssocID="{1D238C9D-C700-4387-A8F7-96D25177FAD1}" presName="vertTwo" presStyleCnt="0"/>
      <dgm:spPr/>
    </dgm:pt>
    <dgm:pt modelId="{D83A440B-6F31-4E6D-96F6-12D39834C162}" type="pres">
      <dgm:prSet presAssocID="{1D238C9D-C700-4387-A8F7-96D25177FAD1}" presName="txTwo" presStyleLbl="node2" presStyleIdx="0" presStyleCnt="2" custScaleX="101641" custScaleY="112965" custLinFactNeighborX="-254" custLinFactNeighborY="-662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EE6F05-0EA5-4728-8375-5AFD30E12A89}" type="pres">
      <dgm:prSet presAssocID="{1D238C9D-C700-4387-A8F7-96D25177FAD1}" presName="parTransTwo" presStyleCnt="0"/>
      <dgm:spPr/>
    </dgm:pt>
    <dgm:pt modelId="{7BF4BE28-F147-438C-B3A9-59DE1CE1D32A}" type="pres">
      <dgm:prSet presAssocID="{1D238C9D-C700-4387-A8F7-96D25177FAD1}" presName="horzTwo" presStyleCnt="0"/>
      <dgm:spPr/>
    </dgm:pt>
    <dgm:pt modelId="{84706DB0-6FC2-4324-931E-19C2DB47E437}" type="pres">
      <dgm:prSet presAssocID="{3B5FC0FB-3DC3-4BC5-85CE-739413313444}" presName="vertThree" presStyleCnt="0"/>
      <dgm:spPr/>
    </dgm:pt>
    <dgm:pt modelId="{08E7C277-2C72-430B-9DA3-F8889D89EDC5}" type="pres">
      <dgm:prSet presAssocID="{3B5FC0FB-3DC3-4BC5-85CE-739413313444}" presName="txThree" presStyleLbl="node3" presStyleIdx="0" presStyleCnt="3" custScaleX="152641" custLinFactNeighborX="7026" custLinFactNeighborY="-16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3801CD-78E5-4A95-B6E7-05D0366B4755}" type="pres">
      <dgm:prSet presAssocID="{3B5FC0FB-3DC3-4BC5-85CE-739413313444}" presName="horzThree" presStyleCnt="0"/>
      <dgm:spPr/>
    </dgm:pt>
    <dgm:pt modelId="{F210D85D-3310-4CF0-AA0D-144FAA0BE9B2}" type="pres">
      <dgm:prSet presAssocID="{09662688-531C-40A9-B1CE-3868B171145E}" presName="sibSpaceThree" presStyleCnt="0"/>
      <dgm:spPr/>
    </dgm:pt>
    <dgm:pt modelId="{9E041369-4695-4026-AC5A-11BA426AB216}" type="pres">
      <dgm:prSet presAssocID="{68A82FA5-9EE6-41BA-ADF7-E1870EA0FF0A}" presName="vertThree" presStyleCnt="0"/>
      <dgm:spPr/>
    </dgm:pt>
    <dgm:pt modelId="{6038F56E-DF3C-4D34-A058-E9E451417383}" type="pres">
      <dgm:prSet presAssocID="{68A82FA5-9EE6-41BA-ADF7-E1870EA0FF0A}" presName="txThree" presStyleLbl="node3" presStyleIdx="1" presStyleCnt="3" custScaleX="150095" custLinFactNeighborX="33838" custLinFactNeighborY="-21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E9ABC7-1B7E-4742-B99F-E6C3ADA9A927}" type="pres">
      <dgm:prSet presAssocID="{68A82FA5-9EE6-41BA-ADF7-E1870EA0FF0A}" presName="horzThree" presStyleCnt="0"/>
      <dgm:spPr/>
    </dgm:pt>
    <dgm:pt modelId="{F67E23AB-7BA1-4394-81D0-1274720453A4}" type="pres">
      <dgm:prSet presAssocID="{47327A58-019D-47A5-867D-54AE3EEA5CD3}" presName="sibSpaceTwo" presStyleCnt="0"/>
      <dgm:spPr/>
    </dgm:pt>
    <dgm:pt modelId="{24CED0DA-D9E9-47F7-A719-A9A29115B95B}" type="pres">
      <dgm:prSet presAssocID="{36D9240D-C629-4CA9-AB67-6BCDAB0BCEAB}" presName="vertTwo" presStyleCnt="0"/>
      <dgm:spPr/>
    </dgm:pt>
    <dgm:pt modelId="{7699072B-353A-4349-9644-95BAD894663F}" type="pres">
      <dgm:prSet presAssocID="{36D9240D-C629-4CA9-AB67-6BCDAB0BCEAB}" presName="txTwo" presStyleLbl="node2" presStyleIdx="1" presStyleCnt="2" custScaleX="139105" custScaleY="106237" custLinFactNeighborX="4352" custLinFactNeighborY="-511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5C9382-94C5-4018-BD11-391713DED07B}" type="pres">
      <dgm:prSet presAssocID="{36D9240D-C629-4CA9-AB67-6BCDAB0BCEAB}" presName="parTransTwo" presStyleCnt="0"/>
      <dgm:spPr/>
    </dgm:pt>
    <dgm:pt modelId="{CBF344A2-DB37-4669-BB3B-02C90181CB13}" type="pres">
      <dgm:prSet presAssocID="{36D9240D-C629-4CA9-AB67-6BCDAB0BCEAB}" presName="horzTwo" presStyleCnt="0"/>
      <dgm:spPr/>
    </dgm:pt>
    <dgm:pt modelId="{277F436D-8545-4AA3-BBD0-6331F92A9E5A}" type="pres">
      <dgm:prSet presAssocID="{01502E8E-05E7-452A-BD49-B2BCDD19FE40}" presName="vertThree" presStyleCnt="0"/>
      <dgm:spPr/>
    </dgm:pt>
    <dgm:pt modelId="{B61D8D60-6750-418B-B6F4-24E4EB01BBF9}" type="pres">
      <dgm:prSet presAssocID="{01502E8E-05E7-452A-BD49-B2BCDD19FE40}" presName="txThree" presStyleLbl="node3" presStyleIdx="2" presStyleCnt="3" custScaleX="155663" custLinFactNeighborX="14005" custLinFactNeighborY="47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2D2D68-7D3E-47F1-AB37-14B83EAFB7E5}" type="pres">
      <dgm:prSet presAssocID="{01502E8E-05E7-452A-BD49-B2BCDD19FE40}" presName="horzThree" presStyleCnt="0"/>
      <dgm:spPr/>
    </dgm:pt>
  </dgm:ptLst>
  <dgm:cxnLst>
    <dgm:cxn modelId="{6BC579E3-73CC-4B12-AF80-9F71214D04FD}" type="presOf" srcId="{37FA0900-6820-4093-B7E0-45FF89449717}" destId="{040664A2-5EF0-4C25-BF5C-5B41BA7DB38E}" srcOrd="0" destOrd="0" presId="urn:microsoft.com/office/officeart/2005/8/layout/hierarchy4"/>
    <dgm:cxn modelId="{1C58BADA-2557-4C8F-8AEB-0125DFC3093F}" srcId="{843B6F39-D14B-4E92-AD48-38F489406DB7}" destId="{37FA0900-6820-4093-B7E0-45FF89449717}" srcOrd="0" destOrd="0" parTransId="{4E4A9DC3-650F-487B-B056-3F6B0459F014}" sibTransId="{40B98E15-7E07-4127-AF7F-3B0E9FD330F0}"/>
    <dgm:cxn modelId="{A485DEFD-0614-422F-8875-B6DE1A37658C}" type="presOf" srcId="{01502E8E-05E7-452A-BD49-B2BCDD19FE40}" destId="{B61D8D60-6750-418B-B6F4-24E4EB01BBF9}" srcOrd="0" destOrd="0" presId="urn:microsoft.com/office/officeart/2005/8/layout/hierarchy4"/>
    <dgm:cxn modelId="{4E58E20F-042F-4E4A-A29C-6AB48429E78A}" srcId="{1D238C9D-C700-4387-A8F7-96D25177FAD1}" destId="{3B5FC0FB-3DC3-4BC5-85CE-739413313444}" srcOrd="0" destOrd="0" parTransId="{1F75B0B1-76F3-43B4-9B00-E0B117E0A530}" sibTransId="{09662688-531C-40A9-B1CE-3868B171145E}"/>
    <dgm:cxn modelId="{660D2659-CFC7-4A3B-A8C2-D94C3AD5DEE5}" srcId="{1D238C9D-C700-4387-A8F7-96D25177FAD1}" destId="{68A82FA5-9EE6-41BA-ADF7-E1870EA0FF0A}" srcOrd="1" destOrd="0" parTransId="{9C47F21F-1FA2-41C2-B11E-42862CD4CFD9}" sibTransId="{B9005E3C-A0FF-468D-8E0E-970F9F24005A}"/>
    <dgm:cxn modelId="{F0AF455C-06D2-420C-9E49-A2094EBE0353}" type="presOf" srcId="{1D238C9D-C700-4387-A8F7-96D25177FAD1}" destId="{D83A440B-6F31-4E6D-96F6-12D39834C162}" srcOrd="0" destOrd="0" presId="urn:microsoft.com/office/officeart/2005/8/layout/hierarchy4"/>
    <dgm:cxn modelId="{6261E30F-A490-4106-BF91-BF19E01FBAC1}" type="presOf" srcId="{68A82FA5-9EE6-41BA-ADF7-E1870EA0FF0A}" destId="{6038F56E-DF3C-4D34-A058-E9E451417383}" srcOrd="0" destOrd="0" presId="urn:microsoft.com/office/officeart/2005/8/layout/hierarchy4"/>
    <dgm:cxn modelId="{95B9D9B6-D27A-43A6-8A76-7F976D6BE923}" srcId="{36D9240D-C629-4CA9-AB67-6BCDAB0BCEAB}" destId="{01502E8E-05E7-452A-BD49-B2BCDD19FE40}" srcOrd="0" destOrd="0" parTransId="{6B74AF13-3DB6-4EEE-8CD6-0F31CE39C87A}" sibTransId="{A14E2BB8-C51F-41B6-A6B5-49C01C410734}"/>
    <dgm:cxn modelId="{30A8F99B-9FAE-4FD6-82B5-3DCD43AE4A90}" srcId="{37FA0900-6820-4093-B7E0-45FF89449717}" destId="{36D9240D-C629-4CA9-AB67-6BCDAB0BCEAB}" srcOrd="1" destOrd="0" parTransId="{64A2D757-C791-4E67-86FE-D5A077388551}" sibTransId="{8948013E-69F3-41AC-9FA7-281DD83F214C}"/>
    <dgm:cxn modelId="{6B674D9E-9A5F-4A20-8063-3220AB03E4FB}" type="presOf" srcId="{36D9240D-C629-4CA9-AB67-6BCDAB0BCEAB}" destId="{7699072B-353A-4349-9644-95BAD894663F}" srcOrd="0" destOrd="0" presId="urn:microsoft.com/office/officeart/2005/8/layout/hierarchy4"/>
    <dgm:cxn modelId="{32AC1253-0088-437B-BE00-470BAB91424C}" type="presOf" srcId="{3B5FC0FB-3DC3-4BC5-85CE-739413313444}" destId="{08E7C277-2C72-430B-9DA3-F8889D89EDC5}" srcOrd="0" destOrd="0" presId="urn:microsoft.com/office/officeart/2005/8/layout/hierarchy4"/>
    <dgm:cxn modelId="{E5BF0FC1-9FA2-4AF9-B6E1-759174618FD9}" type="presOf" srcId="{843B6F39-D14B-4E92-AD48-38F489406DB7}" destId="{091D11F1-0D10-4D7A-B304-860CFE40EBBB}" srcOrd="0" destOrd="0" presId="urn:microsoft.com/office/officeart/2005/8/layout/hierarchy4"/>
    <dgm:cxn modelId="{F4D3BCC1-5937-4B12-81A7-116B4C823C72}" srcId="{37FA0900-6820-4093-B7E0-45FF89449717}" destId="{1D238C9D-C700-4387-A8F7-96D25177FAD1}" srcOrd="0" destOrd="0" parTransId="{E6897483-27CE-44B5-920C-8F8314F13FF5}" sibTransId="{47327A58-019D-47A5-867D-54AE3EEA5CD3}"/>
    <dgm:cxn modelId="{9A6DFD9C-F2F5-4AC6-BDEF-CF4329FAE23C}" type="presParOf" srcId="{091D11F1-0D10-4D7A-B304-860CFE40EBBB}" destId="{824C1FF5-B6A9-4DE7-AD3C-572804DF89AB}" srcOrd="0" destOrd="0" presId="urn:microsoft.com/office/officeart/2005/8/layout/hierarchy4"/>
    <dgm:cxn modelId="{EF084844-CBB8-4CC5-AD60-561625DF8EE1}" type="presParOf" srcId="{824C1FF5-B6A9-4DE7-AD3C-572804DF89AB}" destId="{040664A2-5EF0-4C25-BF5C-5B41BA7DB38E}" srcOrd="0" destOrd="0" presId="urn:microsoft.com/office/officeart/2005/8/layout/hierarchy4"/>
    <dgm:cxn modelId="{7E2C378D-FD5A-4FC8-ACC8-4E8D50BD2369}" type="presParOf" srcId="{824C1FF5-B6A9-4DE7-AD3C-572804DF89AB}" destId="{9EC44112-1DC3-4D4E-AFC6-4B68E2DC806E}" srcOrd="1" destOrd="0" presId="urn:microsoft.com/office/officeart/2005/8/layout/hierarchy4"/>
    <dgm:cxn modelId="{EE27B609-7D6F-480E-A14D-7A975E7BCDF7}" type="presParOf" srcId="{824C1FF5-B6A9-4DE7-AD3C-572804DF89AB}" destId="{4BB9FE8A-A074-4D7F-8364-89BF0ECB22EC}" srcOrd="2" destOrd="0" presId="urn:microsoft.com/office/officeart/2005/8/layout/hierarchy4"/>
    <dgm:cxn modelId="{BB0828B6-6619-42CF-A461-F617BC46A6ED}" type="presParOf" srcId="{4BB9FE8A-A074-4D7F-8364-89BF0ECB22EC}" destId="{690FC797-9158-4235-9AB5-5B1F9E48DE3A}" srcOrd="0" destOrd="0" presId="urn:microsoft.com/office/officeart/2005/8/layout/hierarchy4"/>
    <dgm:cxn modelId="{ED46E001-25FB-4C8B-81F4-1C6C58106F62}" type="presParOf" srcId="{690FC797-9158-4235-9AB5-5B1F9E48DE3A}" destId="{D83A440B-6F31-4E6D-96F6-12D39834C162}" srcOrd="0" destOrd="0" presId="urn:microsoft.com/office/officeart/2005/8/layout/hierarchy4"/>
    <dgm:cxn modelId="{A26ECCF6-9D25-40BD-84B8-BBAC823624C0}" type="presParOf" srcId="{690FC797-9158-4235-9AB5-5B1F9E48DE3A}" destId="{DEEE6F05-0EA5-4728-8375-5AFD30E12A89}" srcOrd="1" destOrd="0" presId="urn:microsoft.com/office/officeart/2005/8/layout/hierarchy4"/>
    <dgm:cxn modelId="{98C9DEE9-5B74-46F8-AB1F-F67E9DF2F2B9}" type="presParOf" srcId="{690FC797-9158-4235-9AB5-5B1F9E48DE3A}" destId="{7BF4BE28-F147-438C-B3A9-59DE1CE1D32A}" srcOrd="2" destOrd="0" presId="urn:microsoft.com/office/officeart/2005/8/layout/hierarchy4"/>
    <dgm:cxn modelId="{1754168A-62A6-43D5-9CC8-3A7819222F76}" type="presParOf" srcId="{7BF4BE28-F147-438C-B3A9-59DE1CE1D32A}" destId="{84706DB0-6FC2-4324-931E-19C2DB47E437}" srcOrd="0" destOrd="0" presId="urn:microsoft.com/office/officeart/2005/8/layout/hierarchy4"/>
    <dgm:cxn modelId="{F85F9A65-02AB-4E6A-B58F-085A1220C353}" type="presParOf" srcId="{84706DB0-6FC2-4324-931E-19C2DB47E437}" destId="{08E7C277-2C72-430B-9DA3-F8889D89EDC5}" srcOrd="0" destOrd="0" presId="urn:microsoft.com/office/officeart/2005/8/layout/hierarchy4"/>
    <dgm:cxn modelId="{37A4A0E0-D70D-49F3-89C3-D11B39C2E8D4}" type="presParOf" srcId="{84706DB0-6FC2-4324-931E-19C2DB47E437}" destId="{CF3801CD-78E5-4A95-B6E7-05D0366B4755}" srcOrd="1" destOrd="0" presId="urn:microsoft.com/office/officeart/2005/8/layout/hierarchy4"/>
    <dgm:cxn modelId="{8A7F3A3A-18E1-4E61-AC86-FDA63F080E7B}" type="presParOf" srcId="{7BF4BE28-F147-438C-B3A9-59DE1CE1D32A}" destId="{F210D85D-3310-4CF0-AA0D-144FAA0BE9B2}" srcOrd="1" destOrd="0" presId="urn:microsoft.com/office/officeart/2005/8/layout/hierarchy4"/>
    <dgm:cxn modelId="{DF5D0C04-6DA5-444D-8630-6D5AF3D0B429}" type="presParOf" srcId="{7BF4BE28-F147-438C-B3A9-59DE1CE1D32A}" destId="{9E041369-4695-4026-AC5A-11BA426AB216}" srcOrd="2" destOrd="0" presId="urn:microsoft.com/office/officeart/2005/8/layout/hierarchy4"/>
    <dgm:cxn modelId="{360EC2A2-FA65-422E-B71F-1331E51D0998}" type="presParOf" srcId="{9E041369-4695-4026-AC5A-11BA426AB216}" destId="{6038F56E-DF3C-4D34-A058-E9E451417383}" srcOrd="0" destOrd="0" presId="urn:microsoft.com/office/officeart/2005/8/layout/hierarchy4"/>
    <dgm:cxn modelId="{85070016-223D-4CD1-BEC5-C525A65118B0}" type="presParOf" srcId="{9E041369-4695-4026-AC5A-11BA426AB216}" destId="{C9E9ABC7-1B7E-4742-B99F-E6C3ADA9A927}" srcOrd="1" destOrd="0" presId="urn:microsoft.com/office/officeart/2005/8/layout/hierarchy4"/>
    <dgm:cxn modelId="{9E2DF2FA-1CD8-4FB3-B1EF-35AFF7C90873}" type="presParOf" srcId="{4BB9FE8A-A074-4D7F-8364-89BF0ECB22EC}" destId="{F67E23AB-7BA1-4394-81D0-1274720453A4}" srcOrd="1" destOrd="0" presId="urn:microsoft.com/office/officeart/2005/8/layout/hierarchy4"/>
    <dgm:cxn modelId="{78B67BCC-EAED-45DC-8CDA-97659E063F9F}" type="presParOf" srcId="{4BB9FE8A-A074-4D7F-8364-89BF0ECB22EC}" destId="{24CED0DA-D9E9-47F7-A719-A9A29115B95B}" srcOrd="2" destOrd="0" presId="urn:microsoft.com/office/officeart/2005/8/layout/hierarchy4"/>
    <dgm:cxn modelId="{754F12EB-FC96-40F7-96BF-3CA97EF85749}" type="presParOf" srcId="{24CED0DA-D9E9-47F7-A719-A9A29115B95B}" destId="{7699072B-353A-4349-9644-95BAD894663F}" srcOrd="0" destOrd="0" presId="urn:microsoft.com/office/officeart/2005/8/layout/hierarchy4"/>
    <dgm:cxn modelId="{FAF93C8B-4744-4F5E-885A-D9A3D1F9A306}" type="presParOf" srcId="{24CED0DA-D9E9-47F7-A719-A9A29115B95B}" destId="{525C9382-94C5-4018-BD11-391713DED07B}" srcOrd="1" destOrd="0" presId="urn:microsoft.com/office/officeart/2005/8/layout/hierarchy4"/>
    <dgm:cxn modelId="{54AC71B2-C860-4463-BABD-7B308321445E}" type="presParOf" srcId="{24CED0DA-D9E9-47F7-A719-A9A29115B95B}" destId="{CBF344A2-DB37-4669-BB3B-02C90181CB13}" srcOrd="2" destOrd="0" presId="urn:microsoft.com/office/officeart/2005/8/layout/hierarchy4"/>
    <dgm:cxn modelId="{6E17618D-78F6-4812-81EA-A330579BF1E0}" type="presParOf" srcId="{CBF344A2-DB37-4669-BB3B-02C90181CB13}" destId="{277F436D-8545-4AA3-BBD0-6331F92A9E5A}" srcOrd="0" destOrd="0" presId="urn:microsoft.com/office/officeart/2005/8/layout/hierarchy4"/>
    <dgm:cxn modelId="{6D9196AD-A81B-4CF1-8513-FF1D4807C612}" type="presParOf" srcId="{277F436D-8545-4AA3-BBD0-6331F92A9E5A}" destId="{B61D8D60-6750-418B-B6F4-24E4EB01BBF9}" srcOrd="0" destOrd="0" presId="urn:microsoft.com/office/officeart/2005/8/layout/hierarchy4"/>
    <dgm:cxn modelId="{36879A30-21BC-4BE6-B3DC-29825B68AD95}" type="presParOf" srcId="{277F436D-8545-4AA3-BBD0-6331F92A9E5A}" destId="{522D2D68-7D3E-47F1-AB37-14B83EAFB7E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2D1C5C-FF5C-4B62-85F0-AA4214F8CB85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E527836-B79B-43C2-AAB9-4B194AD63380}">
      <dgm:prSet phldrT="[Текст]" custT="1"/>
      <dgm:spPr/>
      <dgm:t>
        <a:bodyPr/>
        <a:lstStyle/>
        <a:p>
          <a:r>
            <a:rPr lang="ru-RU" sz="2400" b="1" i="0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Выявлять и характеризовать существенные </a:t>
          </a:r>
          <a:r>
            <a:rPr lang="ru-RU" sz="2400" b="1" i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признаки</a:t>
          </a:r>
          <a:r>
            <a:rPr lang="ru-RU" sz="2400" b="1" i="0" baseline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ru-RU" sz="2400" b="1" i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явления или процесса</a:t>
          </a:r>
          <a:endParaRPr lang="ru-RU" sz="2400" b="1" i="0" dirty="0" smtClean="0">
            <a:solidFill>
              <a:schemeClr val="bg1"/>
            </a:solidFill>
            <a:effectLst/>
            <a:latin typeface="+mn-lt"/>
            <a:ea typeface="+mn-ea"/>
            <a:cs typeface="+mn-cs"/>
          </a:endParaRPr>
        </a:p>
        <a:p>
          <a:r>
            <a:rPr lang="ru-RU" sz="2400" b="1" dirty="0" smtClean="0"/>
            <a:t>Различать </a:t>
          </a:r>
          <a:r>
            <a:rPr lang="ru-RU" sz="2400" b="1" dirty="0" smtClean="0"/>
            <a:t>для данного явления основные свойства или условия протекания явления</a:t>
          </a:r>
          <a:endParaRPr lang="ru-RU" sz="2400" b="1" dirty="0"/>
        </a:p>
      </dgm:t>
    </dgm:pt>
    <dgm:pt modelId="{9FDCF16E-6FDA-4878-A417-7E25DA72E939}" type="parTrans" cxnId="{A3DF0446-D91F-4C5B-B80A-E0D616B37EF4}">
      <dgm:prSet/>
      <dgm:spPr/>
      <dgm:t>
        <a:bodyPr/>
        <a:lstStyle/>
        <a:p>
          <a:endParaRPr lang="ru-RU"/>
        </a:p>
      </dgm:t>
    </dgm:pt>
    <dgm:pt modelId="{2BA731A7-CD74-4AA7-9445-9368A3E31E5F}" type="sibTrans" cxnId="{A3DF0446-D91F-4C5B-B80A-E0D616B37EF4}">
      <dgm:prSet/>
      <dgm:spPr/>
      <dgm:t>
        <a:bodyPr/>
        <a:lstStyle/>
        <a:p>
          <a:endParaRPr lang="ru-RU"/>
        </a:p>
      </dgm:t>
    </dgm:pt>
    <dgm:pt modelId="{2297B661-3811-48D0-BAED-5D14873D2D30}">
      <dgm:prSet phldrT="[Текст]" custT="1"/>
      <dgm:spPr/>
      <dgm:t>
        <a:bodyPr/>
        <a:lstStyle/>
        <a:p>
          <a:r>
            <a:rPr lang="ru-RU" sz="2800" b="1" dirty="0" smtClean="0"/>
            <a:t>Решать расчётные задачи, используя законы и формулы, связывающие физические величины (комбинированная задача)</a:t>
          </a:r>
          <a:endParaRPr lang="ru-RU" sz="2800" b="1" dirty="0"/>
        </a:p>
      </dgm:t>
    </dgm:pt>
    <dgm:pt modelId="{5A61E6D9-A64C-4B0A-9064-0E3F2451ADC9}" type="parTrans" cxnId="{754E74BB-5C6B-4C3C-8F43-15DC89AC7AE6}">
      <dgm:prSet/>
      <dgm:spPr/>
      <dgm:t>
        <a:bodyPr/>
        <a:lstStyle/>
        <a:p>
          <a:endParaRPr lang="ru-RU"/>
        </a:p>
      </dgm:t>
    </dgm:pt>
    <dgm:pt modelId="{98A38771-9B76-4322-A00B-61DF0877D83B}" type="sibTrans" cxnId="{754E74BB-5C6B-4C3C-8F43-15DC89AC7AE6}">
      <dgm:prSet/>
      <dgm:spPr/>
      <dgm:t>
        <a:bodyPr/>
        <a:lstStyle/>
        <a:p>
          <a:endParaRPr lang="ru-RU"/>
        </a:p>
      </dgm:t>
    </dgm:pt>
    <dgm:pt modelId="{67DD487D-98CF-437A-9E99-34DDE8FE8AEE}">
      <dgm:prSet custT="1"/>
      <dgm:spPr/>
      <dgm:t>
        <a:bodyPr/>
        <a:lstStyle/>
        <a:p>
          <a:r>
            <a:rPr lang="ru-RU" sz="2800" b="1" dirty="0" smtClean="0"/>
            <a:t>Объяснять физические процессы и свойства тел </a:t>
          </a:r>
        </a:p>
      </dgm:t>
    </dgm:pt>
    <dgm:pt modelId="{44D3F7B5-DBAE-4DA1-9A9C-A9D668F9DD88}" type="parTrans" cxnId="{302776A6-2C13-42B0-AB65-19CB91F6F42A}">
      <dgm:prSet/>
      <dgm:spPr/>
      <dgm:t>
        <a:bodyPr/>
        <a:lstStyle/>
        <a:p>
          <a:endParaRPr lang="ru-RU"/>
        </a:p>
      </dgm:t>
    </dgm:pt>
    <dgm:pt modelId="{31004C15-0DA1-4A81-AF33-F82B2649666A}" type="sibTrans" cxnId="{302776A6-2C13-42B0-AB65-19CB91F6F42A}">
      <dgm:prSet/>
      <dgm:spPr/>
      <dgm:t>
        <a:bodyPr/>
        <a:lstStyle/>
        <a:p>
          <a:endParaRPr lang="ru-RU"/>
        </a:p>
      </dgm:t>
    </dgm:pt>
    <dgm:pt modelId="{9DD4A257-447E-46AF-B91A-EEDE6988829B}" type="pres">
      <dgm:prSet presAssocID="{4B2D1C5C-FF5C-4B62-85F0-AA4214F8CB8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AF3BCD-3B66-4A7D-BD9D-6783B9D4E72D}" type="pres">
      <dgm:prSet presAssocID="{BE527836-B79B-43C2-AAB9-4B194AD63380}" presName="composite" presStyleCnt="0"/>
      <dgm:spPr/>
    </dgm:pt>
    <dgm:pt modelId="{FC668074-4305-4EDE-8237-B19BECF2C19D}" type="pres">
      <dgm:prSet presAssocID="{BE527836-B79B-43C2-AAB9-4B194AD63380}" presName="imgShp" presStyleLbl="fgImgPlace1" presStyleIdx="0" presStyleCnt="3" custScaleX="157825" custScaleY="146333" custLinFactNeighborX="-93691" custLinFactNeighborY="2176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36F98391-9720-4E9D-922C-C8EB1EC78C22}" type="pres">
      <dgm:prSet presAssocID="{BE527836-B79B-43C2-AAB9-4B194AD63380}" presName="txShp" presStyleLbl="node1" presStyleIdx="0" presStyleCnt="3" custScaleX="139551" custScaleY="172866" custLinFactNeighborX="4432" custLinFactNeighborY="226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63115-BC1E-44D3-8646-C01FF7A557F5}" type="pres">
      <dgm:prSet presAssocID="{2BA731A7-CD74-4AA7-9445-9368A3E31E5F}" presName="spacing" presStyleCnt="0"/>
      <dgm:spPr/>
    </dgm:pt>
    <dgm:pt modelId="{AD96B51A-12BF-4E93-88C1-6805FABFB765}" type="pres">
      <dgm:prSet presAssocID="{67DD487D-98CF-437A-9E99-34DDE8FE8AEE}" presName="composite" presStyleCnt="0"/>
      <dgm:spPr/>
    </dgm:pt>
    <dgm:pt modelId="{0FB4469A-D1F7-40FE-B0E2-E7721624656E}" type="pres">
      <dgm:prSet presAssocID="{67DD487D-98CF-437A-9E99-34DDE8FE8AEE}" presName="imgShp" presStyleLbl="fgImgPlace1" presStyleIdx="1" presStyleCnt="3" custScaleX="163319" custScaleY="143895" custLinFactNeighborX="-88784" custLinFactNeighborY="421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24CC3DFD-4065-4DBD-AFE6-4A81DBA35611}" type="pres">
      <dgm:prSet presAssocID="{67DD487D-98CF-437A-9E99-34DDE8FE8AEE}" presName="txShp" presStyleLbl="node1" presStyleIdx="1" presStyleCnt="3" custScaleX="133967" custScaleY="88516" custLinFactNeighborX="6737" custLinFactNeighborY="5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DFBF1A-804A-4EA7-AD97-D884DEE730DA}" type="pres">
      <dgm:prSet presAssocID="{31004C15-0DA1-4A81-AF33-F82B2649666A}" presName="spacing" presStyleCnt="0"/>
      <dgm:spPr/>
    </dgm:pt>
    <dgm:pt modelId="{18A7C779-4B74-4379-AD33-97A21561FB00}" type="pres">
      <dgm:prSet presAssocID="{2297B661-3811-48D0-BAED-5D14873D2D30}" presName="composite" presStyleCnt="0"/>
      <dgm:spPr/>
    </dgm:pt>
    <dgm:pt modelId="{74D59AB5-1963-4DA3-A7CD-EE8F1D163811}" type="pres">
      <dgm:prSet presAssocID="{2297B661-3811-48D0-BAED-5D14873D2D30}" presName="imgShp" presStyleLbl="fgImgPlace1" presStyleIdx="2" presStyleCnt="3" custScaleX="156474" custScaleY="140258" custLinFactNeighborX="-89946" custLinFactNeighborY="-717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E2990C57-D79E-4443-89C4-1BBECCEC1E58}" type="pres">
      <dgm:prSet presAssocID="{2297B661-3811-48D0-BAED-5D14873D2D30}" presName="txShp" presStyleLbl="node1" presStyleIdx="2" presStyleCnt="3" custScaleX="139774" custScaleY="115827" custLinFactNeighborX="5683" custLinFactNeighborY="-2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2776A6-2C13-42B0-AB65-19CB91F6F42A}" srcId="{4B2D1C5C-FF5C-4B62-85F0-AA4214F8CB85}" destId="{67DD487D-98CF-437A-9E99-34DDE8FE8AEE}" srcOrd="1" destOrd="0" parTransId="{44D3F7B5-DBAE-4DA1-9A9C-A9D668F9DD88}" sibTransId="{31004C15-0DA1-4A81-AF33-F82B2649666A}"/>
    <dgm:cxn modelId="{754E74BB-5C6B-4C3C-8F43-15DC89AC7AE6}" srcId="{4B2D1C5C-FF5C-4B62-85F0-AA4214F8CB85}" destId="{2297B661-3811-48D0-BAED-5D14873D2D30}" srcOrd="2" destOrd="0" parTransId="{5A61E6D9-A64C-4B0A-9064-0E3F2451ADC9}" sibTransId="{98A38771-9B76-4322-A00B-61DF0877D83B}"/>
    <dgm:cxn modelId="{268620C6-DA40-494F-88EB-8F1CC4279CB1}" type="presOf" srcId="{67DD487D-98CF-437A-9E99-34DDE8FE8AEE}" destId="{24CC3DFD-4065-4DBD-AFE6-4A81DBA35611}" srcOrd="0" destOrd="0" presId="urn:microsoft.com/office/officeart/2005/8/layout/vList3"/>
    <dgm:cxn modelId="{0225A78B-48FE-400A-8D0D-E0A55D9D036E}" type="presOf" srcId="{2297B661-3811-48D0-BAED-5D14873D2D30}" destId="{E2990C57-D79E-4443-89C4-1BBECCEC1E58}" srcOrd="0" destOrd="0" presId="urn:microsoft.com/office/officeart/2005/8/layout/vList3"/>
    <dgm:cxn modelId="{A354C365-F23C-4305-A340-804C81A4D3D9}" type="presOf" srcId="{4B2D1C5C-FF5C-4B62-85F0-AA4214F8CB85}" destId="{9DD4A257-447E-46AF-B91A-EEDE6988829B}" srcOrd="0" destOrd="0" presId="urn:microsoft.com/office/officeart/2005/8/layout/vList3"/>
    <dgm:cxn modelId="{A3DF0446-D91F-4C5B-B80A-E0D616B37EF4}" srcId="{4B2D1C5C-FF5C-4B62-85F0-AA4214F8CB85}" destId="{BE527836-B79B-43C2-AAB9-4B194AD63380}" srcOrd="0" destOrd="0" parTransId="{9FDCF16E-6FDA-4878-A417-7E25DA72E939}" sibTransId="{2BA731A7-CD74-4AA7-9445-9368A3E31E5F}"/>
    <dgm:cxn modelId="{8559DA15-A122-4AC0-818B-C643FF6CB731}" type="presOf" srcId="{BE527836-B79B-43C2-AAB9-4B194AD63380}" destId="{36F98391-9720-4E9D-922C-C8EB1EC78C22}" srcOrd="0" destOrd="0" presId="urn:microsoft.com/office/officeart/2005/8/layout/vList3"/>
    <dgm:cxn modelId="{9A273E2E-DD5A-43E1-A4E9-BC80FC5CA796}" type="presParOf" srcId="{9DD4A257-447E-46AF-B91A-EEDE6988829B}" destId="{C1AF3BCD-3B66-4A7D-BD9D-6783B9D4E72D}" srcOrd="0" destOrd="0" presId="urn:microsoft.com/office/officeart/2005/8/layout/vList3"/>
    <dgm:cxn modelId="{E532F5AD-1FB5-41E8-AAF2-F10775EB1538}" type="presParOf" srcId="{C1AF3BCD-3B66-4A7D-BD9D-6783B9D4E72D}" destId="{FC668074-4305-4EDE-8237-B19BECF2C19D}" srcOrd="0" destOrd="0" presId="urn:microsoft.com/office/officeart/2005/8/layout/vList3"/>
    <dgm:cxn modelId="{C3D38AED-6B0B-4B2E-B628-8F0C16C6A145}" type="presParOf" srcId="{C1AF3BCD-3B66-4A7D-BD9D-6783B9D4E72D}" destId="{36F98391-9720-4E9D-922C-C8EB1EC78C22}" srcOrd="1" destOrd="0" presId="urn:microsoft.com/office/officeart/2005/8/layout/vList3"/>
    <dgm:cxn modelId="{B3E1404E-0998-425A-9583-1D5C9F678EC9}" type="presParOf" srcId="{9DD4A257-447E-46AF-B91A-EEDE6988829B}" destId="{4D763115-BC1E-44D3-8646-C01FF7A557F5}" srcOrd="1" destOrd="0" presId="urn:microsoft.com/office/officeart/2005/8/layout/vList3"/>
    <dgm:cxn modelId="{7C2661A5-1E8F-43FE-A8C7-05335205185F}" type="presParOf" srcId="{9DD4A257-447E-46AF-B91A-EEDE6988829B}" destId="{AD96B51A-12BF-4E93-88C1-6805FABFB765}" srcOrd="2" destOrd="0" presId="urn:microsoft.com/office/officeart/2005/8/layout/vList3"/>
    <dgm:cxn modelId="{8D82D0FC-2911-40CD-BA41-B4BFF9C19D4B}" type="presParOf" srcId="{AD96B51A-12BF-4E93-88C1-6805FABFB765}" destId="{0FB4469A-D1F7-40FE-B0E2-E7721624656E}" srcOrd="0" destOrd="0" presId="urn:microsoft.com/office/officeart/2005/8/layout/vList3"/>
    <dgm:cxn modelId="{59EE8903-E1CF-438E-8E4E-4A03A7306DA2}" type="presParOf" srcId="{AD96B51A-12BF-4E93-88C1-6805FABFB765}" destId="{24CC3DFD-4065-4DBD-AFE6-4A81DBA35611}" srcOrd="1" destOrd="0" presId="urn:microsoft.com/office/officeart/2005/8/layout/vList3"/>
    <dgm:cxn modelId="{AF706A83-FF1D-4B00-A429-81FBF493720A}" type="presParOf" srcId="{9DD4A257-447E-46AF-B91A-EEDE6988829B}" destId="{6BDFBF1A-804A-4EA7-AD97-D884DEE730DA}" srcOrd="3" destOrd="0" presId="urn:microsoft.com/office/officeart/2005/8/layout/vList3"/>
    <dgm:cxn modelId="{7CA24201-4BBC-4A7A-B99E-98A7112A1E88}" type="presParOf" srcId="{9DD4A257-447E-46AF-B91A-EEDE6988829B}" destId="{18A7C779-4B74-4379-AD33-97A21561FB00}" srcOrd="4" destOrd="0" presId="urn:microsoft.com/office/officeart/2005/8/layout/vList3"/>
    <dgm:cxn modelId="{8EB13C88-EA9E-48FF-84C6-D81D261CCA49}" type="presParOf" srcId="{18A7C779-4B74-4379-AD33-97A21561FB00}" destId="{74D59AB5-1963-4DA3-A7CD-EE8F1D163811}" srcOrd="0" destOrd="0" presId="urn:microsoft.com/office/officeart/2005/8/layout/vList3"/>
    <dgm:cxn modelId="{AF5B1FBF-CDE6-49AC-9BA7-75718991AE7E}" type="presParOf" srcId="{18A7C779-4B74-4379-AD33-97A21561FB00}" destId="{E2990C57-D79E-4443-89C4-1BBECCEC1E5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A10D20-3192-412A-8E47-0B3E95EC76F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C93F1ED-6DF4-4D34-BC67-DF2693BBBC27}">
      <dgm:prSet phldrT="[Текст]" custT="1"/>
      <dgm:spPr/>
      <dgm:t>
        <a:bodyPr/>
        <a:lstStyle/>
        <a:p>
          <a:r>
            <a:rPr lang="ru-RU" sz="2200" b="1" dirty="0" smtClean="0">
              <a:latin typeface="+mn-lt"/>
            </a:rPr>
            <a:t>Проводить по самостоятельно составленному плану опыт, небольшое исследование по установлению особенностей объекта изучения, причинно-следственных связей и зависимостей объектов между собой</a:t>
          </a:r>
          <a:endParaRPr lang="ru-RU" sz="2200" b="1" dirty="0">
            <a:latin typeface="+mn-lt"/>
          </a:endParaRPr>
        </a:p>
      </dgm:t>
    </dgm:pt>
    <dgm:pt modelId="{612D280C-8CC0-4998-8ADE-31E7EB7495C4}" type="parTrans" cxnId="{2DB33898-03EB-4305-BB53-E9007CCFF979}">
      <dgm:prSet/>
      <dgm:spPr/>
      <dgm:t>
        <a:bodyPr/>
        <a:lstStyle/>
        <a:p>
          <a:endParaRPr lang="ru-RU"/>
        </a:p>
      </dgm:t>
    </dgm:pt>
    <dgm:pt modelId="{BC9A4B3D-EA45-4BC6-B1FF-F87BCFEC3217}" type="sibTrans" cxnId="{2DB33898-03EB-4305-BB53-E9007CCFF979}">
      <dgm:prSet/>
      <dgm:spPr/>
      <dgm:t>
        <a:bodyPr/>
        <a:lstStyle/>
        <a:p>
          <a:endParaRPr lang="ru-RU"/>
        </a:p>
      </dgm:t>
    </dgm:pt>
    <dgm:pt modelId="{2DC8D0D7-7B7C-40EE-9E4A-FD940428499B}">
      <dgm:prSet custT="1"/>
      <dgm:spPr/>
      <dgm:t>
        <a:bodyPr/>
        <a:lstStyle/>
        <a:p>
          <a:r>
            <a:rPr lang="ru-RU" sz="2200" b="1" smtClean="0">
              <a:latin typeface="+mn-lt"/>
            </a:rPr>
            <a:t>Оценивать применимость и достоверность информации, полученной в ходе</a:t>
          </a:r>
          <a:br>
            <a:rPr lang="ru-RU" sz="2200" b="1" smtClean="0">
              <a:latin typeface="+mn-lt"/>
            </a:rPr>
          </a:br>
          <a:r>
            <a:rPr lang="ru-RU" sz="2200" b="1" smtClean="0">
              <a:latin typeface="+mn-lt"/>
            </a:rPr>
            <a:t>исследования (эксперимента)</a:t>
          </a:r>
          <a:endParaRPr lang="ru-RU" sz="2200" b="1" dirty="0" smtClean="0">
            <a:latin typeface="+mn-lt"/>
          </a:endParaRPr>
        </a:p>
      </dgm:t>
    </dgm:pt>
    <dgm:pt modelId="{5CC606D8-4C14-498D-BFDC-55810C60376A}" type="parTrans" cxnId="{8E8EF310-51EA-40A5-882C-67DC48087A8A}">
      <dgm:prSet/>
      <dgm:spPr/>
      <dgm:t>
        <a:bodyPr/>
        <a:lstStyle/>
        <a:p>
          <a:endParaRPr lang="ru-RU"/>
        </a:p>
      </dgm:t>
    </dgm:pt>
    <dgm:pt modelId="{3BCAF73F-2524-4835-ABC5-FA56C8E82775}" type="sibTrans" cxnId="{8E8EF310-51EA-40A5-882C-67DC48087A8A}">
      <dgm:prSet/>
      <dgm:spPr/>
      <dgm:t>
        <a:bodyPr/>
        <a:lstStyle/>
        <a:p>
          <a:endParaRPr lang="ru-RU"/>
        </a:p>
      </dgm:t>
    </dgm:pt>
    <dgm:pt modelId="{604ED297-7654-400D-A821-BE96187A4AD1}">
      <dgm:prSet custT="1"/>
      <dgm:spPr/>
      <dgm:t>
        <a:bodyPr/>
        <a:lstStyle/>
        <a:p>
          <a:r>
            <a:rPr lang="ru-RU" sz="2200" b="1" smtClean="0">
              <a:latin typeface="+mn-lt"/>
            </a:rPr>
            <a:t>Самостоятельно формулировать обобщения и выводы по результатам проведённого наблюдения, опыта, исследования, владеть инструментами оценки достоверности полученных выводов и обобщений</a:t>
          </a:r>
          <a:endParaRPr lang="ru-RU" sz="2200" b="1" dirty="0" smtClean="0">
            <a:latin typeface="+mn-lt"/>
          </a:endParaRPr>
        </a:p>
      </dgm:t>
    </dgm:pt>
    <dgm:pt modelId="{BCC1E098-2BD7-491C-AA84-D356B6ECA11E}" type="parTrans" cxnId="{38B7CFD3-B23F-4011-8200-3A950F03C642}">
      <dgm:prSet/>
      <dgm:spPr/>
      <dgm:t>
        <a:bodyPr/>
        <a:lstStyle/>
        <a:p>
          <a:endParaRPr lang="ru-RU"/>
        </a:p>
      </dgm:t>
    </dgm:pt>
    <dgm:pt modelId="{00D046F6-7016-43D1-897F-D2E05EF188FE}" type="sibTrans" cxnId="{38B7CFD3-B23F-4011-8200-3A950F03C642}">
      <dgm:prSet/>
      <dgm:spPr/>
      <dgm:t>
        <a:bodyPr/>
        <a:lstStyle/>
        <a:p>
          <a:endParaRPr lang="ru-RU"/>
        </a:p>
      </dgm:t>
    </dgm:pt>
    <dgm:pt modelId="{481CE586-F8AD-4027-ABA0-2CA61BC458D4}">
      <dgm:prSet custT="1"/>
      <dgm:spPr/>
      <dgm:t>
        <a:bodyPr/>
        <a:lstStyle/>
        <a:p>
          <a:r>
            <a:rPr lang="ru-RU" sz="2200" b="1" smtClean="0">
              <a:latin typeface="+mn-lt"/>
            </a:rPr>
            <a:t>Прогнозировать возможное дальнейшее развитие процессов, событий и их</a:t>
          </a:r>
          <a:br>
            <a:rPr lang="ru-RU" sz="2200" b="1" smtClean="0">
              <a:latin typeface="+mn-lt"/>
            </a:rPr>
          </a:br>
          <a:r>
            <a:rPr lang="ru-RU" sz="2200" b="1" smtClean="0">
              <a:latin typeface="+mn-lt"/>
            </a:rPr>
            <a:t>последствия</a:t>
          </a:r>
          <a:endParaRPr lang="ru-RU" sz="2200" b="1" dirty="0" smtClean="0">
            <a:latin typeface="+mn-lt"/>
          </a:endParaRPr>
        </a:p>
      </dgm:t>
    </dgm:pt>
    <dgm:pt modelId="{C1EBCAFC-30A8-4DC0-8ED2-88B94072FAC4}" type="parTrans" cxnId="{83AE8CEC-5F9A-491C-BB22-725D7043B53B}">
      <dgm:prSet/>
      <dgm:spPr/>
      <dgm:t>
        <a:bodyPr/>
        <a:lstStyle/>
        <a:p>
          <a:endParaRPr lang="ru-RU"/>
        </a:p>
      </dgm:t>
    </dgm:pt>
    <dgm:pt modelId="{1681AF4B-8F94-449A-8884-1DC25091E020}" type="sibTrans" cxnId="{83AE8CEC-5F9A-491C-BB22-725D7043B53B}">
      <dgm:prSet/>
      <dgm:spPr/>
      <dgm:t>
        <a:bodyPr/>
        <a:lstStyle/>
        <a:p>
          <a:endParaRPr lang="ru-RU"/>
        </a:p>
      </dgm:t>
    </dgm:pt>
    <dgm:pt modelId="{B52492FF-1325-40F8-9D59-5DC1DB4F4F3B}">
      <dgm:prSet custT="1"/>
      <dgm:spPr/>
      <dgm:t>
        <a:bodyPr/>
        <a:lstStyle/>
        <a:p>
          <a:r>
            <a:rPr lang="ru-RU" sz="2200" b="1" smtClean="0">
              <a:latin typeface="+mn-lt"/>
            </a:rPr>
            <a:t>Формировать гипотезу об истинности собственных суждений</a:t>
          </a:r>
          <a:endParaRPr lang="ru-RU" sz="2200" b="1" dirty="0">
            <a:latin typeface="+mn-lt"/>
          </a:endParaRPr>
        </a:p>
      </dgm:t>
    </dgm:pt>
    <dgm:pt modelId="{59341DF6-6356-4F28-A45E-92B1A30A4353}" type="parTrans" cxnId="{8793785B-2DCB-4CD8-86EB-54079E418562}">
      <dgm:prSet/>
      <dgm:spPr/>
      <dgm:t>
        <a:bodyPr/>
        <a:lstStyle/>
        <a:p>
          <a:endParaRPr lang="ru-RU"/>
        </a:p>
      </dgm:t>
    </dgm:pt>
    <dgm:pt modelId="{1F119354-5414-4299-806B-DFE903C1CB6F}" type="sibTrans" cxnId="{8793785B-2DCB-4CD8-86EB-54079E418562}">
      <dgm:prSet/>
      <dgm:spPr/>
      <dgm:t>
        <a:bodyPr/>
        <a:lstStyle/>
        <a:p>
          <a:endParaRPr lang="ru-RU"/>
        </a:p>
      </dgm:t>
    </dgm:pt>
    <dgm:pt modelId="{D858B907-EACC-4A1A-975E-F9466C6FBEAB}" type="pres">
      <dgm:prSet presAssocID="{18A10D20-3192-412A-8E47-0B3E95EC76F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B149AD9-D4AE-4B1F-82D8-3B160E285B1D}" type="pres">
      <dgm:prSet presAssocID="{18A10D20-3192-412A-8E47-0B3E95EC76F6}" presName="Name1" presStyleCnt="0"/>
      <dgm:spPr/>
    </dgm:pt>
    <dgm:pt modelId="{2BBFBF0A-D498-4DDE-86B4-E485AB38F31E}" type="pres">
      <dgm:prSet presAssocID="{18A10D20-3192-412A-8E47-0B3E95EC76F6}" presName="cycle" presStyleCnt="0"/>
      <dgm:spPr/>
    </dgm:pt>
    <dgm:pt modelId="{02CC4D61-7795-4BD3-8614-D5E52601948F}" type="pres">
      <dgm:prSet presAssocID="{18A10D20-3192-412A-8E47-0B3E95EC76F6}" presName="srcNode" presStyleLbl="node1" presStyleIdx="0" presStyleCnt="5"/>
      <dgm:spPr/>
    </dgm:pt>
    <dgm:pt modelId="{03E0164B-DB0A-438C-933C-0463830274C3}" type="pres">
      <dgm:prSet presAssocID="{18A10D20-3192-412A-8E47-0B3E95EC76F6}" presName="conn" presStyleLbl="parChTrans1D2" presStyleIdx="0" presStyleCnt="1"/>
      <dgm:spPr/>
      <dgm:t>
        <a:bodyPr/>
        <a:lstStyle/>
        <a:p>
          <a:endParaRPr lang="ru-RU"/>
        </a:p>
      </dgm:t>
    </dgm:pt>
    <dgm:pt modelId="{E404E062-3BEA-4733-B6A7-F6AD7EB04CC7}" type="pres">
      <dgm:prSet presAssocID="{18A10D20-3192-412A-8E47-0B3E95EC76F6}" presName="extraNode" presStyleLbl="node1" presStyleIdx="0" presStyleCnt="5"/>
      <dgm:spPr/>
    </dgm:pt>
    <dgm:pt modelId="{4FDBA6BD-39AC-40E4-A86C-9F21E89FDA9E}" type="pres">
      <dgm:prSet presAssocID="{18A10D20-3192-412A-8E47-0B3E95EC76F6}" presName="dstNode" presStyleLbl="node1" presStyleIdx="0" presStyleCnt="5"/>
      <dgm:spPr/>
    </dgm:pt>
    <dgm:pt modelId="{C83F7C4E-8788-4DA2-BA70-EA1AC223F57C}" type="pres">
      <dgm:prSet presAssocID="{7C93F1ED-6DF4-4D34-BC67-DF2693BBBC27}" presName="text_1" presStyleLbl="node1" presStyleIdx="0" presStyleCnt="5" custScaleY="167987" custLinFactNeighborX="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78C89-C360-46BD-8866-8C1C2A802046}" type="pres">
      <dgm:prSet presAssocID="{7C93F1ED-6DF4-4D34-BC67-DF2693BBBC27}" presName="accent_1" presStyleCnt="0"/>
      <dgm:spPr/>
    </dgm:pt>
    <dgm:pt modelId="{B0D86A6B-CA02-4A58-A9D1-F4F2DBC467CA}" type="pres">
      <dgm:prSet presAssocID="{7C93F1ED-6DF4-4D34-BC67-DF2693BBBC27}" presName="accentRepeatNode" presStyleLbl="solidFgAcc1" presStyleIdx="0" presStyleCnt="5"/>
      <dgm:spPr/>
    </dgm:pt>
    <dgm:pt modelId="{CA07C893-39E6-4893-A960-3530B0AA0713}" type="pres">
      <dgm:prSet presAssocID="{2DC8D0D7-7B7C-40EE-9E4A-FD940428499B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DA971-D765-4006-B88F-071267E507B6}" type="pres">
      <dgm:prSet presAssocID="{2DC8D0D7-7B7C-40EE-9E4A-FD940428499B}" presName="accent_2" presStyleCnt="0"/>
      <dgm:spPr/>
    </dgm:pt>
    <dgm:pt modelId="{BD00A9C4-13A2-4CC3-9F35-2A5FD9ABC2F1}" type="pres">
      <dgm:prSet presAssocID="{2DC8D0D7-7B7C-40EE-9E4A-FD940428499B}" presName="accentRepeatNode" presStyleLbl="solidFgAcc1" presStyleIdx="1" presStyleCnt="5"/>
      <dgm:spPr/>
    </dgm:pt>
    <dgm:pt modelId="{C5167047-C85B-4D82-90E0-4BF94E0E6538}" type="pres">
      <dgm:prSet presAssocID="{604ED297-7654-400D-A821-BE96187A4AD1}" presName="text_3" presStyleLbl="node1" presStyleIdx="2" presStyleCnt="5" custScaleY="152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A96B21-C97F-4056-8935-A91D52D713FE}" type="pres">
      <dgm:prSet presAssocID="{604ED297-7654-400D-A821-BE96187A4AD1}" presName="accent_3" presStyleCnt="0"/>
      <dgm:spPr/>
    </dgm:pt>
    <dgm:pt modelId="{D472AAFE-96DC-4D19-A1CC-E25542227DD3}" type="pres">
      <dgm:prSet presAssocID="{604ED297-7654-400D-A821-BE96187A4AD1}" presName="accentRepeatNode" presStyleLbl="solidFgAcc1" presStyleIdx="2" presStyleCnt="5"/>
      <dgm:spPr/>
    </dgm:pt>
    <dgm:pt modelId="{CC6FCFAB-005F-4C80-93D0-58B9E5E5F197}" type="pres">
      <dgm:prSet presAssocID="{481CE586-F8AD-4027-ABA0-2CA61BC458D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73CFF-0FEB-4672-AA4A-DF5D80FCBEAC}" type="pres">
      <dgm:prSet presAssocID="{481CE586-F8AD-4027-ABA0-2CA61BC458D4}" presName="accent_4" presStyleCnt="0"/>
      <dgm:spPr/>
    </dgm:pt>
    <dgm:pt modelId="{572445BA-5907-445A-A41C-DBF0043B4395}" type="pres">
      <dgm:prSet presAssocID="{481CE586-F8AD-4027-ABA0-2CA61BC458D4}" presName="accentRepeatNode" presStyleLbl="solidFgAcc1" presStyleIdx="3" presStyleCnt="5"/>
      <dgm:spPr/>
    </dgm:pt>
    <dgm:pt modelId="{925545ED-4ACA-4AF3-85F3-BC5F852B71CB}" type="pres">
      <dgm:prSet presAssocID="{B52492FF-1325-40F8-9D59-5DC1DB4F4F3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64DFF-F4BB-44A0-B120-8EA802C08E12}" type="pres">
      <dgm:prSet presAssocID="{B52492FF-1325-40F8-9D59-5DC1DB4F4F3B}" presName="accent_5" presStyleCnt="0"/>
      <dgm:spPr/>
    </dgm:pt>
    <dgm:pt modelId="{2F5B1DB0-3ACB-4169-AE61-A2A6D92EA69F}" type="pres">
      <dgm:prSet presAssocID="{B52492FF-1325-40F8-9D59-5DC1DB4F4F3B}" presName="accentRepeatNode" presStyleLbl="solidFgAcc1" presStyleIdx="4" presStyleCnt="5"/>
      <dgm:spPr/>
    </dgm:pt>
  </dgm:ptLst>
  <dgm:cxnLst>
    <dgm:cxn modelId="{8793785B-2DCB-4CD8-86EB-54079E418562}" srcId="{18A10D20-3192-412A-8E47-0B3E95EC76F6}" destId="{B52492FF-1325-40F8-9D59-5DC1DB4F4F3B}" srcOrd="4" destOrd="0" parTransId="{59341DF6-6356-4F28-A45E-92B1A30A4353}" sibTransId="{1F119354-5414-4299-806B-DFE903C1CB6F}"/>
    <dgm:cxn modelId="{F37B92A0-5820-4FD8-8C6A-F30EFDE06B87}" type="presOf" srcId="{18A10D20-3192-412A-8E47-0B3E95EC76F6}" destId="{D858B907-EACC-4A1A-975E-F9466C6FBEAB}" srcOrd="0" destOrd="0" presId="urn:microsoft.com/office/officeart/2008/layout/VerticalCurvedList"/>
    <dgm:cxn modelId="{2DB33898-03EB-4305-BB53-E9007CCFF979}" srcId="{18A10D20-3192-412A-8E47-0B3E95EC76F6}" destId="{7C93F1ED-6DF4-4D34-BC67-DF2693BBBC27}" srcOrd="0" destOrd="0" parTransId="{612D280C-8CC0-4998-8ADE-31E7EB7495C4}" sibTransId="{BC9A4B3D-EA45-4BC6-B1FF-F87BCFEC3217}"/>
    <dgm:cxn modelId="{39EBA97E-F86E-40B4-81B9-6CDF51576C09}" type="presOf" srcId="{481CE586-F8AD-4027-ABA0-2CA61BC458D4}" destId="{CC6FCFAB-005F-4C80-93D0-58B9E5E5F197}" srcOrd="0" destOrd="0" presId="urn:microsoft.com/office/officeart/2008/layout/VerticalCurvedList"/>
    <dgm:cxn modelId="{4A5F128D-0D98-46C5-9C2F-DE9EB76DA45E}" type="presOf" srcId="{B52492FF-1325-40F8-9D59-5DC1DB4F4F3B}" destId="{925545ED-4ACA-4AF3-85F3-BC5F852B71CB}" srcOrd="0" destOrd="0" presId="urn:microsoft.com/office/officeart/2008/layout/VerticalCurvedList"/>
    <dgm:cxn modelId="{CFDBADF9-8D9C-4228-9232-459A0A497CDC}" type="presOf" srcId="{604ED297-7654-400D-A821-BE96187A4AD1}" destId="{C5167047-C85B-4D82-90E0-4BF94E0E6538}" srcOrd="0" destOrd="0" presId="urn:microsoft.com/office/officeart/2008/layout/VerticalCurvedList"/>
    <dgm:cxn modelId="{5C979FB0-EA81-4567-87C6-6040A99809D5}" type="presOf" srcId="{2DC8D0D7-7B7C-40EE-9E4A-FD940428499B}" destId="{CA07C893-39E6-4893-A960-3530B0AA0713}" srcOrd="0" destOrd="0" presId="urn:microsoft.com/office/officeart/2008/layout/VerticalCurvedList"/>
    <dgm:cxn modelId="{83AE8CEC-5F9A-491C-BB22-725D7043B53B}" srcId="{18A10D20-3192-412A-8E47-0B3E95EC76F6}" destId="{481CE586-F8AD-4027-ABA0-2CA61BC458D4}" srcOrd="3" destOrd="0" parTransId="{C1EBCAFC-30A8-4DC0-8ED2-88B94072FAC4}" sibTransId="{1681AF4B-8F94-449A-8884-1DC25091E020}"/>
    <dgm:cxn modelId="{C5BF0ADE-F9AC-475F-9404-EF173D5C0939}" type="presOf" srcId="{BC9A4B3D-EA45-4BC6-B1FF-F87BCFEC3217}" destId="{03E0164B-DB0A-438C-933C-0463830274C3}" srcOrd="0" destOrd="0" presId="urn:microsoft.com/office/officeart/2008/layout/VerticalCurvedList"/>
    <dgm:cxn modelId="{8E8EF310-51EA-40A5-882C-67DC48087A8A}" srcId="{18A10D20-3192-412A-8E47-0B3E95EC76F6}" destId="{2DC8D0D7-7B7C-40EE-9E4A-FD940428499B}" srcOrd="1" destOrd="0" parTransId="{5CC606D8-4C14-498D-BFDC-55810C60376A}" sibTransId="{3BCAF73F-2524-4835-ABC5-FA56C8E82775}"/>
    <dgm:cxn modelId="{6A237980-77CE-4C0A-A79F-B27725EC6D22}" type="presOf" srcId="{7C93F1ED-6DF4-4D34-BC67-DF2693BBBC27}" destId="{C83F7C4E-8788-4DA2-BA70-EA1AC223F57C}" srcOrd="0" destOrd="0" presId="urn:microsoft.com/office/officeart/2008/layout/VerticalCurvedList"/>
    <dgm:cxn modelId="{38B7CFD3-B23F-4011-8200-3A950F03C642}" srcId="{18A10D20-3192-412A-8E47-0B3E95EC76F6}" destId="{604ED297-7654-400D-A821-BE96187A4AD1}" srcOrd="2" destOrd="0" parTransId="{BCC1E098-2BD7-491C-AA84-D356B6ECA11E}" sibTransId="{00D046F6-7016-43D1-897F-D2E05EF188FE}"/>
    <dgm:cxn modelId="{F5ADF1DD-4781-44D8-BF5C-EF17FA231106}" type="presParOf" srcId="{D858B907-EACC-4A1A-975E-F9466C6FBEAB}" destId="{4B149AD9-D4AE-4B1F-82D8-3B160E285B1D}" srcOrd="0" destOrd="0" presId="urn:microsoft.com/office/officeart/2008/layout/VerticalCurvedList"/>
    <dgm:cxn modelId="{11094706-2F30-4F9D-B7EE-9DBB75C969C6}" type="presParOf" srcId="{4B149AD9-D4AE-4B1F-82D8-3B160E285B1D}" destId="{2BBFBF0A-D498-4DDE-86B4-E485AB38F31E}" srcOrd="0" destOrd="0" presId="urn:microsoft.com/office/officeart/2008/layout/VerticalCurvedList"/>
    <dgm:cxn modelId="{F439196F-586A-446C-BE2F-B5402D26134A}" type="presParOf" srcId="{2BBFBF0A-D498-4DDE-86B4-E485AB38F31E}" destId="{02CC4D61-7795-4BD3-8614-D5E52601948F}" srcOrd="0" destOrd="0" presId="urn:microsoft.com/office/officeart/2008/layout/VerticalCurvedList"/>
    <dgm:cxn modelId="{EABF27A2-BBE6-4FB6-872A-BDC13CCDB161}" type="presParOf" srcId="{2BBFBF0A-D498-4DDE-86B4-E485AB38F31E}" destId="{03E0164B-DB0A-438C-933C-0463830274C3}" srcOrd="1" destOrd="0" presId="urn:microsoft.com/office/officeart/2008/layout/VerticalCurvedList"/>
    <dgm:cxn modelId="{F45E5234-46F6-4B74-9816-9925C8800805}" type="presParOf" srcId="{2BBFBF0A-D498-4DDE-86B4-E485AB38F31E}" destId="{E404E062-3BEA-4733-B6A7-F6AD7EB04CC7}" srcOrd="2" destOrd="0" presId="urn:microsoft.com/office/officeart/2008/layout/VerticalCurvedList"/>
    <dgm:cxn modelId="{8C6BDF49-6812-4280-A3B6-11BE8F1D898F}" type="presParOf" srcId="{2BBFBF0A-D498-4DDE-86B4-E485AB38F31E}" destId="{4FDBA6BD-39AC-40E4-A86C-9F21E89FDA9E}" srcOrd="3" destOrd="0" presId="urn:microsoft.com/office/officeart/2008/layout/VerticalCurvedList"/>
    <dgm:cxn modelId="{BBD6C30D-E12A-4D81-916D-A7CAF10D345D}" type="presParOf" srcId="{4B149AD9-D4AE-4B1F-82D8-3B160E285B1D}" destId="{C83F7C4E-8788-4DA2-BA70-EA1AC223F57C}" srcOrd="1" destOrd="0" presId="urn:microsoft.com/office/officeart/2008/layout/VerticalCurvedList"/>
    <dgm:cxn modelId="{0D8F718B-7B30-456A-B530-BF8364FFE6F2}" type="presParOf" srcId="{4B149AD9-D4AE-4B1F-82D8-3B160E285B1D}" destId="{F6278C89-C360-46BD-8866-8C1C2A802046}" srcOrd="2" destOrd="0" presId="urn:microsoft.com/office/officeart/2008/layout/VerticalCurvedList"/>
    <dgm:cxn modelId="{54E64599-B416-4A60-81EF-3A048EC467C4}" type="presParOf" srcId="{F6278C89-C360-46BD-8866-8C1C2A802046}" destId="{B0D86A6B-CA02-4A58-A9D1-F4F2DBC467CA}" srcOrd="0" destOrd="0" presId="urn:microsoft.com/office/officeart/2008/layout/VerticalCurvedList"/>
    <dgm:cxn modelId="{6AF14DEF-8AFE-4C1B-9075-E207375B3134}" type="presParOf" srcId="{4B149AD9-D4AE-4B1F-82D8-3B160E285B1D}" destId="{CA07C893-39E6-4893-A960-3530B0AA0713}" srcOrd="3" destOrd="0" presId="urn:microsoft.com/office/officeart/2008/layout/VerticalCurvedList"/>
    <dgm:cxn modelId="{A83DDE48-E833-4F3A-9E97-5FE4BD33EA97}" type="presParOf" srcId="{4B149AD9-D4AE-4B1F-82D8-3B160E285B1D}" destId="{0CDDA971-D765-4006-B88F-071267E507B6}" srcOrd="4" destOrd="0" presId="urn:microsoft.com/office/officeart/2008/layout/VerticalCurvedList"/>
    <dgm:cxn modelId="{897696CA-A304-4AB1-8261-7F8A384F4DDB}" type="presParOf" srcId="{0CDDA971-D765-4006-B88F-071267E507B6}" destId="{BD00A9C4-13A2-4CC3-9F35-2A5FD9ABC2F1}" srcOrd="0" destOrd="0" presId="urn:microsoft.com/office/officeart/2008/layout/VerticalCurvedList"/>
    <dgm:cxn modelId="{007F0918-3D28-4FFB-98B6-20C9AD0A7B86}" type="presParOf" srcId="{4B149AD9-D4AE-4B1F-82D8-3B160E285B1D}" destId="{C5167047-C85B-4D82-90E0-4BF94E0E6538}" srcOrd="5" destOrd="0" presId="urn:microsoft.com/office/officeart/2008/layout/VerticalCurvedList"/>
    <dgm:cxn modelId="{D345FAA5-3992-4805-9BA1-5863F298D87D}" type="presParOf" srcId="{4B149AD9-D4AE-4B1F-82D8-3B160E285B1D}" destId="{47A96B21-C97F-4056-8935-A91D52D713FE}" srcOrd="6" destOrd="0" presId="urn:microsoft.com/office/officeart/2008/layout/VerticalCurvedList"/>
    <dgm:cxn modelId="{EE89CA29-7225-4E97-B083-66F0A4C8B65F}" type="presParOf" srcId="{47A96B21-C97F-4056-8935-A91D52D713FE}" destId="{D472AAFE-96DC-4D19-A1CC-E25542227DD3}" srcOrd="0" destOrd="0" presId="urn:microsoft.com/office/officeart/2008/layout/VerticalCurvedList"/>
    <dgm:cxn modelId="{2ED2ED14-2A6A-4554-A0D8-63EF30482368}" type="presParOf" srcId="{4B149AD9-D4AE-4B1F-82D8-3B160E285B1D}" destId="{CC6FCFAB-005F-4C80-93D0-58B9E5E5F197}" srcOrd="7" destOrd="0" presId="urn:microsoft.com/office/officeart/2008/layout/VerticalCurvedList"/>
    <dgm:cxn modelId="{06D86790-C006-4880-ACB9-F99A158A3ACD}" type="presParOf" srcId="{4B149AD9-D4AE-4B1F-82D8-3B160E285B1D}" destId="{E2F73CFF-0FEB-4672-AA4A-DF5D80FCBEAC}" srcOrd="8" destOrd="0" presId="urn:microsoft.com/office/officeart/2008/layout/VerticalCurvedList"/>
    <dgm:cxn modelId="{CFDD9292-0C93-4CD7-B632-F2FA6455CD53}" type="presParOf" srcId="{E2F73CFF-0FEB-4672-AA4A-DF5D80FCBEAC}" destId="{572445BA-5907-445A-A41C-DBF0043B4395}" srcOrd="0" destOrd="0" presId="urn:microsoft.com/office/officeart/2008/layout/VerticalCurvedList"/>
    <dgm:cxn modelId="{085E327E-242E-4394-A5E6-5719E7921E46}" type="presParOf" srcId="{4B149AD9-D4AE-4B1F-82D8-3B160E285B1D}" destId="{925545ED-4ACA-4AF3-85F3-BC5F852B71CB}" srcOrd="9" destOrd="0" presId="urn:microsoft.com/office/officeart/2008/layout/VerticalCurvedList"/>
    <dgm:cxn modelId="{8B38F1A2-8873-44DD-BEB5-51EF9B610E48}" type="presParOf" srcId="{4B149AD9-D4AE-4B1F-82D8-3B160E285B1D}" destId="{5D564DFF-F4BB-44A0-B120-8EA802C08E12}" srcOrd="10" destOrd="0" presId="urn:microsoft.com/office/officeart/2008/layout/VerticalCurvedList"/>
    <dgm:cxn modelId="{4CD73C22-7C51-4789-A56F-B83B082E617E}" type="presParOf" srcId="{5D564DFF-F4BB-44A0-B120-8EA802C08E12}" destId="{2F5B1DB0-3ACB-4169-AE61-A2A6D92EA69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674B04-74A5-4B1C-B251-896348132C0F}">
      <dsp:nvSpPr>
        <dsp:cNvPr id="0" name=""/>
        <dsp:cNvSpPr/>
      </dsp:nvSpPr>
      <dsp:spPr>
        <a:xfrm>
          <a:off x="-6821798" y="-1024553"/>
          <a:ext cx="7974419" cy="7974419"/>
        </a:xfrm>
        <a:prstGeom prst="blockArc">
          <a:avLst>
            <a:gd name="adj1" fmla="val 18900000"/>
            <a:gd name="adj2" fmla="val 2700000"/>
            <a:gd name="adj3" fmla="val 271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BA0D3D-620F-4AC6-8C43-54B2017979E6}">
      <dsp:nvSpPr>
        <dsp:cNvPr id="0" name=""/>
        <dsp:cNvSpPr/>
      </dsp:nvSpPr>
      <dsp:spPr>
        <a:xfrm>
          <a:off x="914044" y="95267"/>
          <a:ext cx="10668424" cy="1922905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0643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latin typeface="+mn-lt"/>
            </a:rPr>
            <a:t>Базовые логические действия</a:t>
          </a:r>
          <a:endParaRPr lang="ru-RU" sz="2400" b="1" i="0" kern="1200" dirty="0">
            <a:latin typeface="+mn-lt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>
              <a:latin typeface="+mn-lt"/>
            </a:rPr>
            <a:t>Выявлять и характеризовать существенные признаки объектов (явлений) для выявления закономерностей и противоречий;</a:t>
          </a:r>
          <a:endParaRPr lang="ru-RU" sz="2400" b="1" kern="1200" dirty="0">
            <a:latin typeface="+mn-lt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>
              <a:latin typeface="+mn-lt"/>
            </a:rPr>
            <a:t>Выявлять причинно-следственные связи при изучении явлений и процессов</a:t>
          </a:r>
          <a:endParaRPr lang="ru-RU" sz="2400" b="1" kern="1200" dirty="0">
            <a:latin typeface="+mn-lt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kern="1200" dirty="0" smtClean="0">
              <a:latin typeface="+mn-lt"/>
            </a:rPr>
            <a:t>Самостоятельно выбирать способ решения учебной задачи </a:t>
          </a:r>
          <a:endParaRPr lang="ru-RU" sz="2400" kern="1200" dirty="0"/>
        </a:p>
      </dsp:txBody>
      <dsp:txXfrm>
        <a:off x="914044" y="95267"/>
        <a:ext cx="10668424" cy="1922905"/>
      </dsp:txXfrm>
    </dsp:sp>
    <dsp:sp modelId="{9ED902FD-D591-4542-B0DD-74E3B16D7CB5}">
      <dsp:nvSpPr>
        <dsp:cNvPr id="0" name=""/>
        <dsp:cNvSpPr/>
      </dsp:nvSpPr>
      <dsp:spPr>
        <a:xfrm>
          <a:off x="-31454" y="479313"/>
          <a:ext cx="1458930" cy="13826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1D209-62DE-404E-9038-7D93F01E3E31}">
      <dsp:nvSpPr>
        <dsp:cNvPr id="0" name=""/>
        <dsp:cNvSpPr/>
      </dsp:nvSpPr>
      <dsp:spPr>
        <a:xfrm>
          <a:off x="693612" y="2139707"/>
          <a:ext cx="10800914" cy="2468876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0643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Базовые исследовательские действия</a:t>
          </a:r>
          <a:endParaRPr lang="ru-RU" sz="2400" b="1" i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/>
            <a:t>Проводить по самостоятельно составленному плану опыт, </a:t>
          </a:r>
          <a:endParaRPr lang="ru-RU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/>
            <a:t>Оценивать применимость и достоверность информации, полученной в ходе исследования</a:t>
          </a:r>
          <a:endParaRPr lang="ru-RU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/>
            <a:t>Самостоятельно формулировать выводы по результатам исследования</a:t>
          </a:r>
          <a:endParaRPr lang="ru-RU" sz="2400" b="1" kern="1200" dirty="0"/>
        </a:p>
      </dsp:txBody>
      <dsp:txXfrm>
        <a:off x="693612" y="2139707"/>
        <a:ext cx="10800914" cy="2468876"/>
      </dsp:txXfrm>
    </dsp:sp>
    <dsp:sp modelId="{9EAAABFD-6AD0-46E0-A3CB-069126BBCF32}">
      <dsp:nvSpPr>
        <dsp:cNvPr id="0" name=""/>
        <dsp:cNvSpPr/>
      </dsp:nvSpPr>
      <dsp:spPr>
        <a:xfrm>
          <a:off x="1608" y="2395736"/>
          <a:ext cx="1481328" cy="14813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4BFD5-D4BC-48BE-8EF4-77DAD3605C80}">
      <dsp:nvSpPr>
        <dsp:cNvPr id="0" name=""/>
        <dsp:cNvSpPr/>
      </dsp:nvSpPr>
      <dsp:spPr>
        <a:xfrm>
          <a:off x="716277" y="4663445"/>
          <a:ext cx="10745253" cy="866849"/>
        </a:xfrm>
        <a:prstGeom prst="rect">
          <a:avLst/>
        </a:prstGeom>
        <a:solidFill>
          <a:srgbClr val="00881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0643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Коммуникативные УУД</a:t>
          </a:r>
          <a:endParaRPr lang="ru-RU" sz="2400" b="1" kern="1200" dirty="0" smtClean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/>
            <a:t>Выражать себя (свою точку зрения) в устных и письменных текстах</a:t>
          </a:r>
          <a:r>
            <a:rPr lang="ru-RU" sz="2400" b="1" kern="1200" dirty="0" smtClean="0"/>
            <a:t/>
          </a:r>
          <a:br>
            <a:rPr lang="ru-RU" sz="2400" b="1" kern="1200" dirty="0" smtClean="0"/>
          </a:br>
          <a:r>
            <a:rPr lang="ru-RU" sz="1800" kern="1200" dirty="0" smtClean="0"/>
            <a:t/>
          </a:r>
          <a:br>
            <a:rPr lang="ru-RU" sz="1800" kern="1200" dirty="0" smtClean="0"/>
          </a:br>
          <a:endParaRPr lang="ru-RU" sz="1800" kern="1200" dirty="0"/>
        </a:p>
      </dsp:txBody>
      <dsp:txXfrm>
        <a:off x="716277" y="4663445"/>
        <a:ext cx="10745253" cy="866849"/>
      </dsp:txXfrm>
    </dsp:sp>
    <dsp:sp modelId="{C25C2733-9A1C-4D9D-B320-6262DF7AC191}">
      <dsp:nvSpPr>
        <dsp:cNvPr id="0" name=""/>
        <dsp:cNvSpPr/>
      </dsp:nvSpPr>
      <dsp:spPr>
        <a:xfrm>
          <a:off x="58551" y="4471418"/>
          <a:ext cx="1216051" cy="10497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674B04-74A5-4B1C-B251-896348132C0F}">
      <dsp:nvSpPr>
        <dsp:cNvPr id="0" name=""/>
        <dsp:cNvSpPr/>
      </dsp:nvSpPr>
      <dsp:spPr>
        <a:xfrm>
          <a:off x="-6644940" y="-1024553"/>
          <a:ext cx="7974419" cy="7974419"/>
        </a:xfrm>
        <a:prstGeom prst="blockArc">
          <a:avLst>
            <a:gd name="adj1" fmla="val 18900000"/>
            <a:gd name="adj2" fmla="val 2700000"/>
            <a:gd name="adj3" fmla="val 271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BA0D3D-620F-4AC6-8C43-54B2017979E6}">
      <dsp:nvSpPr>
        <dsp:cNvPr id="0" name=""/>
        <dsp:cNvSpPr/>
      </dsp:nvSpPr>
      <dsp:spPr>
        <a:xfrm>
          <a:off x="863558" y="166582"/>
          <a:ext cx="10521293" cy="2604048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43615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Работа с информацией</a:t>
          </a:r>
          <a:endParaRPr lang="ru-RU" sz="2400" b="1" i="0" kern="1200" dirty="0">
            <a:latin typeface="+mn-lt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Выбирать, анализировать, систематизировать и интерпретировать информацию различных видов и форм представления</a:t>
          </a:r>
          <a:endParaRPr lang="ru-RU" sz="2400" b="1" i="0" kern="1200" dirty="0">
            <a:latin typeface="+mn-lt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/>
            <a:t>Самостоятельно выбирать оптимальную форму представления </a:t>
          </a:r>
          <a:r>
            <a:rPr lang="ru-RU" sz="2400" b="1" i="0" kern="1200" dirty="0" err="1" smtClean="0"/>
            <a:t>информацииз</a:t>
          </a:r>
          <a:r>
            <a:rPr lang="ru-RU" sz="2400" b="1" i="0" kern="1200" dirty="0" smtClean="0"/>
            <a:t> и иллюстрировать решаемые задачи несложными схемами</a:t>
          </a:r>
          <a:r>
            <a:rPr lang="ru-RU" sz="2400" kern="1200" dirty="0" smtClean="0"/>
            <a:t/>
          </a:r>
          <a:br>
            <a:rPr lang="ru-RU" sz="2400" kern="1200" dirty="0" smtClean="0"/>
          </a:br>
          <a:endParaRPr lang="ru-RU" sz="2400" b="1" i="0" kern="1200" dirty="0">
            <a:latin typeface="+mn-lt"/>
          </a:endParaRPr>
        </a:p>
      </dsp:txBody>
      <dsp:txXfrm>
        <a:off x="863558" y="166582"/>
        <a:ext cx="10521293" cy="2604048"/>
      </dsp:txXfrm>
    </dsp:sp>
    <dsp:sp modelId="{9ED902FD-D591-4542-B0DD-74E3B16D7CB5}">
      <dsp:nvSpPr>
        <dsp:cNvPr id="0" name=""/>
        <dsp:cNvSpPr/>
      </dsp:nvSpPr>
      <dsp:spPr>
        <a:xfrm>
          <a:off x="0" y="684769"/>
          <a:ext cx="2083936" cy="19749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DA5AD-FF91-46A3-BDD9-4DB11621FE6D}">
      <dsp:nvSpPr>
        <dsp:cNvPr id="0" name=""/>
        <dsp:cNvSpPr/>
      </dsp:nvSpPr>
      <dsp:spPr>
        <a:xfrm>
          <a:off x="1157737" y="3133936"/>
          <a:ext cx="10304185" cy="2178712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43615" tIns="55880" rIns="55880" bIns="5588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 smtClean="0">
              <a:latin typeface="+mn-lt"/>
            </a:rPr>
            <a:t>Регулятивные УУД</a:t>
          </a:r>
          <a:endParaRPr lang="ru-RU" sz="15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i="0" kern="1200" dirty="0" smtClean="0">
              <a:latin typeface="+mn-lt"/>
            </a:rPr>
            <a:t>Выявлять проблемы для решения в жизненных и учебных ситуациях</a:t>
          </a:r>
          <a:endParaRPr lang="ru-RU" sz="15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i="0" kern="1200" dirty="0" smtClean="0">
              <a:latin typeface="+mn-lt"/>
            </a:rPr>
            <a:t>Самостоятельно составлять алгоритм решения задачи</a:t>
          </a:r>
          <a:endParaRPr lang="ru-RU" sz="15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i="0" kern="1200" dirty="0" smtClean="0">
              <a:latin typeface="+mn-lt"/>
            </a:rPr>
            <a:t>Вносить коррективы в деятельность</a:t>
          </a:r>
          <a:endParaRPr lang="ru-RU" sz="15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1" i="0" kern="1200" dirty="0" smtClean="0">
              <a:latin typeface="+mn-lt"/>
            </a:rPr>
            <a:t>Оценивать соответствие результата цели и условиям</a:t>
          </a:r>
          <a:r>
            <a:rPr lang="ru-RU" sz="1500" b="1" i="0" kern="1200" dirty="0" smtClean="0"/>
            <a:t/>
          </a:r>
          <a:br>
            <a:rPr lang="ru-RU" sz="1500" b="1" i="0" kern="1200" dirty="0" smtClean="0"/>
          </a:br>
          <a:endParaRPr lang="ru-RU" sz="1500" b="1" kern="1200" dirty="0"/>
        </a:p>
      </dsp:txBody>
      <dsp:txXfrm>
        <a:off x="1157737" y="3133936"/>
        <a:ext cx="10304185" cy="2178712"/>
      </dsp:txXfrm>
    </dsp:sp>
    <dsp:sp modelId="{3217BD24-2975-45D1-BD7A-01F36CB26034}">
      <dsp:nvSpPr>
        <dsp:cNvPr id="0" name=""/>
        <dsp:cNvSpPr/>
      </dsp:nvSpPr>
      <dsp:spPr>
        <a:xfrm>
          <a:off x="33177" y="3174485"/>
          <a:ext cx="2115928" cy="21159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664A2-5EF0-4C25-BF5C-5B41BA7DB38E}">
      <dsp:nvSpPr>
        <dsp:cNvPr id="0" name=""/>
        <dsp:cNvSpPr/>
      </dsp:nvSpPr>
      <dsp:spPr>
        <a:xfrm>
          <a:off x="13324" y="0"/>
          <a:ext cx="11446526" cy="783290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Применять информацию из текста при решении учебно-познавательных и учебно-практических задач </a:t>
          </a:r>
          <a:endParaRPr lang="ru-RU" sz="2400" b="1" kern="1200" dirty="0"/>
        </a:p>
      </dsp:txBody>
      <dsp:txXfrm>
        <a:off x="36266" y="22942"/>
        <a:ext cx="11400642" cy="737406"/>
      </dsp:txXfrm>
    </dsp:sp>
    <dsp:sp modelId="{D83A440B-6F31-4E6D-96F6-12D39834C162}">
      <dsp:nvSpPr>
        <dsp:cNvPr id="0" name=""/>
        <dsp:cNvSpPr/>
      </dsp:nvSpPr>
      <dsp:spPr>
        <a:xfrm>
          <a:off x="1246" y="863836"/>
          <a:ext cx="6638074" cy="2244144"/>
        </a:xfrm>
        <a:prstGeom prst="roundRect">
          <a:avLst>
            <a:gd name="adj" fmla="val 10000"/>
          </a:avLst>
        </a:prstGeom>
        <a:solidFill>
          <a:srgbClr val="00924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Трактовать физический смысл используемых величин, их обозначения и единицы измерения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Выделять приборы для измерения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Различать словесную формулировку и математическое выражение закона, формулы</a:t>
          </a:r>
        </a:p>
      </dsp:txBody>
      <dsp:txXfrm>
        <a:off x="66975" y="929565"/>
        <a:ext cx="6506616" cy="2112686"/>
      </dsp:txXfrm>
    </dsp:sp>
    <dsp:sp modelId="{08E7C277-2C72-430B-9DA3-F8889D89EDC5}">
      <dsp:nvSpPr>
        <dsp:cNvPr id="0" name=""/>
        <dsp:cNvSpPr/>
      </dsp:nvSpPr>
      <dsp:spPr>
        <a:xfrm>
          <a:off x="220918" y="3460855"/>
          <a:ext cx="3247854" cy="1986583"/>
        </a:xfrm>
        <a:prstGeom prst="roundRect">
          <a:avLst>
            <a:gd name="adj" fmla="val 10000"/>
          </a:avLst>
        </a:prstGeom>
        <a:solidFill>
          <a:srgbClr val="EC89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Проводить прямые измерения физических величин с использованием измерительных приборов</a:t>
          </a:r>
          <a:endParaRPr lang="ru-RU" sz="2200" b="1" kern="1200" dirty="0"/>
        </a:p>
      </dsp:txBody>
      <dsp:txXfrm>
        <a:off x="279103" y="3519040"/>
        <a:ext cx="3131484" cy="1870213"/>
      </dsp:txXfrm>
    </dsp:sp>
    <dsp:sp modelId="{6038F56E-DF3C-4D34-A058-E9E451417383}">
      <dsp:nvSpPr>
        <dsp:cNvPr id="0" name=""/>
        <dsp:cNvSpPr/>
      </dsp:nvSpPr>
      <dsp:spPr>
        <a:xfrm>
          <a:off x="4128637" y="3450922"/>
          <a:ext cx="3193681" cy="1986583"/>
        </a:xfrm>
        <a:prstGeom prst="roundRect">
          <a:avLst>
            <a:gd name="adj" fmla="val 10000"/>
          </a:avLst>
        </a:prstGeom>
        <a:solidFill>
          <a:srgbClr val="EC89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Анализировать отдельные этапы проведения исследования на основе его описания</a:t>
          </a:r>
          <a:endParaRPr lang="ru-RU" sz="2200" b="1" kern="1200" dirty="0"/>
        </a:p>
      </dsp:txBody>
      <dsp:txXfrm>
        <a:off x="4186822" y="3509107"/>
        <a:ext cx="3077311" cy="1870213"/>
      </dsp:txXfrm>
    </dsp:sp>
    <dsp:sp modelId="{7699072B-353A-4349-9644-95BAD894663F}">
      <dsp:nvSpPr>
        <dsp:cNvPr id="0" name=""/>
        <dsp:cNvSpPr/>
      </dsp:nvSpPr>
      <dsp:spPr>
        <a:xfrm>
          <a:off x="6852476" y="898845"/>
          <a:ext cx="4607374" cy="2110487"/>
        </a:xfrm>
        <a:prstGeom prst="roundRect">
          <a:avLst>
            <a:gd name="adj" fmla="val 10000"/>
          </a:avLst>
        </a:prstGeom>
        <a:solidFill>
          <a:srgbClr val="00924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Распознавать проявление изученных физических явлений</a:t>
          </a:r>
          <a:endParaRPr lang="en-US" sz="2200" b="1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 </a:t>
          </a:r>
          <a:endParaRPr lang="ru-RU" sz="2200" b="1" kern="1200" dirty="0"/>
        </a:p>
      </dsp:txBody>
      <dsp:txXfrm>
        <a:off x="6914290" y="960659"/>
        <a:ext cx="4483746" cy="1986859"/>
      </dsp:txXfrm>
    </dsp:sp>
    <dsp:sp modelId="{B61D8D60-6750-418B-B6F4-24E4EB01BBF9}">
      <dsp:nvSpPr>
        <dsp:cNvPr id="0" name=""/>
        <dsp:cNvSpPr/>
      </dsp:nvSpPr>
      <dsp:spPr>
        <a:xfrm>
          <a:off x="7780245" y="3455134"/>
          <a:ext cx="3312155" cy="1986583"/>
        </a:xfrm>
        <a:prstGeom prst="roundRect">
          <a:avLst>
            <a:gd name="adj" fmla="val 10000"/>
          </a:avLst>
        </a:prstGeom>
        <a:solidFill>
          <a:srgbClr val="EC89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Проводить косвенные измерения физических величин, исследование зависимостей между величинами</a:t>
          </a:r>
          <a:endParaRPr lang="ru-RU" sz="2200" b="1" kern="1200" dirty="0"/>
        </a:p>
      </dsp:txBody>
      <dsp:txXfrm>
        <a:off x="7838430" y="3513319"/>
        <a:ext cx="3195785" cy="18702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98391-9720-4E9D-922C-C8EB1EC78C22}">
      <dsp:nvSpPr>
        <dsp:cNvPr id="0" name=""/>
        <dsp:cNvSpPr/>
      </dsp:nvSpPr>
      <dsp:spPr>
        <a:xfrm rot="10800000">
          <a:off x="728976" y="240290"/>
          <a:ext cx="10333655" cy="181047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84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Выявлять и характеризовать существенные </a:t>
          </a:r>
          <a:r>
            <a:rPr lang="ru-RU" sz="2400" b="1" i="0" kern="120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признаки</a:t>
          </a:r>
          <a:r>
            <a:rPr lang="ru-RU" sz="2400" b="1" i="0" kern="1200" baseline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ru-RU" sz="2400" b="1" i="0" kern="120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явления или процесса</a:t>
          </a:r>
          <a:endParaRPr lang="ru-RU" sz="2400" b="1" i="0" kern="1200" dirty="0" smtClean="0">
            <a:solidFill>
              <a:schemeClr val="bg1"/>
            </a:solidFill>
            <a:effectLst/>
            <a:latin typeface="+mn-lt"/>
            <a:ea typeface="+mn-ea"/>
            <a:cs typeface="+mn-cs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Различать </a:t>
          </a:r>
          <a:r>
            <a:rPr lang="ru-RU" sz="2400" b="1" kern="1200" dirty="0" smtClean="0"/>
            <a:t>для данного явления основные свойства или условия протекания явления</a:t>
          </a:r>
          <a:endParaRPr lang="ru-RU" sz="2400" b="1" kern="1200" dirty="0"/>
        </a:p>
      </dsp:txBody>
      <dsp:txXfrm rot="10800000">
        <a:off x="1181594" y="240290"/>
        <a:ext cx="9881037" cy="1810471"/>
      </dsp:txXfrm>
    </dsp:sp>
    <dsp:sp modelId="{FC668074-4305-4EDE-8237-B19BECF2C19D}">
      <dsp:nvSpPr>
        <dsp:cNvPr id="0" name=""/>
        <dsp:cNvSpPr/>
      </dsp:nvSpPr>
      <dsp:spPr>
        <a:xfrm>
          <a:off x="57429" y="370362"/>
          <a:ext cx="1652943" cy="153258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CC3DFD-4065-4DBD-AFE6-4A81DBA35611}">
      <dsp:nvSpPr>
        <dsp:cNvPr id="0" name=""/>
        <dsp:cNvSpPr/>
      </dsp:nvSpPr>
      <dsp:spPr>
        <a:xfrm rot="10800000">
          <a:off x="1106405" y="2474261"/>
          <a:ext cx="9920164" cy="92705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84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Объяснять физические процессы и свойства тел </a:t>
          </a:r>
        </a:p>
      </dsp:txBody>
      <dsp:txXfrm rot="10800000">
        <a:off x="1338168" y="2474261"/>
        <a:ext cx="9688401" cy="927051"/>
      </dsp:txXfrm>
    </dsp:sp>
    <dsp:sp modelId="{0FB4469A-D1F7-40FE-B0E2-E7721624656E}">
      <dsp:nvSpPr>
        <dsp:cNvPr id="0" name=""/>
        <dsp:cNvSpPr/>
      </dsp:nvSpPr>
      <dsp:spPr>
        <a:xfrm>
          <a:off x="80051" y="2170740"/>
          <a:ext cx="1710483" cy="150705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90C57-D79E-4443-89C4-1BBECCEC1E58}">
      <dsp:nvSpPr>
        <dsp:cNvPr id="0" name=""/>
        <dsp:cNvSpPr/>
      </dsp:nvSpPr>
      <dsp:spPr>
        <a:xfrm rot="10800000">
          <a:off x="785066" y="4047070"/>
          <a:ext cx="10350168" cy="1213086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84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Решать расчётные задачи, используя законы и формулы, связывающие физические величины (комбинированная задача)</a:t>
          </a:r>
          <a:endParaRPr lang="ru-RU" sz="2800" b="1" kern="1200" dirty="0"/>
        </a:p>
      </dsp:txBody>
      <dsp:txXfrm rot="10800000">
        <a:off x="1088337" y="4047070"/>
        <a:ext cx="10046897" cy="1213086"/>
      </dsp:txXfrm>
    </dsp:sp>
    <dsp:sp modelId="{74D59AB5-1963-4DA3-A7CD-EE8F1D163811}">
      <dsp:nvSpPr>
        <dsp:cNvPr id="0" name=""/>
        <dsp:cNvSpPr/>
      </dsp:nvSpPr>
      <dsp:spPr>
        <a:xfrm>
          <a:off x="103726" y="3871114"/>
          <a:ext cx="1638793" cy="146895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0164B-DB0A-438C-933C-0463830274C3}">
      <dsp:nvSpPr>
        <dsp:cNvPr id="0" name=""/>
        <dsp:cNvSpPr/>
      </dsp:nvSpPr>
      <dsp:spPr>
        <a:xfrm>
          <a:off x="-6193267" y="-943206"/>
          <a:ext cx="7372232" cy="7372232"/>
        </a:xfrm>
        <a:prstGeom prst="blockArc">
          <a:avLst>
            <a:gd name="adj1" fmla="val 18900000"/>
            <a:gd name="adj2" fmla="val 2700000"/>
            <a:gd name="adj3" fmla="val 293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F7C4E-8788-4DA2-BA70-EA1AC223F57C}">
      <dsp:nvSpPr>
        <dsp:cNvPr id="0" name=""/>
        <dsp:cNvSpPr/>
      </dsp:nvSpPr>
      <dsp:spPr>
        <a:xfrm>
          <a:off x="535406" y="113687"/>
          <a:ext cx="10727632" cy="11505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62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+mn-lt"/>
            </a:rPr>
            <a:t>Проводить по самостоятельно составленному плану опыт, небольшое исследование по установлению особенностей объекта изучения, причинно-следственных связей и зависимостей объектов между собой</a:t>
          </a:r>
          <a:endParaRPr lang="ru-RU" sz="2200" b="1" kern="1200" dirty="0">
            <a:latin typeface="+mn-lt"/>
          </a:endParaRPr>
        </a:p>
      </dsp:txBody>
      <dsp:txXfrm>
        <a:off x="535406" y="113687"/>
        <a:ext cx="10727632" cy="1150502"/>
      </dsp:txXfrm>
    </dsp:sp>
    <dsp:sp modelId="{B0D86A6B-CA02-4A58-A9D1-F4F2DBC467CA}">
      <dsp:nvSpPr>
        <dsp:cNvPr id="0" name=""/>
        <dsp:cNvSpPr/>
      </dsp:nvSpPr>
      <dsp:spPr>
        <a:xfrm>
          <a:off x="87084" y="260891"/>
          <a:ext cx="856095" cy="8560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07C893-39E6-4893-A960-3530B0AA0713}">
      <dsp:nvSpPr>
        <dsp:cNvPr id="0" name=""/>
        <dsp:cNvSpPr/>
      </dsp:nvSpPr>
      <dsp:spPr>
        <a:xfrm>
          <a:off x="1005893" y="1373486"/>
          <a:ext cx="10236870" cy="6848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62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>
              <a:latin typeface="+mn-lt"/>
            </a:rPr>
            <a:t>Оценивать применимость и достоверность информации, полученной в ходе</a:t>
          </a:r>
          <a:br>
            <a:rPr lang="ru-RU" sz="2200" b="1" kern="1200" smtClean="0">
              <a:latin typeface="+mn-lt"/>
            </a:rPr>
          </a:br>
          <a:r>
            <a:rPr lang="ru-RU" sz="2200" b="1" kern="1200" smtClean="0">
              <a:latin typeface="+mn-lt"/>
            </a:rPr>
            <a:t>исследования (эксперимента)</a:t>
          </a:r>
          <a:endParaRPr lang="ru-RU" sz="2200" b="1" kern="1200" dirty="0" smtClean="0">
            <a:latin typeface="+mn-lt"/>
          </a:endParaRPr>
        </a:p>
      </dsp:txBody>
      <dsp:txXfrm>
        <a:off x="1005893" y="1373486"/>
        <a:ext cx="10236870" cy="684876"/>
      </dsp:txXfrm>
    </dsp:sp>
    <dsp:sp modelId="{BD00A9C4-13A2-4CC3-9F35-2A5FD9ABC2F1}">
      <dsp:nvSpPr>
        <dsp:cNvPr id="0" name=""/>
        <dsp:cNvSpPr/>
      </dsp:nvSpPr>
      <dsp:spPr>
        <a:xfrm>
          <a:off x="577846" y="1287876"/>
          <a:ext cx="856095" cy="8560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167047-C85B-4D82-90E0-4BF94E0E6538}">
      <dsp:nvSpPr>
        <dsp:cNvPr id="0" name=""/>
        <dsp:cNvSpPr/>
      </dsp:nvSpPr>
      <dsp:spPr>
        <a:xfrm>
          <a:off x="1156518" y="2221670"/>
          <a:ext cx="10086246" cy="10424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62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>
              <a:latin typeface="+mn-lt"/>
            </a:rPr>
            <a:t>Самостоятельно формулировать обобщения и выводы по результатам проведённого наблюдения, опыта, исследования, владеть инструментами оценки достоверности полученных выводов и обобщений</a:t>
          </a:r>
          <a:endParaRPr lang="ru-RU" sz="2200" b="1" kern="1200" dirty="0" smtClean="0">
            <a:latin typeface="+mn-lt"/>
          </a:endParaRPr>
        </a:p>
      </dsp:txBody>
      <dsp:txXfrm>
        <a:off x="1156518" y="2221670"/>
        <a:ext cx="10086246" cy="1042477"/>
      </dsp:txXfrm>
    </dsp:sp>
    <dsp:sp modelId="{D472AAFE-96DC-4D19-A1CC-E25542227DD3}">
      <dsp:nvSpPr>
        <dsp:cNvPr id="0" name=""/>
        <dsp:cNvSpPr/>
      </dsp:nvSpPr>
      <dsp:spPr>
        <a:xfrm>
          <a:off x="728470" y="2314862"/>
          <a:ext cx="856095" cy="8560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FCFAB-005F-4C80-93D0-58B9E5E5F197}">
      <dsp:nvSpPr>
        <dsp:cNvPr id="0" name=""/>
        <dsp:cNvSpPr/>
      </dsp:nvSpPr>
      <dsp:spPr>
        <a:xfrm>
          <a:off x="1005893" y="3427457"/>
          <a:ext cx="10236870" cy="6848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62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>
              <a:latin typeface="+mn-lt"/>
            </a:rPr>
            <a:t>Прогнозировать возможное дальнейшее развитие процессов, событий и их</a:t>
          </a:r>
          <a:br>
            <a:rPr lang="ru-RU" sz="2200" b="1" kern="1200" smtClean="0">
              <a:latin typeface="+mn-lt"/>
            </a:rPr>
          </a:br>
          <a:r>
            <a:rPr lang="ru-RU" sz="2200" b="1" kern="1200" smtClean="0">
              <a:latin typeface="+mn-lt"/>
            </a:rPr>
            <a:t>последствия</a:t>
          </a:r>
          <a:endParaRPr lang="ru-RU" sz="2200" b="1" kern="1200" dirty="0" smtClean="0">
            <a:latin typeface="+mn-lt"/>
          </a:endParaRPr>
        </a:p>
      </dsp:txBody>
      <dsp:txXfrm>
        <a:off x="1005893" y="3427457"/>
        <a:ext cx="10236870" cy="684876"/>
      </dsp:txXfrm>
    </dsp:sp>
    <dsp:sp modelId="{572445BA-5907-445A-A41C-DBF0043B4395}">
      <dsp:nvSpPr>
        <dsp:cNvPr id="0" name=""/>
        <dsp:cNvSpPr/>
      </dsp:nvSpPr>
      <dsp:spPr>
        <a:xfrm>
          <a:off x="577846" y="3341847"/>
          <a:ext cx="856095" cy="8560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5545ED-4ACA-4AF3-85F3-BC5F852B71CB}">
      <dsp:nvSpPr>
        <dsp:cNvPr id="0" name=""/>
        <dsp:cNvSpPr/>
      </dsp:nvSpPr>
      <dsp:spPr>
        <a:xfrm>
          <a:off x="515131" y="4454442"/>
          <a:ext cx="10727632" cy="68487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62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>
              <a:latin typeface="+mn-lt"/>
            </a:rPr>
            <a:t>Формировать гипотезу об истинности собственных суждений</a:t>
          </a:r>
          <a:endParaRPr lang="ru-RU" sz="2200" b="1" kern="1200" dirty="0">
            <a:latin typeface="+mn-lt"/>
          </a:endParaRPr>
        </a:p>
      </dsp:txBody>
      <dsp:txXfrm>
        <a:off x="515131" y="4454442"/>
        <a:ext cx="10727632" cy="684876"/>
      </dsp:txXfrm>
    </dsp:sp>
    <dsp:sp modelId="{2F5B1DB0-3ACB-4169-AE61-A2A6D92EA69F}">
      <dsp:nvSpPr>
        <dsp:cNvPr id="0" name=""/>
        <dsp:cNvSpPr/>
      </dsp:nvSpPr>
      <dsp:spPr>
        <a:xfrm>
          <a:off x="87084" y="4368833"/>
          <a:ext cx="856095" cy="8560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9528" y="3436219"/>
            <a:ext cx="6003702" cy="1510685"/>
          </a:xfrm>
          <a:noFill/>
        </p:spPr>
        <p:txBody>
          <a:bodyPr>
            <a:noAutofit/>
          </a:bodyPr>
          <a:lstStyle/>
          <a:p>
            <a:pPr algn="l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omskObl2104" panose="020B0604020202020204" charset="0"/>
              </a:rPr>
              <a:t>Влияние </a:t>
            </a:r>
            <a:r>
              <a:rPr lang="ru-RU" sz="4000" b="1" dirty="0" err="1">
                <a:solidFill>
                  <a:schemeClr val="accent1">
                    <a:lumMod val="75000"/>
                  </a:schemeClr>
                </a:solidFill>
                <a:latin typeface="TomskObl2104" panose="020B0604020202020204" charset="0"/>
              </a:rPr>
              <a:t>метапредметных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omskObl2104" panose="020B0604020202020204" charset="0"/>
              </a:rPr>
              <a:t> умений на результаты ОГЭ по физике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765" y="4946904"/>
            <a:ext cx="5900287" cy="733425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Бычкова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Анастасия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Сергеевна, к. п. н., учитель физики МАОУ СОШ 4 им. И. С. Черных г.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Томска</a:t>
            </a:r>
          </a:p>
          <a:p>
            <a:pPr algn="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Трифонова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Людмила Борисовна,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к.п.н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.,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учитель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физики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МАОУ СОШ №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23, председатель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Ассоциации учителей физики Томской области, председатель региональной ПК Томской области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48" y="2294315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702" y="5044934"/>
            <a:ext cx="556878" cy="63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3" y="24418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58196" y="12680"/>
            <a:ext cx="9970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3C8C2C"/>
                </a:solidFill>
                <a:latin typeface="TomskObl2104" pitchFamily="50" charset="0"/>
              </a:rPr>
              <a:t>у</a:t>
            </a:r>
            <a:r>
              <a:rPr lang="ru-RU" sz="3600" dirty="0" smtClean="0">
                <a:solidFill>
                  <a:srgbClr val="3C8C2C"/>
                </a:solidFill>
                <a:latin typeface="TomskObl2104" pitchFamily="50" charset="0"/>
              </a:rPr>
              <a:t>мения, успешно используемые  учениками на ОГЭ по ФИЗИКЕ</a:t>
            </a:r>
            <a:endParaRPr lang="ru-RU" sz="3600" dirty="0">
              <a:solidFill>
                <a:srgbClr val="3C8C2C"/>
              </a:solidFill>
              <a:latin typeface="TomskObl2104" pitchFamily="50" charset="0"/>
            </a:endParaRPr>
          </a:p>
        </p:txBody>
      </p:sp>
      <p:sp>
        <p:nvSpPr>
          <p:cNvPr id="10" name="AutoShape 6" descr="R1  "/>
          <p:cNvSpPr>
            <a:spLocks noChangeAspect="1" noChangeArrowheads="1"/>
          </p:cNvSpPr>
          <p:nvPr/>
        </p:nvSpPr>
        <p:spPr bwMode="auto">
          <a:xfrm>
            <a:off x="12155488" y="-2889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7" descr="± 0,02  "/>
          <p:cNvSpPr>
            <a:spLocks noChangeAspect="1" noChangeArrowheads="1"/>
          </p:cNvSpPr>
          <p:nvPr/>
        </p:nvSpPr>
        <p:spPr bwMode="auto">
          <a:xfrm>
            <a:off x="1451451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8" descr="± 0,1  "/>
          <p:cNvSpPr>
            <a:spLocks noChangeAspect="1" noChangeArrowheads="1"/>
          </p:cNvSpPr>
          <p:nvPr/>
        </p:nvSpPr>
        <p:spPr bwMode="auto">
          <a:xfrm>
            <a:off x="1631315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64352" y="4860508"/>
            <a:ext cx="10089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 smtClean="0"/>
          </a:p>
        </p:txBody>
      </p:sp>
      <p:sp>
        <p:nvSpPr>
          <p:cNvPr id="15" name="Прямоугольник 14"/>
          <p:cNvSpPr/>
          <p:nvPr/>
        </p:nvSpPr>
        <p:spPr>
          <a:xfrm>
            <a:off x="5127811" y="118158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17922" y="390975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dirty="0"/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2654452568"/>
              </p:ext>
            </p:extLst>
          </p:nvPr>
        </p:nvGraphicFramePr>
        <p:xfrm>
          <a:off x="417921" y="1200418"/>
          <a:ext cx="11459851" cy="5483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8156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73" y="100093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211622" y="-24669"/>
            <a:ext cx="10692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C8C2C"/>
                </a:solidFill>
                <a:latin typeface="TomskObl2104" panose="020B0604020202020204" charset="0"/>
              </a:rPr>
              <a:t>Выявление сложных для участников ОГЭ заданий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972506"/>
              </p:ext>
            </p:extLst>
          </p:nvPr>
        </p:nvGraphicFramePr>
        <p:xfrm>
          <a:off x="301926" y="576748"/>
          <a:ext cx="11695002" cy="6244397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08663"/>
                <a:gridCol w="6119484"/>
                <a:gridCol w="755784"/>
                <a:gridCol w="930905"/>
                <a:gridCol w="829519"/>
                <a:gridCol w="811085"/>
                <a:gridCol w="867691"/>
                <a:gridCol w="771871"/>
              </a:tblGrid>
              <a:tr h="412591">
                <a:tc rowSpan="2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Номер задания в КИМ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vert="vert27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Проверяемые элементы содержания / умения</a:t>
                      </a:r>
                      <a:endParaRPr lang="ru-RU" sz="18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Уровень сложности задания</a:t>
                      </a:r>
                      <a:endParaRPr lang="ru-RU" sz="12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Средний процент выполнения</a:t>
                      </a:r>
                      <a:endParaRPr lang="ru-RU" sz="12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Процент выполнения по региону в группах, получивших отметку 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31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«2»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«3»</a:t>
                      </a:r>
                      <a:endParaRPr lang="ru-RU" sz="160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«4»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«5»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</a:tr>
              <a:tr h="1178833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8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Характеризовать свойства тел и физические явления, используя физические величины и законы, вычислять значение величины при анализе явлений с использованием физических моделей, законов и формул / 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МЕХАНИЧЕСКИЕ ЯВЛЕНИЯ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Б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8.35%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2.86%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7.60%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26.58%</a:t>
                      </a:r>
                      <a:endParaRPr lang="ru-RU" sz="160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</a:tr>
              <a:tr h="1178833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8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Характеризовать свойства тел и физические явления, используя физические величины и законы, вычислять значение величины при анализе явлений с использованием физических моделей, законов и формул / 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ТЕПЛОВЫЕ ЯВЛЕНИЯ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Б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46.35%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17.14%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61.99%</a:t>
                      </a:r>
                      <a:endParaRPr lang="ru-RU" sz="160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91.44%</a:t>
                      </a:r>
                      <a:endParaRPr lang="ru-RU" sz="160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</a:tr>
              <a:tr h="1178833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8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Характеризовать свойства тел и физические явления, используя физические величины и законы, вычислять значение величины при анализе явлений с использованием физических моделей, законов и формул / 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ЭЛЕКТРОМАГНИТНЫЕ ЯВЛЕНИЯ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Б</a:t>
                      </a:r>
                      <a:endParaRPr lang="ru-RU" sz="160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46.35%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12.70%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23.57%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56.42%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86.49%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</a:tr>
              <a:tr h="707300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ru-RU" sz="18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Описывать изменения физических величин при протекании физических явлений и процессов /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МЕХАНИЧЕСКИЕ ЯВЛЕНИЯ, ТЕПЛОВЫЕ ЯВЛЕНИЯ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Б</a:t>
                      </a:r>
                      <a:endParaRPr lang="ru-RU" sz="160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42.55%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22.22%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35.54%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44.76%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60.14%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</a:tr>
              <a:tr h="943066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ru-RU" sz="18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Решать расчётные задачи, используя законы и формулы, связывающие физические величины/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МЕХАНИЧЕСКИЕ ЯВЛЕНИЯ, ТЕПЛОВЫЕ ЯВЛЕНИЯ, ЭЛЕКТРОМАГНИТНЫЕ ЯВЛЕНИЯ</a:t>
                      </a:r>
                      <a:endParaRPr lang="ru-RU" sz="14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indent="-7112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В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11.83%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0.24%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7.09%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65422"/>
                          </a:solidFill>
                          <a:effectLst/>
                          <a:latin typeface="+mn-lt"/>
                        </a:rPr>
                        <a:t>57.06%</a:t>
                      </a:r>
                      <a:endParaRPr lang="ru-RU" sz="1600" dirty="0">
                        <a:solidFill>
                          <a:srgbClr val="36542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3" y="193597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75495" y="85477"/>
            <a:ext cx="10692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C8C2C"/>
                </a:solidFill>
                <a:latin typeface="TomskObl2104" panose="020B0604020202020204" charset="0"/>
              </a:rPr>
              <a:t>Выявление сложных для участников ОГЭ заданий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948297"/>
              </p:ext>
            </p:extLst>
          </p:nvPr>
        </p:nvGraphicFramePr>
        <p:xfrm>
          <a:off x="475488" y="957209"/>
          <a:ext cx="11292839" cy="5423469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31520"/>
                <a:gridCol w="5321808"/>
                <a:gridCol w="5239511"/>
              </a:tblGrid>
              <a:tr h="1255593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Номер задания в КИМ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Проверяемые элементы содержания / умения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Метапредметные</a:t>
                      </a:r>
                      <a:r>
                        <a:rPr lang="ru-RU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умения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</a:tr>
              <a:tr h="1047909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Характеризовать свойства тел и физические явления, используя физические величины и законы, вычислять значение величины при анализе явлений с использованием физических моделей, законов и формул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МЕХАНИЧЕСКИЕ </a:t>
                      </a:r>
                      <a:r>
                        <a:rPr lang="ru-RU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ЯВЛЕНИЯ, ТЕПЛОВЫЕ ЯВЛЕНИЯ, ЭЛЕКТРОМАГНИТНЫЕ ЯВЛЕНИЯ</a:t>
                      </a:r>
                      <a:endParaRPr lang="ru-RU" sz="18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 rowSpan="3">
                  <a:txBody>
                    <a:bodyPr/>
                    <a:lstStyle/>
                    <a:p>
                      <a:pPr marL="21463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Выявлять и характеризовать существенные признаки</a:t>
                      </a:r>
                      <a:r>
                        <a:rPr lang="ru-RU" sz="2400" b="0" i="0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объектов (явлений)</a:t>
                      </a:r>
                    </a:p>
                    <a:p>
                      <a:pPr marL="21463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Выявлять причинно-следственные связи при изучении явлений и процессов</a:t>
                      </a:r>
                    </a:p>
                    <a:p>
                      <a:pPr marL="21463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учётом предложенной задачи выявлять закономерности и противоречия в рассматриваемых фактах, данных и наблюдениях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/>
                </a:tc>
              </a:tr>
              <a:tr h="1128409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+mn-lt"/>
                      </a:endParaRPr>
                    </a:p>
                  </a:txBody>
                  <a:tcPr marL="41347" marR="41347" marT="0" marB="0" anchor="ctr"/>
                </a:tc>
                <a:tc vMerge="1">
                  <a:txBody>
                    <a:bodyPr/>
                    <a:lstStyle/>
                    <a:p>
                      <a:pPr indent="-71120" algn="ct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</a:tr>
              <a:tr h="1991558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+mn-lt"/>
                      </a:endParaRPr>
                    </a:p>
                  </a:txBody>
                  <a:tcPr marL="41347" marR="41347" marT="0" marB="0" anchor="ctr"/>
                </a:tc>
                <a:tc vMerge="1">
                  <a:txBody>
                    <a:bodyPr/>
                    <a:lstStyle/>
                    <a:p>
                      <a:pPr indent="-71120" algn="ct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21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9" y="45617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78213" y="224945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3C8C2C"/>
                </a:solidFill>
                <a:latin typeface="TomskObl2104" pitchFamily="50" charset="0"/>
              </a:rPr>
              <a:t>Примеры  задания 7</a:t>
            </a:r>
            <a:endParaRPr lang="ru-RU" sz="4000" dirty="0">
              <a:solidFill>
                <a:srgbClr val="3C8C2C"/>
              </a:solidFill>
              <a:latin typeface="TomskObl2104" pitchFamily="50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528" y="1210348"/>
            <a:ext cx="5483352" cy="267765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Одно из колен U-образного манометра соединили с сосудом, наполненным газом (см. рисунок). Чему равно давление газа в сосуде, если атмосферное давление составляет 760 мм рт. ст.? (В качестве жидкости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в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манометре используется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ртуть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387" y="3984646"/>
            <a:ext cx="3603050" cy="287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24049" y="1210348"/>
            <a:ext cx="5239512" cy="261610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Мяч массой 200 г подбросили с поверхности Земли вертикально вверх. В результате мяч поднялся на высоту 3 м, а затем упал обратно на Землю. Чему равна работа силы тяжести на всём пути мяча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?</a:t>
            </a: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chemeClr val="accent6">
                  <a:lumMod val="50000"/>
                </a:schemeClr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30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9" y="834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211622" y="-24669"/>
            <a:ext cx="10692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C8C2C"/>
                </a:solidFill>
                <a:latin typeface="TomskObl2104" panose="020B0604020202020204" charset="0"/>
              </a:rPr>
              <a:t>Выявление сложных для участников ОГЭ заданий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352653"/>
              </p:ext>
            </p:extLst>
          </p:nvPr>
        </p:nvGraphicFramePr>
        <p:xfrm>
          <a:off x="402337" y="792353"/>
          <a:ext cx="11640312" cy="594948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8090"/>
                <a:gridCol w="4267144"/>
                <a:gridCol w="6645078"/>
              </a:tblGrid>
              <a:tr h="1324749">
                <a:tc>
                  <a:txBody>
                    <a:bodyPr/>
                    <a:lstStyle/>
                    <a:p>
                      <a:pPr marL="0" marR="0" lvl="0" indent="4254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Номер задания в КИМ</a:t>
                      </a:r>
                      <a:endParaRPr lang="ru-RU" sz="16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42545" algn="ctr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vert="vert27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Проверяемые элементы содержания / умения</a:t>
                      </a:r>
                      <a:endParaRPr lang="ru-RU" sz="24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4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Метапредметные</a:t>
                      </a:r>
                      <a:r>
                        <a:rPr lang="ru-RU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умения</a:t>
                      </a:r>
                    </a:p>
                  </a:txBody>
                  <a:tcPr marL="41347" marR="41347" marT="0" marB="0" anchor="ctr"/>
                </a:tc>
              </a:tr>
              <a:tr h="2155853">
                <a:tc>
                  <a:txBody>
                    <a:bodyPr/>
                    <a:lstStyle/>
                    <a:p>
                      <a:pPr marL="0" marR="0" lvl="0" indent="4254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ru-RU" sz="20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42545" algn="ctr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Описывать изменения физических величин при протекании физических явлений и процессов /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МЕХАНИЧЕСКИЕ ЯВЛЕНИЯ, ТЕПЛОВЫЕ ЯВЛЕНИЯ</a:t>
                      </a:r>
                      <a:endParaRPr lang="ru-RU" sz="18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/>
                </a:tc>
                <a:tc>
                  <a:txBody>
                    <a:bodyPr/>
                    <a:lstStyle/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Выявлять причинно-следственные связи при изучении явлений и процессов</a:t>
                      </a:r>
                    </a:p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Прогнозировать возможное дальнейшее развитие процессов, событий и их</a:t>
                      </a:r>
                      <a:r>
                        <a:rPr lang="en-US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последствия </a:t>
                      </a:r>
                    </a:p>
                    <a:p>
                      <a:pPr marL="21463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Делать выводы с использованием дедуктивных и индуктивных умозаключений</a:t>
                      </a:r>
                      <a:endParaRPr lang="ru-RU" sz="18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1347" marR="41347" marT="0" marB="0"/>
                </a:tc>
              </a:tr>
              <a:tr h="2438742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Решать расчётные задачи, используя законы и формулы, связывающие физические величины/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МЕХАНИЧЕСКИЕ ЯВЛЕНИЯ, ТЕПЛОВЫЕ ЯВЛЕНИЯ, ЭЛЕКТРОМАГНИТНЫЕ ЯВЛЕНИЯ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/>
                </a:tc>
                <a:tc>
                  <a:txBody>
                    <a:bodyPr/>
                    <a:lstStyle/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Выбирать, анализировать, систематизировать и интерпретировать информацию различных видов и форм представления</a:t>
                      </a:r>
                      <a:r>
                        <a:rPr lang="ru-RU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Самостоятельно выбирать способ решения учебной задачи (сравнивать несколько вариантов решения, выбирать наиболее подходящий с учётом самостоятельно выделенных критериев)</a:t>
                      </a:r>
                    </a:p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Делать выводы с использованием дедуктивных и индуктивных умозаключений</a:t>
                      </a:r>
                      <a:endParaRPr lang="ru-RU" sz="18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  <a:p>
                      <a:pPr indent="-71120" algn="l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72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9" y="340830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167492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3C8C2C"/>
                </a:solidFill>
                <a:latin typeface="TomskObl2104" pitchFamily="50" charset="0"/>
              </a:rPr>
              <a:t>Пример  </a:t>
            </a:r>
            <a:r>
              <a:rPr lang="ru-RU" sz="4000" dirty="0">
                <a:solidFill>
                  <a:srgbClr val="3C8C2C"/>
                </a:solidFill>
                <a:latin typeface="TomskObl2104" pitchFamily="50" charset="0"/>
              </a:rPr>
              <a:t>задания </a:t>
            </a:r>
            <a:r>
              <a:rPr lang="ru-RU" sz="4000" dirty="0" smtClean="0">
                <a:solidFill>
                  <a:srgbClr val="3C8C2C"/>
                </a:solidFill>
                <a:latin typeface="TomskObl2104" pitchFamily="50" charset="0"/>
              </a:rPr>
              <a:t>12</a:t>
            </a:r>
            <a:endParaRPr lang="ru-RU" sz="4000" dirty="0">
              <a:solidFill>
                <a:srgbClr val="3C8C2C"/>
              </a:solidFill>
              <a:latin typeface="TomskObl2104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69558" y="990823"/>
            <a:ext cx="10021530" cy="581697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В бассейне под водой установлен динамик, излучающий звук определённой частоты. Часть звуковой волны отражается от поверхности воды, а часть преломляется и проходит в воздух. Известно, что скорость звука в воде больше скорости звука в воздухе. Как при переходе из воды в воздух изменяются </a:t>
            </a:r>
            <a:r>
              <a:rPr lang="ru-RU" sz="2800" u="sng" dirty="0">
                <a:solidFill>
                  <a:srgbClr val="005AA3"/>
                </a:solidFill>
              </a:rPr>
              <a:t>частота звука и длина звуковой волны</a:t>
            </a:r>
            <a:r>
              <a:rPr lang="ru-RU" sz="2800" u="sng" dirty="0" smtClean="0">
                <a:solidFill>
                  <a:srgbClr val="005AA3"/>
                </a:solidFill>
              </a:rPr>
              <a:t>?</a:t>
            </a:r>
            <a:endParaRPr lang="ru-RU" sz="2800" dirty="0">
              <a:solidFill>
                <a:srgbClr val="005AA3"/>
              </a:solidFill>
            </a:endParaRP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Для каждой величины определите соответствующий характер изменения: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1) увеличится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2) уменьшится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3) не изменится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83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9" y="834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211622" y="-24669"/>
            <a:ext cx="10692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C8C2C"/>
                </a:solidFill>
                <a:latin typeface="TomskObl2104" panose="020B0604020202020204" charset="0"/>
              </a:rPr>
              <a:t>Выявление сложных для участников ОГЭ заданий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02337" y="792353"/>
          <a:ext cx="11640312" cy="594948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8090"/>
                <a:gridCol w="4267144"/>
                <a:gridCol w="6645078"/>
              </a:tblGrid>
              <a:tr h="1324749">
                <a:tc>
                  <a:txBody>
                    <a:bodyPr/>
                    <a:lstStyle/>
                    <a:p>
                      <a:pPr marL="0" marR="0" lvl="0" indent="4254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Номер задания в КИМ</a:t>
                      </a:r>
                      <a:endParaRPr lang="ru-RU" sz="16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42545" algn="ctr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vert="vert27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Проверяемые элементы содержания / умения</a:t>
                      </a:r>
                      <a:endParaRPr lang="ru-RU" sz="24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4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Метапредметные</a:t>
                      </a:r>
                      <a:r>
                        <a:rPr lang="ru-RU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умения</a:t>
                      </a:r>
                    </a:p>
                  </a:txBody>
                  <a:tcPr marL="41347" marR="41347" marT="0" marB="0" anchor="ctr"/>
                </a:tc>
              </a:tr>
              <a:tr h="2155853">
                <a:tc>
                  <a:txBody>
                    <a:bodyPr/>
                    <a:lstStyle/>
                    <a:p>
                      <a:pPr marL="0" marR="0" lvl="0" indent="4254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ru-RU" sz="20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42545" algn="ctr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Описывать изменения физических величин при протекании физических явлений и процессов /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МЕХАНИЧЕСКИЕ ЯВЛЕНИЯ, ТЕПЛОВЫЕ ЯВЛЕНИЯ</a:t>
                      </a:r>
                      <a:endParaRPr lang="ru-RU" sz="18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/>
                </a:tc>
                <a:tc>
                  <a:txBody>
                    <a:bodyPr/>
                    <a:lstStyle/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Выявлять причинно-следственные связи при изучении явлений и процессов</a:t>
                      </a:r>
                    </a:p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Прогнозировать возможное дальнейшее развитие процессов, событий и их</a:t>
                      </a:r>
                      <a:r>
                        <a:rPr lang="en-US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последствия </a:t>
                      </a:r>
                    </a:p>
                    <a:p>
                      <a:pPr marL="21463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Делать выводы с использованием дедуктивных и индуктивных умозаключений</a:t>
                      </a:r>
                      <a:endParaRPr lang="ru-RU" sz="18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1347" marR="41347" marT="0" marB="0"/>
                </a:tc>
              </a:tr>
              <a:tr h="2438742">
                <a:tc>
                  <a:txBody>
                    <a:bodyPr/>
                    <a:lstStyle/>
                    <a:p>
                      <a:pPr indent="4254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Решать расчётные задачи, используя законы и формулы, связывающие физические величины/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МЕХАНИЧЕСКИЕ ЯВЛЕНИЯ, ТЕПЛОВЫЕ ЯВЛЕНИЯ, ЭЛЕКТРОМАГНИТНЫЕ ЯВЛЕНИЯ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/>
                </a:tc>
                <a:tc>
                  <a:txBody>
                    <a:bodyPr/>
                    <a:lstStyle/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Выбирать, анализировать, систематизировать и интерпретировать информацию различных видов и форм представления</a:t>
                      </a:r>
                      <a:r>
                        <a:rPr lang="ru-RU" sz="1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Самостоятельно выбирать способ решения учебной задачи (сравнивать несколько вариантов решения, выбирать наиболее подходящий с учётом самостоятельно выделенных критериев)</a:t>
                      </a:r>
                    </a:p>
                    <a:p>
                      <a:pPr marL="21463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Делать выводы с использованием дедуктивных и индуктивных умозаключений</a:t>
                      </a:r>
                      <a:endParaRPr lang="ru-RU" sz="18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  <a:p>
                      <a:pPr indent="-71120" algn="l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347" marR="4134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43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9" y="834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211622" y="-24669"/>
            <a:ext cx="10692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C8C2C"/>
                </a:solidFill>
                <a:latin typeface="TomskObl2104" panose="020B0604020202020204" charset="0"/>
              </a:rPr>
              <a:t>Выявление сложных для участников ОГЭ заданий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509199"/>
              </p:ext>
            </p:extLst>
          </p:nvPr>
        </p:nvGraphicFramePr>
        <p:xfrm>
          <a:off x="462014" y="981777"/>
          <a:ext cx="11117178" cy="5537764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852122"/>
                <a:gridCol w="2287915"/>
                <a:gridCol w="1743174"/>
                <a:gridCol w="1745397"/>
                <a:gridCol w="1852122"/>
                <a:gridCol w="1636448"/>
              </a:tblGrid>
              <a:tr h="302059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задания / критерия оценивания в КИМ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Количество полученных первичных баллов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Процент участников экзамена в субъекте Российской Федерации, получивших соответствующий первичный балл за выполнения задания в группах участников 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экзамен, получивших отметку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34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«2»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«3»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«4»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«5»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</a:tr>
              <a:tr h="503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4.21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46.48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43.99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5.33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03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3.92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53.92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42.16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</a:tr>
              <a:tr h="503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22.22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77.78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/>
                </a:tc>
              </a:tr>
              <a:tr h="503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16.94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83.06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75" marR="6357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90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33566" y="459879"/>
            <a:ext cx="7937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3C8C2C"/>
                </a:solidFill>
                <a:latin typeface="TomskObl2104" pitchFamily="50" charset="0"/>
              </a:rPr>
              <a:t>Примеры  </a:t>
            </a:r>
            <a:r>
              <a:rPr lang="ru-RU" sz="4400" dirty="0">
                <a:solidFill>
                  <a:srgbClr val="3C8C2C"/>
                </a:solidFill>
                <a:latin typeface="TomskObl2104" pitchFamily="50" charset="0"/>
              </a:rPr>
              <a:t>задания </a:t>
            </a:r>
            <a:r>
              <a:rPr lang="ru-RU" sz="4400" dirty="0" smtClean="0">
                <a:solidFill>
                  <a:srgbClr val="3C8C2C"/>
                </a:solidFill>
                <a:latin typeface="TomskObl2104" pitchFamily="50" charset="0"/>
              </a:rPr>
              <a:t>21</a:t>
            </a:r>
            <a:endParaRPr lang="ru-RU" sz="4400" dirty="0">
              <a:solidFill>
                <a:srgbClr val="3C8C2C"/>
              </a:solidFill>
              <a:latin typeface="TomskObl21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845" y="1264150"/>
            <a:ext cx="5170936" cy="550920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</a:rPr>
              <a:t>Пример 1.</a:t>
            </a:r>
            <a:endParaRPr lang="ru-RU" sz="2800" dirty="0">
              <a:ea typeface="Calibri" panose="020F0502020204030204" pitchFamily="34" charset="0"/>
            </a:endParaRPr>
          </a:p>
          <a:p>
            <a:pPr algn="just"/>
            <a:r>
              <a:rPr lang="ru-RU" sz="3200" dirty="0">
                <a:ea typeface="Calibri" panose="020F0502020204030204" pitchFamily="34" charset="0"/>
              </a:rPr>
              <a:t>Тело из алюминия, внутри которого имеется воздушная полость, плавает в воде, погрузившись в неё на 0,54 своего объёма. Объём тела (включая полость) равен 0,04 м</a:t>
            </a:r>
            <a:r>
              <a:rPr lang="ru-RU" sz="2400" baseline="30000" dirty="0">
                <a:ea typeface="Calibri" panose="020F0502020204030204" pitchFamily="34" charset="0"/>
              </a:rPr>
              <a:t>3</a:t>
            </a:r>
            <a:r>
              <a:rPr lang="ru-RU" sz="3200" dirty="0">
                <a:ea typeface="Calibri" panose="020F0502020204030204" pitchFamily="34" charset="0"/>
              </a:rPr>
              <a:t>. Найдите объём воздушной полости. Массой воздуха в полости пренебречь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02403" y="1264150"/>
            <a:ext cx="5301917" cy="526297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ea typeface="Calibri" panose="020F0502020204030204" pitchFamily="34" charset="0"/>
              </a:rPr>
              <a:t>Пример 2.</a:t>
            </a:r>
            <a:endParaRPr lang="ru-RU" sz="2800" dirty="0"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3200" dirty="0" smtClean="0">
                <a:ea typeface="Calibri" panose="020F0502020204030204" pitchFamily="34" charset="0"/>
              </a:rPr>
              <a:t>Маленький </a:t>
            </a:r>
            <a:r>
              <a:rPr lang="ru-RU" sz="3200" dirty="0">
                <a:ea typeface="Calibri" panose="020F0502020204030204" pitchFamily="34" charset="0"/>
              </a:rPr>
              <a:t>свинцовый шарик равномерно движется по вертикали в воде. Каков объём шарика, если при его перемещении на 6 м выделилось 18,63 мДж энергии</a:t>
            </a:r>
            <a:r>
              <a:rPr lang="ru-RU" sz="3200" dirty="0" smtClean="0">
                <a:ea typeface="Calibri" panose="020F0502020204030204" pitchFamily="34" charset="0"/>
              </a:rPr>
              <a:t>?</a:t>
            </a:r>
          </a:p>
          <a:p>
            <a:pPr algn="just">
              <a:spcAft>
                <a:spcPts val="0"/>
              </a:spcAft>
            </a:pPr>
            <a:endParaRPr lang="en-US" sz="2800" dirty="0" smtClean="0">
              <a:effectLst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2800" dirty="0">
              <a:effectLst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6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3" y="24418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53450" y="-18749"/>
            <a:ext cx="9970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>
                <a:solidFill>
                  <a:srgbClr val="3C8C2C"/>
                </a:solidFill>
                <a:latin typeface="TomskObl2104" pitchFamily="50" charset="0"/>
              </a:rPr>
              <a:t>Метапредметные</a:t>
            </a:r>
            <a:r>
              <a:rPr lang="ru-RU" sz="3600" dirty="0" smtClean="0">
                <a:solidFill>
                  <a:srgbClr val="3C8C2C"/>
                </a:solidFill>
                <a:latin typeface="TomskObl2104" pitchFamily="50" charset="0"/>
              </a:rPr>
              <a:t> умения, требующие внимания при обучении физике </a:t>
            </a:r>
            <a:endParaRPr lang="ru-RU" sz="3600" dirty="0">
              <a:solidFill>
                <a:srgbClr val="3C8C2C"/>
              </a:solidFill>
              <a:latin typeface="TomskObl2104" pitchFamily="50" charset="0"/>
            </a:endParaRPr>
          </a:p>
        </p:txBody>
      </p:sp>
      <p:sp>
        <p:nvSpPr>
          <p:cNvPr id="10" name="AutoShape 6" descr="R1  "/>
          <p:cNvSpPr>
            <a:spLocks noChangeAspect="1" noChangeArrowheads="1"/>
          </p:cNvSpPr>
          <p:nvPr/>
        </p:nvSpPr>
        <p:spPr bwMode="auto">
          <a:xfrm>
            <a:off x="12155488" y="-2889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7" descr="± 0,02  "/>
          <p:cNvSpPr>
            <a:spLocks noChangeAspect="1" noChangeArrowheads="1"/>
          </p:cNvSpPr>
          <p:nvPr/>
        </p:nvSpPr>
        <p:spPr bwMode="auto">
          <a:xfrm>
            <a:off x="1451451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8" descr="± 0,1  "/>
          <p:cNvSpPr>
            <a:spLocks noChangeAspect="1" noChangeArrowheads="1"/>
          </p:cNvSpPr>
          <p:nvPr/>
        </p:nvSpPr>
        <p:spPr bwMode="auto">
          <a:xfrm>
            <a:off x="1631315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91577953"/>
              </p:ext>
            </p:extLst>
          </p:nvPr>
        </p:nvGraphicFramePr>
        <p:xfrm>
          <a:off x="638843" y="1260223"/>
          <a:ext cx="1113523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9033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1"/>
            <a:ext cx="11596116" cy="854217"/>
          </a:xfrm>
        </p:spPr>
        <p:txBody>
          <a:bodyPr>
            <a:noAutofit/>
          </a:bodyPr>
          <a:lstStyle/>
          <a:p>
            <a:r>
              <a:rPr lang="ru-RU" sz="3200" dirty="0" err="1" smtClean="0">
                <a:solidFill>
                  <a:srgbClr val="3C8C2C"/>
                </a:solidFill>
                <a:latin typeface="TomskObl2104" panose="020B0604020202020204" charset="0"/>
              </a:rPr>
              <a:t>Метапредметные</a:t>
            </a:r>
            <a:r>
              <a:rPr lang="ru-RU" sz="3200" dirty="0" smtClean="0">
                <a:solidFill>
                  <a:srgbClr val="3C8C2C"/>
                </a:solidFill>
                <a:latin typeface="TomskObl2104" panose="020B0604020202020204" charset="0"/>
              </a:rPr>
              <a:t> умения, проверяемые в ОГЭ по физике</a:t>
            </a:r>
            <a:endParaRPr lang="ru-RU" sz="2000" dirty="0">
              <a:solidFill>
                <a:srgbClr val="3C8C2C"/>
              </a:solidFill>
              <a:latin typeface="+mn-lt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9" y="288782"/>
            <a:ext cx="414425" cy="47017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51812475"/>
              </p:ext>
            </p:extLst>
          </p:nvPr>
        </p:nvGraphicFramePr>
        <p:xfrm>
          <a:off x="320040" y="758952"/>
          <a:ext cx="11649456" cy="5925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7" y="24385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91378" y="11907"/>
            <a:ext cx="11000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>
                <a:solidFill>
                  <a:srgbClr val="3C8C2C"/>
                </a:solidFill>
                <a:latin typeface="TomskObl2104" pitchFamily="50" charset="0"/>
              </a:rPr>
              <a:t>Метапредметные</a:t>
            </a:r>
            <a:r>
              <a:rPr lang="ru-RU" sz="3600" dirty="0" smtClean="0">
                <a:solidFill>
                  <a:srgbClr val="3C8C2C"/>
                </a:solidFill>
                <a:latin typeface="TomskObl2104" pitchFamily="50" charset="0"/>
              </a:rPr>
              <a:t> умения, применяемые в задании 17</a:t>
            </a:r>
            <a:endParaRPr lang="ru-RU" sz="3200" dirty="0">
              <a:solidFill>
                <a:srgbClr val="3C8C2C"/>
              </a:solidFill>
              <a:latin typeface="TomskObl2104" pitchFamily="50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18577455"/>
              </p:ext>
            </p:extLst>
          </p:nvPr>
        </p:nvGraphicFramePr>
        <p:xfrm>
          <a:off x="411480" y="1335346"/>
          <a:ext cx="11320272" cy="547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5206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15178" y="513292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3C8C2C"/>
                </a:solidFill>
                <a:latin typeface="TomskObl2104" pitchFamily="50" charset="0"/>
              </a:rPr>
              <a:t>задание 17</a:t>
            </a:r>
            <a:endParaRPr lang="ru-RU" sz="4000" dirty="0">
              <a:solidFill>
                <a:srgbClr val="3C8C2C"/>
              </a:solidFill>
              <a:latin typeface="TomskObl2104" pitchFamily="50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563165"/>
              </p:ext>
            </p:extLst>
          </p:nvPr>
        </p:nvGraphicFramePr>
        <p:xfrm>
          <a:off x="643890" y="1508760"/>
          <a:ext cx="10410444" cy="469392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971294"/>
                <a:gridCol w="1947672"/>
                <a:gridCol w="1590241"/>
                <a:gridCol w="1634440"/>
                <a:gridCol w="1734380"/>
                <a:gridCol w="1532417"/>
              </a:tblGrid>
              <a:tr h="44732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Номер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задания / критерия оценивания в КИМ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Количество полученных первичных баллов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Процент участников экзамена в субъекте Российской Федерации, получивших соответствующий первичный балл за выполнения задания в группах участников </a:t>
                      </a:r>
                      <a:br>
                        <a:rPr lang="ru-RU" sz="2800" dirty="0">
                          <a:effectLst/>
                        </a:rPr>
                      </a:br>
                      <a:r>
                        <a:rPr lang="ru-RU" sz="2800" dirty="0">
                          <a:effectLst/>
                        </a:rPr>
                        <a:t>экзамен, получивших отметку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«2»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«3»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«4»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«5»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3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17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0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12.73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71.16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14.61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1.5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43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17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9.8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66.67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21.57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1.96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3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17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1.67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52.22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38.33</a:t>
                      </a:r>
                      <a:endParaRPr lang="ru-RU" sz="2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7.78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91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17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3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0.77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24.95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51.98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22.31</a:t>
                      </a:r>
                      <a:endParaRPr lang="ru-RU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3" y="24418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53450" y="-18749"/>
            <a:ext cx="7937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3C8C2C"/>
                </a:solidFill>
                <a:latin typeface="TomskObl2104" pitchFamily="50" charset="0"/>
              </a:rPr>
              <a:t>Пример задания 17</a:t>
            </a:r>
            <a:endParaRPr lang="ru-RU" sz="4400" dirty="0">
              <a:solidFill>
                <a:srgbClr val="3C8C2C"/>
              </a:solidFill>
              <a:latin typeface="TomskObl2104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5544" y="872512"/>
            <a:ext cx="587135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Образец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возможного выполнения задания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включал следующие элементы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. Схема экспериментальной установки.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Результаты серии прямых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измерений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двух величин с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указанием абсолютной погрешности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измерения .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Вывод по установлению закономерности.</a:t>
            </a:r>
          </a:p>
          <a:p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Неуспешность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выполнения данного задания,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как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правило, связана с приведением школьниками результатов прямых измерений без указания абсолютной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погрешности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22025" y="872512"/>
            <a:ext cx="5252910" cy="415498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n-lt"/>
                <a:cs typeface="Times New Roman" panose="02020603050405020304" pitchFamily="18" charset="0"/>
              </a:rPr>
              <a:t>Используя источник тока (4,5 В), вольтметр, амперметр, ключ, реостат, соединительные провода, резистор, обозначенный, соберите экспериментальную установку для исследования зависимости силы электрического тока в резисторе от напряжения на его концах.</a:t>
            </a:r>
          </a:p>
          <a:p>
            <a:pPr lvl="0" algn="just"/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n-lt"/>
                <a:cs typeface="Times New Roman" panose="02020603050405020304" pitchFamily="18" charset="0"/>
              </a:rPr>
              <a:t> Абсолютную погрешность измерения силы тока принять равной ±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0,02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n-lt"/>
                <a:cs typeface="Times New Roman" panose="02020603050405020304" pitchFamily="18" charset="0"/>
              </a:rPr>
              <a:t> А, напряжения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± 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0,1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n-lt"/>
                <a:cs typeface="Times New Roman" panose="02020603050405020304" pitchFamily="18" charset="0"/>
              </a:rPr>
              <a:t>В.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</a:t>
            </a:r>
          </a:p>
        </p:txBody>
      </p:sp>
      <p:sp>
        <p:nvSpPr>
          <p:cNvPr id="10" name="AutoShape 6" descr="R1  "/>
          <p:cNvSpPr>
            <a:spLocks noChangeAspect="1" noChangeArrowheads="1"/>
          </p:cNvSpPr>
          <p:nvPr/>
        </p:nvSpPr>
        <p:spPr bwMode="auto">
          <a:xfrm>
            <a:off x="12155488" y="-2889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7" descr="± 0,02  "/>
          <p:cNvSpPr>
            <a:spLocks noChangeAspect="1" noChangeArrowheads="1"/>
          </p:cNvSpPr>
          <p:nvPr/>
        </p:nvSpPr>
        <p:spPr bwMode="auto">
          <a:xfrm>
            <a:off x="1451451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8" descr="± 0,1  "/>
          <p:cNvSpPr>
            <a:spLocks noChangeAspect="1" noChangeArrowheads="1"/>
          </p:cNvSpPr>
          <p:nvPr/>
        </p:nvSpPr>
        <p:spPr bwMode="auto">
          <a:xfrm>
            <a:off x="1631315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50" y="5179168"/>
            <a:ext cx="3603219" cy="1708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485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21" y="4500562"/>
            <a:ext cx="6533363" cy="771525"/>
          </a:xfrm>
        </p:spPr>
        <p:txBody>
          <a:bodyPr>
            <a:normAutofit fontScale="90000"/>
          </a:bodyPr>
          <a:lstStyle/>
          <a:p>
            <a:pPr algn="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4000" b="1" dirty="0">
                <a:solidFill>
                  <a:srgbClr val="005AA3"/>
                </a:solidFill>
                <a:latin typeface="TomskObl2104" panose="020B0604020202020204" charset="0"/>
              </a:rPr>
              <a:t>Бычкова </a:t>
            </a:r>
            <a:r>
              <a:rPr lang="ru-RU" sz="4000" b="1" dirty="0" smtClean="0">
                <a:solidFill>
                  <a:srgbClr val="005AA3"/>
                </a:solidFill>
                <a:latin typeface="TomskObl2104" panose="020B0604020202020204" charset="0"/>
              </a:rPr>
              <a:t>А.С.</a:t>
            </a:r>
            <a:r>
              <a:rPr lang="ru-RU" sz="4800" b="1" dirty="0">
                <a:solidFill>
                  <a:srgbClr val="005AA3"/>
                </a:solidFill>
              </a:rPr>
              <a:t/>
            </a:r>
            <a:br>
              <a:rPr lang="ru-RU" sz="4800" b="1" dirty="0">
                <a:solidFill>
                  <a:srgbClr val="005AA3"/>
                </a:solidFill>
              </a:rPr>
            </a:b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75" y="4886324"/>
            <a:ext cx="6265009" cy="77152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400" b="1" dirty="0">
                <a:solidFill>
                  <a:srgbClr val="005AA3"/>
                </a:solidFill>
              </a:rPr>
              <a:t>к. п. н., учитель физики МАОУ СОШ 4 им. И. С. Черных г. </a:t>
            </a:r>
            <a:r>
              <a:rPr lang="ru-RU" sz="2400" b="1" dirty="0" smtClean="0">
                <a:solidFill>
                  <a:srgbClr val="005AA3"/>
                </a:solidFill>
              </a:rPr>
              <a:t>Томска</a:t>
            </a:r>
            <a:endParaRPr lang="ru-RU" sz="24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375" y="706836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56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798" y="4500562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02469" y="5491783"/>
            <a:ext cx="40944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5AA3"/>
                </a:solidFill>
                <a:latin typeface="TomskObl2104" panose="020B0604020202020204" charset="0"/>
              </a:rPr>
              <a:t>Трифонова Л.Б.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179" y="600188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rgbClr val="005AA3"/>
                </a:solidFill>
              </a:rPr>
              <a:t>к.п.н., учитель физики МАОУ СОШ № 23, председатель Ассоциации учителей физики Томской области, председатель региональной ПК Томской области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177" y="5831887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1"/>
            <a:ext cx="11596116" cy="854217"/>
          </a:xfrm>
        </p:spPr>
        <p:txBody>
          <a:bodyPr>
            <a:noAutofit/>
          </a:bodyPr>
          <a:lstStyle/>
          <a:p>
            <a:r>
              <a:rPr lang="ru-RU" sz="3200" dirty="0" err="1" smtClean="0">
                <a:solidFill>
                  <a:srgbClr val="3C8C2C"/>
                </a:solidFill>
                <a:latin typeface="TomskObl2104" panose="020B0604020202020204" charset="0"/>
              </a:rPr>
              <a:t>Метапредметные</a:t>
            </a:r>
            <a:r>
              <a:rPr lang="ru-RU" sz="3200" dirty="0" smtClean="0">
                <a:solidFill>
                  <a:srgbClr val="3C8C2C"/>
                </a:solidFill>
                <a:latin typeface="TomskObl2104" panose="020B0604020202020204" charset="0"/>
              </a:rPr>
              <a:t> умения, проверяемые в ОГЭ по физике</a:t>
            </a:r>
            <a:endParaRPr lang="ru-RU" sz="2000" dirty="0">
              <a:solidFill>
                <a:srgbClr val="3C8C2C"/>
              </a:solidFill>
              <a:latin typeface="+mn-lt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9" y="288782"/>
            <a:ext cx="414425" cy="47017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06701861"/>
              </p:ext>
            </p:extLst>
          </p:nvPr>
        </p:nvGraphicFramePr>
        <p:xfrm>
          <a:off x="320040" y="758952"/>
          <a:ext cx="11649456" cy="5925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7257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1"/>
            <a:ext cx="11596116" cy="1600200"/>
          </a:xfrm>
        </p:spPr>
        <p:txBody>
          <a:bodyPr>
            <a:noAutofit/>
          </a:bodyPr>
          <a:lstStyle/>
          <a:p>
            <a:r>
              <a:rPr lang="x-none" sz="3600" dirty="0">
                <a:solidFill>
                  <a:srgbClr val="3C8C2C"/>
                </a:solidFill>
                <a:latin typeface="TomskObl2104" panose="020B0604020202020204" charset="0"/>
              </a:rPr>
              <a:t>Методический анализ результатов </a:t>
            </a:r>
            <a:r>
              <a:rPr lang="ru-RU" sz="3600" dirty="0">
                <a:solidFill>
                  <a:srgbClr val="3C8C2C"/>
                </a:solidFill>
                <a:latin typeface="TomskObl2104" panose="020B0604020202020204" charset="0"/>
              </a:rPr>
              <a:t>О</a:t>
            </a:r>
            <a:r>
              <a:rPr lang="x-none" sz="3600" dirty="0" smtClean="0">
                <a:solidFill>
                  <a:srgbClr val="3C8C2C"/>
                </a:solidFill>
                <a:latin typeface="TomskObl2104" panose="020B0604020202020204" charset="0"/>
              </a:rPr>
              <a:t>ГЭ</a:t>
            </a:r>
            <a:r>
              <a:rPr lang="ru-RU" sz="3600" dirty="0" smtClean="0">
                <a:solidFill>
                  <a:srgbClr val="3C8C2C"/>
                </a:solidFill>
                <a:latin typeface="TomskObl2104" panose="020B0604020202020204" charset="0"/>
              </a:rPr>
              <a:t> - 2025</a:t>
            </a:r>
            <a:r>
              <a:rPr lang="x-none" sz="3600" dirty="0">
                <a:solidFill>
                  <a:srgbClr val="3C8C2C"/>
                </a:solidFill>
                <a:latin typeface="TomskObl2104" panose="020B0604020202020204" charset="0"/>
              </a:rPr>
              <a:t/>
            </a:r>
            <a:br>
              <a:rPr lang="x-none" sz="3600" dirty="0">
                <a:solidFill>
                  <a:srgbClr val="3C8C2C"/>
                </a:solidFill>
                <a:latin typeface="TomskObl2104" panose="020B0604020202020204" charset="0"/>
              </a:rPr>
            </a:br>
            <a:r>
              <a:rPr lang="ru-RU" sz="3600" dirty="0">
                <a:solidFill>
                  <a:srgbClr val="3C8C2C"/>
                </a:solidFill>
                <a:latin typeface="TomskObl2104" panose="020B0604020202020204" charset="0"/>
              </a:rPr>
              <a:t>по </a:t>
            </a:r>
            <a:r>
              <a:rPr lang="ru-RU" sz="3600" dirty="0" smtClean="0">
                <a:solidFill>
                  <a:srgbClr val="3C8C2C"/>
                </a:solidFill>
                <a:latin typeface="TomskObl2104" panose="020B0604020202020204" charset="0"/>
              </a:rPr>
              <a:t>физике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95884" y="1826250"/>
            <a:ext cx="11156562" cy="4574550"/>
            <a:chOff x="769620" y="2436973"/>
            <a:chExt cx="10942320" cy="423814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/>
            <a:srcRect l="14100" t="24533" r="9025" b="22533"/>
            <a:stretch/>
          </p:blipFill>
          <p:spPr>
            <a:xfrm>
              <a:off x="769620" y="2436973"/>
              <a:ext cx="10942320" cy="4238147"/>
            </a:xfrm>
            <a:prstGeom prst="rect">
              <a:avLst/>
            </a:prstGeom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>
              <a:off x="923544" y="2825496"/>
              <a:ext cx="6876288" cy="914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6510528" y="4142232"/>
              <a:ext cx="41148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767328" y="4123944"/>
              <a:ext cx="41148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9287256" y="4111752"/>
              <a:ext cx="41148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9" y="365760"/>
            <a:ext cx="414425" cy="47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0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1"/>
            <a:ext cx="11596116" cy="1600200"/>
          </a:xfrm>
        </p:spPr>
        <p:txBody>
          <a:bodyPr>
            <a:noAutofit/>
          </a:bodyPr>
          <a:lstStyle/>
          <a:p>
            <a:r>
              <a:rPr lang="x-none" sz="3600" dirty="0">
                <a:solidFill>
                  <a:srgbClr val="3C8C2C"/>
                </a:solidFill>
                <a:latin typeface="TomskObl2104" panose="020B0604020202020204" charset="0"/>
              </a:rPr>
              <a:t>Методический анализ результатов </a:t>
            </a:r>
            <a:r>
              <a:rPr lang="ru-RU" sz="3600" dirty="0">
                <a:solidFill>
                  <a:srgbClr val="3C8C2C"/>
                </a:solidFill>
                <a:latin typeface="TomskObl2104" panose="020B0604020202020204" charset="0"/>
              </a:rPr>
              <a:t>О</a:t>
            </a:r>
            <a:r>
              <a:rPr lang="x-none" sz="3600" dirty="0" smtClean="0">
                <a:solidFill>
                  <a:srgbClr val="3C8C2C"/>
                </a:solidFill>
                <a:latin typeface="TomskObl2104" panose="020B0604020202020204" charset="0"/>
              </a:rPr>
              <a:t>ГЭ</a:t>
            </a:r>
            <a:r>
              <a:rPr lang="ru-RU" sz="3600" dirty="0" smtClean="0">
                <a:solidFill>
                  <a:srgbClr val="3C8C2C"/>
                </a:solidFill>
                <a:latin typeface="TomskObl2104" panose="020B0604020202020204" charset="0"/>
              </a:rPr>
              <a:t> - 2025</a:t>
            </a:r>
            <a:r>
              <a:rPr lang="x-none" sz="3600" dirty="0">
                <a:solidFill>
                  <a:srgbClr val="3C8C2C"/>
                </a:solidFill>
                <a:latin typeface="TomskObl2104" panose="020B0604020202020204" charset="0"/>
              </a:rPr>
              <a:t/>
            </a:r>
            <a:br>
              <a:rPr lang="x-none" sz="3600" dirty="0">
                <a:solidFill>
                  <a:srgbClr val="3C8C2C"/>
                </a:solidFill>
                <a:latin typeface="TomskObl2104" panose="020B0604020202020204" charset="0"/>
              </a:rPr>
            </a:br>
            <a:r>
              <a:rPr lang="ru-RU" sz="3600" dirty="0">
                <a:solidFill>
                  <a:srgbClr val="3C8C2C"/>
                </a:solidFill>
                <a:latin typeface="TomskObl2104" panose="020B0604020202020204" charset="0"/>
              </a:rPr>
              <a:t>по </a:t>
            </a:r>
            <a:r>
              <a:rPr lang="ru-RU" sz="3600" dirty="0" smtClean="0">
                <a:solidFill>
                  <a:srgbClr val="3C8C2C"/>
                </a:solidFill>
                <a:latin typeface="TomskObl2104" panose="020B0604020202020204" charset="0"/>
              </a:rPr>
              <a:t>физике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9" y="365760"/>
            <a:ext cx="414425" cy="4701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4289" t="33263" r="8816" b="14386"/>
          <a:stretch/>
        </p:blipFill>
        <p:spPr>
          <a:xfrm>
            <a:off x="96252" y="1600201"/>
            <a:ext cx="11957523" cy="457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5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53" y="237744"/>
            <a:ext cx="414425" cy="4701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242677" y="61583"/>
            <a:ext cx="10095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3C8C2C"/>
                </a:solidFill>
                <a:latin typeface="TomskObl2104" panose="020B0604020202020204" charset="0"/>
              </a:rPr>
              <a:t>ОСНОВНЫЕ РЕЗУЛЬТАТЫ ОГЭ ПО ПРЕДМЕТУ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7280" t="22023" r="22515" b="11269"/>
          <a:stretch/>
        </p:blipFill>
        <p:spPr>
          <a:xfrm>
            <a:off x="205504" y="707914"/>
            <a:ext cx="8737328" cy="5458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20175" t="45333" r="19225" b="32133"/>
          <a:stretch/>
        </p:blipFill>
        <p:spPr>
          <a:xfrm>
            <a:off x="5744110" y="5401878"/>
            <a:ext cx="6251139" cy="130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61" y="164151"/>
            <a:ext cx="414425" cy="4701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234050" y="0"/>
            <a:ext cx="10095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C8C2C"/>
                </a:solidFill>
                <a:latin typeface="TomskObl2104" panose="020B0604020202020204" charset="0"/>
              </a:rPr>
              <a:t>Результаты ОГЭ по АТЕ региона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356742"/>
              </p:ext>
            </p:extLst>
          </p:nvPr>
        </p:nvGraphicFramePr>
        <p:xfrm>
          <a:off x="429766" y="634321"/>
          <a:ext cx="11402571" cy="616631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34020"/>
                <a:gridCol w="2458040"/>
                <a:gridCol w="1082708"/>
                <a:gridCol w="734813"/>
                <a:gridCol w="927570"/>
                <a:gridCol w="927570"/>
                <a:gridCol w="927570"/>
                <a:gridCol w="927570"/>
                <a:gridCol w="927570"/>
                <a:gridCol w="927570"/>
                <a:gridCol w="927570"/>
              </a:tblGrid>
              <a:tr h="31378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№ п/п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АТЕ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Всего участников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«2»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«3»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«4»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«5»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чел.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чел.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чел.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чел.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%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357352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1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Александровский район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16.67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66.67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16.67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2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Асиновский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8.57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31.43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45.71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14.29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3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Бакчарский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60.00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4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Верхнекетский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80.00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5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г.Кедровый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50.00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50.00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+mn-lt"/>
                        </a:rPr>
                        <a:t>6</a:t>
                      </a:r>
                      <a:endParaRPr lang="ru-RU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+mn-lt"/>
                        </a:rPr>
                        <a:t>г.Северск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110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2.73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30.91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16.36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+mn-lt"/>
                        </a:rPr>
                        <a:t>7</a:t>
                      </a:r>
                      <a:endParaRPr lang="ru-RU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+mn-lt"/>
                        </a:rPr>
                        <a:t>г.Стрежевой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7.41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51.85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25.93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14.81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+mn-lt"/>
                        </a:rPr>
                        <a:t>8</a:t>
                      </a:r>
                      <a:endParaRPr lang="ru-RU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+mn-lt"/>
                        </a:rPr>
                        <a:t>г.Томск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845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4.26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336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39.76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348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41.18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125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14.79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+mn-lt"/>
                        </a:rPr>
                        <a:t>9</a:t>
                      </a:r>
                      <a:endParaRPr lang="ru-RU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Зырянский район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10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+mn-lt"/>
                        </a:rPr>
                        <a:t>Каргасокский</a:t>
                      </a:r>
                      <a:r>
                        <a:rPr lang="ru-RU" sz="1400" dirty="0">
                          <a:effectLst/>
                          <a:latin typeface="+mn-lt"/>
                        </a:rPr>
                        <a:t> район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8.82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47.06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35.29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8.82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357352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11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Кожевниковский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9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11.11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11.11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7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77.78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12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Колпашевский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8.89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53.33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35.56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2.22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357352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13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+mn-lt"/>
                        </a:rPr>
                        <a:t>Кривошеинский</a:t>
                      </a:r>
                      <a:r>
                        <a:rPr lang="ru-RU" sz="1400" dirty="0">
                          <a:effectLst/>
                          <a:latin typeface="+mn-lt"/>
                        </a:rPr>
                        <a:t> район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42.86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57.14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21571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+mn-lt"/>
                        </a:rPr>
                        <a:t>14</a:t>
                      </a:r>
                      <a:endParaRPr lang="ru-RU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+mn-lt"/>
                        </a:rPr>
                        <a:t>Молчановский</a:t>
                      </a:r>
                      <a:r>
                        <a:rPr lang="ru-RU" sz="1400" dirty="0">
                          <a:effectLst/>
                          <a:latin typeface="+mn-lt"/>
                        </a:rPr>
                        <a:t> район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36.36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45.45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18.18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4823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+mn-lt"/>
                        </a:rPr>
                        <a:t>15</a:t>
                      </a:r>
                      <a:endParaRPr lang="ru-RU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НОУ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48230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16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ОГОУ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78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20.51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34.62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44.87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48230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17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Парабельский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6.38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34.04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51.06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8.51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48230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18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Первомайский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8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50.00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37.50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12.50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48230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19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Тегульдетский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100.00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48230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20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Томский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102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2.94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43.14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41.18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12.75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48230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+mn-lt"/>
                        </a:rPr>
                        <a:t>21</a:t>
                      </a:r>
                      <a:endParaRPr lang="ru-RU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Чаинский район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33.33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66.67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/>
                </a:tc>
              </a:tr>
              <a:tr h="24823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+mn-lt"/>
                        </a:rPr>
                        <a:t>22</a:t>
                      </a:r>
                      <a:endParaRPr lang="ru-RU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+mn-lt"/>
                        </a:rPr>
                        <a:t>Шегарский</a:t>
                      </a:r>
                      <a:r>
                        <a:rPr lang="ru-RU" sz="1400" dirty="0">
                          <a:effectLst/>
                          <a:latin typeface="+mn-lt"/>
                        </a:rPr>
                        <a:t> район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14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42.86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42.86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14.29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16" marR="49116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94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53" y="237744"/>
            <a:ext cx="414425" cy="4701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79186" y="57330"/>
            <a:ext cx="105525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C8C2C"/>
                </a:solidFill>
                <a:latin typeface="TomskObl2104" panose="020B0604020202020204" charset="0"/>
              </a:rPr>
              <a:t>Образовательные организации, продемонстрировавшие </a:t>
            </a:r>
            <a:r>
              <a:rPr lang="ru-RU" sz="2800" dirty="0">
                <a:solidFill>
                  <a:srgbClr val="3C8C2C"/>
                </a:solidFill>
                <a:latin typeface="TomskObl2104" panose="020B0604020202020204" charset="0"/>
              </a:rPr>
              <a:t>наиболее </a:t>
            </a:r>
            <a:r>
              <a:rPr lang="ru-RU" sz="2800" u="sng" dirty="0">
                <a:solidFill>
                  <a:srgbClr val="3C8C2C"/>
                </a:solidFill>
                <a:latin typeface="TomskObl2104" panose="020B0604020202020204" charset="0"/>
              </a:rPr>
              <a:t>высокие</a:t>
            </a:r>
            <a:r>
              <a:rPr lang="ru-RU" sz="2800" dirty="0">
                <a:solidFill>
                  <a:srgbClr val="3C8C2C"/>
                </a:solidFill>
                <a:latin typeface="TomskObl2104" panose="020B0604020202020204" charset="0"/>
              </a:rPr>
              <a:t> результаты ОГЭ по </a:t>
            </a:r>
            <a:r>
              <a:rPr lang="ru-RU" sz="2800" dirty="0" smtClean="0">
                <a:solidFill>
                  <a:srgbClr val="3C8C2C"/>
                </a:solidFill>
                <a:latin typeface="TomskObl2104" panose="020B0604020202020204" charset="0"/>
              </a:rPr>
              <a:t>предмету 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omskObl2104" panose="020B0604020202020204" charset="0"/>
              </a:rPr>
              <a:t>(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omskObl2104" panose="020B0604020202020204" charset="0"/>
              </a:rPr>
              <a:t>с количеством участников более 10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omskObl2104" panose="020B0604020202020204" charset="0"/>
              </a:rPr>
              <a:t>человек).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omskObl2104" panose="020B060402020202020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029265"/>
              </p:ext>
            </p:extLst>
          </p:nvPr>
        </p:nvGraphicFramePr>
        <p:xfrm>
          <a:off x="374902" y="1373583"/>
          <a:ext cx="11356849" cy="5269676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3920817"/>
                <a:gridCol w="1544950"/>
                <a:gridCol w="1708877"/>
                <a:gridCol w="2253343"/>
                <a:gridCol w="1928862"/>
              </a:tblGrid>
              <a:tr h="12008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Название ОО</a:t>
                      </a:r>
                      <a:endParaRPr lang="ru-RU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Количество участников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Доля участников, получивших отметку «2»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Доля участников, получивших отметки «4» и «5»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(качество обучения)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Доля участников, получивших отметки</a:t>
                      </a: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«3», «4» и «5</a:t>
                      </a:r>
                      <a:r>
                        <a:rPr lang="ru-RU" sz="1200" dirty="0" smtClean="0">
                          <a:effectLst/>
                          <a:latin typeface="+mn-lt"/>
                        </a:rPr>
                        <a:t>»</a:t>
                      </a:r>
                      <a:r>
                        <a:rPr lang="ru-RU" sz="120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+mn-lt"/>
                        </a:rPr>
                        <a:t>(</a:t>
                      </a:r>
                      <a:r>
                        <a:rPr lang="ru-RU" sz="1200" dirty="0">
                          <a:effectLst/>
                          <a:latin typeface="+mn-lt"/>
                        </a:rPr>
                        <a:t>уровень </a:t>
                      </a:r>
                      <a:r>
                        <a:rPr lang="ru-RU" sz="1200" dirty="0" err="1">
                          <a:effectLst/>
                          <a:latin typeface="+mn-lt"/>
                        </a:rPr>
                        <a:t>обученности</a:t>
                      </a:r>
                      <a:r>
                        <a:rPr lang="ru-RU" sz="1200" dirty="0">
                          <a:effectLst/>
                          <a:latin typeface="+mn-lt"/>
                        </a:rPr>
                        <a:t>)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221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ОГБОУ "ТФТЛ"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47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97.87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100.00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221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МАОУ СОШ № 53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15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93.33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100.00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221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МБОУ "СОШ № 78"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85.71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100.00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442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МАОУ Сибирский лицей г. Томска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85.71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100.00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222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МАОУ СФМЛ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80.00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100.00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442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МАОУ «Зональненская СОШ» Томского района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23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78.26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100.00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442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МБОУ "Парабельская гимназия"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30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73.33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100.00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442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МАОУ-СОШ № 4 город Асино Томской области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72.73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100.00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442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МАОУ гимназия № 18 г. Томска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72.73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100.00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442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МАОУ гимназия № 26 г.Томска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18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72.22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100.00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221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МБОУ "Северская гимназия"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71.43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100.00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  <a:tr h="2613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МАОУ Мариинская СОШ №3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16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0.00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</a:rPr>
                        <a:t>68.75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100.00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044" marR="5904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56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53" y="237744"/>
            <a:ext cx="414425" cy="4701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79186" y="57330"/>
            <a:ext cx="105525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C8C2C"/>
                </a:solidFill>
                <a:latin typeface="TomskObl2104" panose="020B0604020202020204" charset="0"/>
              </a:rPr>
              <a:t>Образовательные организации, продемонстрировавшие </a:t>
            </a:r>
            <a:r>
              <a:rPr lang="ru-RU" sz="2800" dirty="0">
                <a:solidFill>
                  <a:srgbClr val="3C8C2C"/>
                </a:solidFill>
                <a:latin typeface="TomskObl2104" panose="020B0604020202020204" charset="0"/>
              </a:rPr>
              <a:t>наиболее </a:t>
            </a:r>
            <a:r>
              <a:rPr lang="ru-RU" sz="2800" u="sng" dirty="0" smtClean="0">
                <a:solidFill>
                  <a:srgbClr val="3C8C2C"/>
                </a:solidFill>
                <a:latin typeface="TomskObl2104" panose="020B0604020202020204" charset="0"/>
              </a:rPr>
              <a:t>низкие</a:t>
            </a:r>
            <a:r>
              <a:rPr lang="ru-RU" sz="2800" dirty="0" smtClean="0">
                <a:solidFill>
                  <a:srgbClr val="3C8C2C"/>
                </a:solidFill>
                <a:latin typeface="TomskObl2104" panose="020B0604020202020204" charset="0"/>
              </a:rPr>
              <a:t>  </a:t>
            </a:r>
            <a:r>
              <a:rPr lang="ru-RU" sz="2800" dirty="0">
                <a:solidFill>
                  <a:srgbClr val="3C8C2C"/>
                </a:solidFill>
                <a:latin typeface="TomskObl2104" panose="020B0604020202020204" charset="0"/>
              </a:rPr>
              <a:t>результаты ОГЭ по </a:t>
            </a:r>
            <a:r>
              <a:rPr lang="ru-RU" sz="2800" dirty="0" smtClean="0">
                <a:solidFill>
                  <a:srgbClr val="3C8C2C"/>
                </a:solidFill>
                <a:latin typeface="TomskObl2104" panose="020B0604020202020204" charset="0"/>
              </a:rPr>
              <a:t>предмету 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omskObl2104" panose="020B0604020202020204" charset="0"/>
              </a:rPr>
              <a:t>(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omskObl2104" panose="020B0604020202020204" charset="0"/>
              </a:rPr>
              <a:t>с количеством участников более 10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omskObl2104" panose="020B0604020202020204" charset="0"/>
              </a:rPr>
              <a:t>человек).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omskObl2104" panose="020B060402020202020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609528"/>
              </p:ext>
            </p:extLst>
          </p:nvPr>
        </p:nvGraphicFramePr>
        <p:xfrm>
          <a:off x="192024" y="1328358"/>
          <a:ext cx="11871959" cy="5321808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872691"/>
                <a:gridCol w="2503349"/>
                <a:gridCol w="1881760"/>
                <a:gridCol w="2029968"/>
                <a:gridCol w="2514600"/>
                <a:gridCol w="2069591"/>
              </a:tblGrid>
              <a:tr h="197963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№ п/п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Название ОО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Количество участников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Доля участников, получивших отметку «2»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Доля участников, получивших отметки «4» и «5»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(качество обучения)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Доля участников, получивших отметки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«3», «4» и «5» (уровень </a:t>
                      </a:r>
                      <a:r>
                        <a:rPr lang="ru-RU" sz="1600" dirty="0" err="1">
                          <a:effectLst/>
                          <a:latin typeface="+mn-lt"/>
                        </a:rPr>
                        <a:t>обученности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)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</a:tr>
              <a:tr h="30764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1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МАОУ СОШ № 47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16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25.00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18.75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75.00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</a:tr>
              <a:tr h="30764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2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МАОУ школа "Открытие"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16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25.00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6.25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75.00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</a:tr>
              <a:tr h="52790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3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МБОУ "Каргасокская СОШ № 1"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11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18.18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45.45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81.82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</a:tr>
              <a:tr h="30764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4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МАОУ СОШ № 16 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19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15.79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42.11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84.21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</a:tr>
              <a:tr h="52790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5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МАОУ «СОШ № 7 ИМ. Н.Г.БАРЫШЕВА»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18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11.11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33.33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88.89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</a:tr>
              <a:tr h="30764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6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МАОУ СОШ № 37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19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10.53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63.16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89.47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</a:tr>
              <a:tr h="52790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7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МАОУ гимназия № 2 г. Асино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19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10.53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52.63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89.47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</a:tr>
              <a:tr h="52790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8</a:t>
                      </a:r>
                      <a:endParaRPr lang="ru-RU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МОУ "СОШ № 5" г. о. Стрежевой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19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</a:rPr>
                        <a:t>10.53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21.05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89.47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6" marR="4995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919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2109</Words>
  <Application>Microsoft Office PowerPoint</Application>
  <PresentationFormat>Широкоэкранный</PresentationFormat>
  <Paragraphs>623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TomskObl2104</vt:lpstr>
      <vt:lpstr>Calibri</vt:lpstr>
      <vt:lpstr>Times New Roman</vt:lpstr>
      <vt:lpstr>Calibri Light</vt:lpstr>
      <vt:lpstr>Arial</vt:lpstr>
      <vt:lpstr>Тема Office</vt:lpstr>
      <vt:lpstr>Влияние метапредметных умений на результаты ОГЭ по физике</vt:lpstr>
      <vt:lpstr>Метапредметные умения, проверяемые в ОГЭ по физике</vt:lpstr>
      <vt:lpstr>Метапредметные умения, проверяемые в ОГЭ по физике</vt:lpstr>
      <vt:lpstr>Методический анализ результатов ОГЭ - 2025 по физике</vt:lpstr>
      <vt:lpstr>Методический анализ результатов ОГЭ - 2025 по физике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Бычкова А.С.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demo</cp:lastModifiedBy>
  <cp:revision>181</cp:revision>
  <dcterms:created xsi:type="dcterms:W3CDTF">2025-07-14T10:33:41Z</dcterms:created>
  <dcterms:modified xsi:type="dcterms:W3CDTF">2025-08-20T17:59:07Z</dcterms:modified>
</cp:coreProperties>
</file>