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4" r:id="rId2"/>
    <p:sldId id="379" r:id="rId3"/>
    <p:sldId id="369" r:id="rId4"/>
    <p:sldId id="377" r:id="rId5"/>
    <p:sldId id="378" r:id="rId6"/>
    <p:sldId id="371" r:id="rId7"/>
    <p:sldId id="373" r:id="rId8"/>
    <p:sldId id="380" r:id="rId9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D0"/>
    <a:srgbClr val="4C53A2"/>
    <a:srgbClr val="384C9D"/>
    <a:srgbClr val="CACAEE"/>
    <a:srgbClr val="A6A6E3"/>
    <a:srgbClr val="F2F2F2"/>
    <a:srgbClr val="FFFFCC"/>
    <a:srgbClr val="EDEDED"/>
    <a:srgbClr val="2E1A23"/>
    <a:srgbClr val="057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9428" autoAdjust="0"/>
  </p:normalViewPr>
  <p:slideViewPr>
    <p:cSldViewPr snapToGrid="0" snapToObjects="1">
      <p:cViewPr>
        <p:scale>
          <a:sx n="66" d="100"/>
          <a:sy n="66" d="100"/>
        </p:scale>
        <p:origin x="-2262" y="-1104"/>
      </p:cViewPr>
      <p:guideLst>
        <p:guide orient="horz" pos="1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889938" cy="496330"/>
          </a:xfrm>
          <a:prstGeom prst="rect">
            <a:avLst/>
          </a:prstGeom>
        </p:spPr>
        <p:txBody>
          <a:bodyPr vert="horz" lIns="90837" tIns="45419" rIns="90837" bIns="4541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11" y="5"/>
            <a:ext cx="2889938" cy="496330"/>
          </a:xfrm>
          <a:prstGeom prst="rect">
            <a:avLst/>
          </a:prstGeom>
        </p:spPr>
        <p:txBody>
          <a:bodyPr vert="horz" lIns="90837" tIns="45419" rIns="90837" bIns="45419" rtlCol="0"/>
          <a:lstStyle>
            <a:lvl1pPr algn="r">
              <a:defRPr sz="1100"/>
            </a:lvl1pPr>
          </a:lstStyle>
          <a:p>
            <a:fld id="{10A3CD23-B1E8-44D0-9B21-B2EFE07378B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8"/>
            <a:ext cx="2889938" cy="496330"/>
          </a:xfrm>
          <a:prstGeom prst="rect">
            <a:avLst/>
          </a:prstGeom>
        </p:spPr>
        <p:txBody>
          <a:bodyPr vert="horz" lIns="90837" tIns="45419" rIns="90837" bIns="4541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11" y="9428588"/>
            <a:ext cx="2889938" cy="496330"/>
          </a:xfrm>
          <a:prstGeom prst="rect">
            <a:avLst/>
          </a:prstGeom>
        </p:spPr>
        <p:txBody>
          <a:bodyPr vert="horz" lIns="90837" tIns="45419" rIns="90837" bIns="45419" rtlCol="0" anchor="b"/>
          <a:lstStyle>
            <a:lvl1pPr algn="r">
              <a:defRPr sz="1100"/>
            </a:lvl1pPr>
          </a:lstStyle>
          <a:p>
            <a:fld id="{0C39D9D5-207D-4A96-9379-09EA3FD7E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7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890616" cy="496095"/>
          </a:xfrm>
          <a:prstGeom prst="rect">
            <a:avLst/>
          </a:prstGeom>
        </p:spPr>
        <p:txBody>
          <a:bodyPr vert="horz" lIns="90837" tIns="45419" rIns="90837" bIns="4541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909" y="1"/>
            <a:ext cx="2890616" cy="496095"/>
          </a:xfrm>
          <a:prstGeom prst="rect">
            <a:avLst/>
          </a:prstGeom>
        </p:spPr>
        <p:txBody>
          <a:bodyPr vert="horz" lIns="90837" tIns="45419" rIns="90837" bIns="45419" rtlCol="0"/>
          <a:lstStyle>
            <a:lvl1pPr algn="r">
              <a:defRPr sz="1100"/>
            </a:lvl1pPr>
          </a:lstStyle>
          <a:p>
            <a:fld id="{C6C0DA37-23CE-4F11-8739-11500C101F40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7" tIns="45419" rIns="90837" bIns="454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9" y="4715274"/>
            <a:ext cx="5334958" cy="4466432"/>
          </a:xfrm>
          <a:prstGeom prst="rect">
            <a:avLst/>
          </a:prstGeom>
        </p:spPr>
        <p:txBody>
          <a:bodyPr vert="horz" lIns="90837" tIns="45419" rIns="90837" bIns="454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961"/>
            <a:ext cx="2890616" cy="496094"/>
          </a:xfrm>
          <a:prstGeom prst="rect">
            <a:avLst/>
          </a:prstGeom>
        </p:spPr>
        <p:txBody>
          <a:bodyPr vert="horz" lIns="90837" tIns="45419" rIns="90837" bIns="4541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909" y="9428961"/>
            <a:ext cx="2890616" cy="496094"/>
          </a:xfrm>
          <a:prstGeom prst="rect">
            <a:avLst/>
          </a:prstGeom>
        </p:spPr>
        <p:txBody>
          <a:bodyPr vert="horz" lIns="90837" tIns="45419" rIns="90837" bIns="45419" rtlCol="0" anchor="b"/>
          <a:lstStyle>
            <a:lvl1pPr algn="r">
              <a:defRPr sz="1100"/>
            </a:lvl1pPr>
          </a:lstStyle>
          <a:p>
            <a:fld id="{4406EB5C-CE54-40B0-8E32-46AF16FB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9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e29be8a9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e29be8a99_0_3:notes"/>
          <p:cNvSpPr txBox="1">
            <a:spLocks noGrp="1"/>
          </p:cNvSpPr>
          <p:nvPr>
            <p:ph type="body" idx="1"/>
          </p:nvPr>
        </p:nvSpPr>
        <p:spPr>
          <a:xfrm>
            <a:off x="666910" y="4715157"/>
            <a:ext cx="5335270" cy="4466985"/>
          </a:xfrm>
          <a:prstGeom prst="rect">
            <a:avLst/>
          </a:prstGeom>
        </p:spPr>
        <p:txBody>
          <a:bodyPr spcFirstLastPara="1" wrap="square" lIns="90821" tIns="90821" rIns="90821" bIns="908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e29be8a9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e29be8a99_0_3:notes"/>
          <p:cNvSpPr txBox="1">
            <a:spLocks noGrp="1"/>
          </p:cNvSpPr>
          <p:nvPr>
            <p:ph type="body" idx="1"/>
          </p:nvPr>
        </p:nvSpPr>
        <p:spPr>
          <a:xfrm>
            <a:off x="666910" y="4715157"/>
            <a:ext cx="5335270" cy="4466985"/>
          </a:xfrm>
          <a:prstGeom prst="rect">
            <a:avLst/>
          </a:prstGeom>
        </p:spPr>
        <p:txBody>
          <a:bodyPr spcFirstLastPara="1" wrap="square" lIns="90821" tIns="90821" rIns="90821" bIns="908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212400" y="4916363"/>
            <a:ext cx="3767200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2118800" y="2370167"/>
            <a:ext cx="7954400" cy="236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3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1"/>
          <a:stretch/>
        </p:blipFill>
        <p:spPr>
          <a:xfrm>
            <a:off x="3325389" y="0"/>
            <a:ext cx="8866611" cy="6858000"/>
          </a:xfrm>
          <a:prstGeom prst="rect">
            <a:avLst/>
          </a:prstGeom>
        </p:spPr>
      </p:pic>
      <p:sp>
        <p:nvSpPr>
          <p:cNvPr id="17" name="Google Shape;190;p34"/>
          <p:cNvSpPr/>
          <p:nvPr/>
        </p:nvSpPr>
        <p:spPr>
          <a:xfrm flipH="1">
            <a:off x="0" y="0"/>
            <a:ext cx="12157541" cy="6871188"/>
          </a:xfrm>
          <a:prstGeom prst="rect">
            <a:avLst/>
          </a:prstGeom>
          <a:gradFill flip="none" rotWithShape="1">
            <a:gsLst>
              <a:gs pos="55000">
                <a:srgbClr val="00B0F0"/>
              </a:gs>
              <a:gs pos="100000">
                <a:srgbClr val="6968D0"/>
              </a:gs>
              <a:gs pos="18000">
                <a:srgbClr val="00C4FF">
                  <a:alpha val="0"/>
                </a:srgbClr>
              </a:gs>
            </a:gsLst>
            <a:lin ang="1200000" scaled="0"/>
            <a:tileRect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77899" y="5457152"/>
            <a:ext cx="6086429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Николаевна Колесниченко,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проектного офиса</a:t>
            </a:r>
            <a:b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Кузбасса</a:t>
            </a:r>
            <a:b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99" y="2427608"/>
            <a:ext cx="5514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«Точка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роста»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Кузбассе:</a:t>
            </a:r>
            <a:b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 перспективы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197;p35"/>
          <p:cNvSpPr txBox="1">
            <a:spLocks/>
          </p:cNvSpPr>
          <p:nvPr/>
        </p:nvSpPr>
        <p:spPr>
          <a:xfrm>
            <a:off x="1952161" y="753161"/>
            <a:ext cx="2848439" cy="5364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kern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МИНИСТЕРСТВО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ОБРАЗОВАНИЯ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КУЗБАССА</a:t>
            </a:r>
          </a:p>
        </p:txBody>
      </p:sp>
      <p:pic>
        <p:nvPicPr>
          <p:cNvPr id="1027" name="Picture 3" descr="G:\_Work\_МИНИСТЕРСТВО ОБРАЗОВАНИЯ\_ОБРАЗЦЫ\_Брендбуки, шаблоны, эмблемы\Логотип и Элементы Логотипа МОиНК\Элемент Лого - на цветном фоне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9" y="614902"/>
            <a:ext cx="1295400" cy="9098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Соединительная линия уступом 46"/>
          <p:cNvCxnSpPr/>
          <p:nvPr/>
        </p:nvCxnSpPr>
        <p:spPr>
          <a:xfrm>
            <a:off x="731732" y="3955611"/>
            <a:ext cx="3954568" cy="1233342"/>
          </a:xfrm>
          <a:prstGeom prst="bentConnector3">
            <a:avLst>
              <a:gd name="adj1" fmla="val 142"/>
            </a:avLst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>
            <a:off x="739564" y="4041336"/>
            <a:ext cx="5423111" cy="2130864"/>
          </a:xfrm>
          <a:prstGeom prst="bentConnector3">
            <a:avLst>
              <a:gd name="adj1" fmla="val -232"/>
            </a:avLst>
          </a:pr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190;p34"/>
          <p:cNvSpPr/>
          <p:nvPr/>
        </p:nvSpPr>
        <p:spPr>
          <a:xfrm flipH="1">
            <a:off x="-1" y="3321812"/>
            <a:ext cx="7572375" cy="793394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07438" y="4248649"/>
            <a:ext cx="2835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</a:t>
            </a:r>
            <a:r>
              <a:rPr lang="ru-RU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975" y="1948185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Кузбасская сеть центров образования цифрового, естественнонаучного, технического и гуманитарного профилей, организованная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проекта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«Современная школа»</a:t>
            </a:r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7130" r="5732" b="6497"/>
          <a:stretch/>
        </p:blipFill>
        <p:spPr>
          <a:xfrm>
            <a:off x="7496175" y="0"/>
            <a:ext cx="4695825" cy="34325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59923" y="5199890"/>
            <a:ext cx="4469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5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000</a:t>
            </a:r>
            <a:r>
              <a:rPr lang="ru-RU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18291" y="3449238"/>
            <a:ext cx="3072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" y="171107"/>
            <a:ext cx="4886325" cy="1670131"/>
          </a:xfrm>
          <a:prstGeom prst="rect">
            <a:avLst/>
          </a:prstGeom>
        </p:spPr>
      </p:pic>
      <p:pic>
        <p:nvPicPr>
          <p:cNvPr id="1026" name="Picture 2" descr="G:\СОТРУДНИКИ\Нагаева\фото\2021\Открытие Точек роста в Березовском\DSC_73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 r="14073"/>
          <a:stretch/>
        </p:blipFill>
        <p:spPr bwMode="auto">
          <a:xfrm>
            <a:off x="7487099" y="3321811"/>
            <a:ext cx="4704901" cy="35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ятиугольник 33"/>
          <p:cNvSpPr/>
          <p:nvPr/>
        </p:nvSpPr>
        <p:spPr>
          <a:xfrm>
            <a:off x="4149326" y="1338145"/>
            <a:ext cx="3052571" cy="46166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7951491" y="1338145"/>
            <a:ext cx="3052571" cy="46166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957293" y="1338145"/>
            <a:ext cx="0" cy="178554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/>
          <a:stretch/>
        </p:blipFill>
        <p:spPr>
          <a:xfrm>
            <a:off x="3927874" y="3046879"/>
            <a:ext cx="4174726" cy="362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1934" b="3923"/>
          <a:stretch/>
        </p:blipFill>
        <p:spPr>
          <a:xfrm>
            <a:off x="229657" y="3046878"/>
            <a:ext cx="3925471" cy="3620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7219" r="34267"/>
          <a:stretch/>
        </p:blipFill>
        <p:spPr>
          <a:xfrm>
            <a:off x="8103892" y="3046878"/>
            <a:ext cx="3815390" cy="3620622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224577" y="1338146"/>
            <a:ext cx="3052571" cy="46166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84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064" y="237809"/>
            <a:ext cx="4812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F22A0D-B19A-46BF-A685-B819536E1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4" y="0"/>
            <a:ext cx="1323975" cy="1067609"/>
          </a:xfrm>
          <a:prstGeom prst="rect">
            <a:avLst/>
          </a:prstGeom>
        </p:spPr>
      </p:pic>
      <p:sp>
        <p:nvSpPr>
          <p:cNvPr id="15" name="Google Shape;3891;p72"/>
          <p:cNvSpPr/>
          <p:nvPr/>
        </p:nvSpPr>
        <p:spPr>
          <a:xfrm>
            <a:off x="4146882" y="2947791"/>
            <a:ext cx="3967791" cy="175894"/>
          </a:xfrm>
          <a:prstGeom prst="rect">
            <a:avLst/>
          </a:prstGeom>
          <a:solidFill>
            <a:srgbClr val="057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901;p72"/>
          <p:cNvSpPr/>
          <p:nvPr/>
        </p:nvSpPr>
        <p:spPr>
          <a:xfrm>
            <a:off x="224577" y="2947791"/>
            <a:ext cx="3930551" cy="1758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30380" y="1338146"/>
            <a:ext cx="292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2019-2020 гг.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1500" y="1968322"/>
            <a:ext cx="3441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574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</a:t>
            </a:r>
            <a:r>
              <a:rPr lang="ru-RU" sz="4000" b="1" dirty="0" smtClean="0">
                <a:solidFill>
                  <a:srgbClr val="0574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6957" y="1994180"/>
            <a:ext cx="391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4000" b="1" dirty="0" smtClean="0">
                <a:solidFill>
                  <a:srgbClr val="0574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0379" y="1338146"/>
            <a:ext cx="0" cy="178554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891;p72"/>
          <p:cNvSpPr/>
          <p:nvPr/>
        </p:nvSpPr>
        <p:spPr>
          <a:xfrm>
            <a:off x="7951491" y="2947791"/>
            <a:ext cx="3967791" cy="175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4265947" y="1338146"/>
            <a:ext cx="222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г.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51491" y="1338146"/>
            <a:ext cx="276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 гг.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48418" y="1968322"/>
            <a:ext cx="3670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ru-RU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155128" y="1338145"/>
            <a:ext cx="0" cy="178554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2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19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98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190;p34"/>
          <p:cNvSpPr/>
          <p:nvPr/>
        </p:nvSpPr>
        <p:spPr>
          <a:xfrm flipH="1">
            <a:off x="0" y="0"/>
            <a:ext cx="3949700" cy="68580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1" y="457200"/>
            <a:ext cx="3813046" cy="6235700"/>
          </a:xfrm>
          <a:prstGeom prst="rect">
            <a:avLst/>
          </a:prstGeom>
        </p:spPr>
      </p:pic>
      <p:sp>
        <p:nvSpPr>
          <p:cNvPr id="16" name="Google Shape;190;p34"/>
          <p:cNvSpPr/>
          <p:nvPr/>
        </p:nvSpPr>
        <p:spPr>
          <a:xfrm flipH="1">
            <a:off x="-1" y="0"/>
            <a:ext cx="11176001" cy="6871188"/>
          </a:xfrm>
          <a:prstGeom prst="rect">
            <a:avLst/>
          </a:prstGeom>
          <a:gradFill flip="none" rotWithShape="1">
            <a:gsLst>
              <a:gs pos="55000">
                <a:srgbClr val="00B0F0"/>
              </a:gs>
              <a:gs pos="100000">
                <a:srgbClr val="6968D0"/>
              </a:gs>
              <a:gs pos="18000">
                <a:srgbClr val="00C4FF">
                  <a:alpha val="0"/>
                </a:srgbClr>
              </a:gs>
            </a:gsLst>
            <a:lin ang="1200000" scaled="0"/>
            <a:tileRect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1700" y="660400"/>
            <a:ext cx="542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 центров образования «Точка роста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2636" y="1858059"/>
            <a:ext cx="78492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десантов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мастер-классов по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оборудованием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инструкции</a:t>
            </a:r>
          </a:p>
          <a:p>
            <a:pPr>
              <a:spcBef>
                <a:spcPts val="20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https://rso.kuz-edu.ru/index.php/tekhnologii-priemy-i-tekhniki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28" y="93238"/>
            <a:ext cx="1460494" cy="11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90;p3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08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6008" r="16625"/>
          <a:stretch/>
        </p:blipFill>
        <p:spPr>
          <a:xfrm>
            <a:off x="330200" y="647700"/>
            <a:ext cx="5862944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201" y="5401966"/>
            <a:ext cx="56515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«Искусственный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генерирование возможностей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Губернаторская женская гимназия-интернат,</a:t>
            </a:r>
            <a:b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Кемерово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00801" y="5401966"/>
            <a:ext cx="5346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«Пряник как праздник»</a:t>
            </a:r>
          </a:p>
          <a:p>
            <a:endParaRPr lang="ru-RU" sz="1200" dirty="0" smtClean="0"/>
          </a:p>
          <a:p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Терентьевская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СОШ,</a:t>
            </a:r>
            <a:b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Прокопьевскийм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муниципальный округ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/>
          <a:stretch/>
        </p:blipFill>
        <p:spPr>
          <a:xfrm>
            <a:off x="6350001" y="647700"/>
            <a:ext cx="5638800" cy="457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29" y="4338"/>
            <a:ext cx="1460494" cy="11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90;p34"/>
          <p:cNvSpPr/>
          <p:nvPr/>
        </p:nvSpPr>
        <p:spPr>
          <a:xfrm flipH="1">
            <a:off x="0" y="-12899"/>
            <a:ext cx="12192000" cy="6870899"/>
          </a:xfrm>
          <a:prstGeom prst="rect">
            <a:avLst/>
          </a:prstGeom>
          <a:gradFill>
            <a:gsLst>
              <a:gs pos="0">
                <a:srgbClr val="6930C3">
                  <a:alpha val="50000"/>
                </a:srgbClr>
              </a:gs>
              <a:gs pos="100000">
                <a:srgbClr val="00C4FF">
                  <a:alpha val="7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28" y="93238"/>
            <a:ext cx="1460494" cy="1177693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334789" y="637038"/>
            <a:ext cx="228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Техноволонтеры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Google Shape;749;p35"/>
          <p:cNvSpPr/>
          <p:nvPr/>
        </p:nvSpPr>
        <p:spPr>
          <a:xfrm>
            <a:off x="350645" y="327007"/>
            <a:ext cx="4615055" cy="4710718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Прямоугольник 32"/>
          <p:cNvSpPr/>
          <p:nvPr/>
        </p:nvSpPr>
        <p:spPr>
          <a:xfrm>
            <a:off x="406962" y="4780059"/>
            <a:ext cx="349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Родительская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суббота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Google Shape;749;p35"/>
          <p:cNvSpPr/>
          <p:nvPr/>
        </p:nvSpPr>
        <p:spPr>
          <a:xfrm>
            <a:off x="4737100" y="3447855"/>
            <a:ext cx="3276600" cy="3344014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Прямоугольник 84"/>
          <p:cNvSpPr/>
          <p:nvPr/>
        </p:nvSpPr>
        <p:spPr>
          <a:xfrm>
            <a:off x="8136231" y="5620731"/>
            <a:ext cx="349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Каникулы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центре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роста» </a:t>
            </a:r>
          </a:p>
        </p:txBody>
      </p:sp>
      <p:sp>
        <p:nvSpPr>
          <p:cNvPr id="87" name="Google Shape;12829;p84"/>
          <p:cNvSpPr/>
          <p:nvPr/>
        </p:nvSpPr>
        <p:spPr>
          <a:xfrm>
            <a:off x="6334789" y="2346541"/>
            <a:ext cx="369688" cy="433144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12829;p84"/>
          <p:cNvSpPr/>
          <p:nvPr/>
        </p:nvSpPr>
        <p:spPr>
          <a:xfrm flipH="1" flipV="1">
            <a:off x="3185651" y="5002603"/>
            <a:ext cx="291362" cy="324244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Google Shape;12829;p84"/>
          <p:cNvSpPr/>
          <p:nvPr/>
        </p:nvSpPr>
        <p:spPr>
          <a:xfrm>
            <a:off x="11146910" y="3501312"/>
            <a:ext cx="621788" cy="685712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19050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Google Shape;12829;p84"/>
          <p:cNvSpPr/>
          <p:nvPr/>
        </p:nvSpPr>
        <p:spPr>
          <a:xfrm flipH="1" flipV="1">
            <a:off x="646388" y="5953271"/>
            <a:ext cx="502129" cy="55879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Google Shape;12829;p84"/>
          <p:cNvSpPr/>
          <p:nvPr/>
        </p:nvSpPr>
        <p:spPr>
          <a:xfrm>
            <a:off x="3290889" y="4832074"/>
            <a:ext cx="1007500" cy="112119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Google Shape;12829;p84"/>
          <p:cNvSpPr/>
          <p:nvPr/>
        </p:nvSpPr>
        <p:spPr>
          <a:xfrm>
            <a:off x="755146" y="5765800"/>
            <a:ext cx="637025" cy="708913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190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Google Shape;12829;p84"/>
          <p:cNvSpPr/>
          <p:nvPr/>
        </p:nvSpPr>
        <p:spPr>
          <a:xfrm>
            <a:off x="5372995" y="1152042"/>
            <a:ext cx="1267981" cy="1411071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gradFill flip="none" rotWithShape="1">
            <a:gsLst>
              <a:gs pos="0">
                <a:srgbClr val="6930C3">
                  <a:alpha val="69000"/>
                </a:srgbClr>
              </a:gs>
              <a:gs pos="100000">
                <a:srgbClr val="00C4FF"/>
              </a:gs>
            </a:gsLst>
            <a:lin ang="135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00" name="Google Shape;12829;p84"/>
          <p:cNvSpPr/>
          <p:nvPr/>
        </p:nvSpPr>
        <p:spPr>
          <a:xfrm flipH="1" flipV="1">
            <a:off x="3479443" y="5139471"/>
            <a:ext cx="1013241" cy="1127590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2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749;p35"/>
          <p:cNvSpPr/>
          <p:nvPr/>
        </p:nvSpPr>
        <p:spPr>
          <a:xfrm>
            <a:off x="7429500" y="725158"/>
            <a:ext cx="3571729" cy="3835765"/>
          </a:xfrm>
          <a:custGeom>
            <a:avLst/>
            <a:gdLst/>
            <a:ahLst/>
            <a:cxnLst/>
            <a:rect l="l" t="t" r="r" b="b"/>
            <a:pathLst>
              <a:path w="183703" h="208452" extrusionOk="0">
                <a:moveTo>
                  <a:pt x="91852" y="1"/>
                </a:moveTo>
                <a:cubicBezTo>
                  <a:pt x="89807" y="1"/>
                  <a:pt x="87762" y="534"/>
                  <a:pt x="85928" y="1601"/>
                </a:cubicBezTo>
                <a:lnTo>
                  <a:pt x="5934" y="47775"/>
                </a:lnTo>
                <a:cubicBezTo>
                  <a:pt x="2265" y="49890"/>
                  <a:pt x="0" y="53801"/>
                  <a:pt x="0" y="58050"/>
                </a:cubicBezTo>
                <a:lnTo>
                  <a:pt x="0" y="150397"/>
                </a:lnTo>
                <a:cubicBezTo>
                  <a:pt x="0" y="154646"/>
                  <a:pt x="2265" y="158558"/>
                  <a:pt x="5934" y="160673"/>
                </a:cubicBezTo>
                <a:lnTo>
                  <a:pt x="85928" y="206865"/>
                </a:lnTo>
                <a:cubicBezTo>
                  <a:pt x="87762" y="207922"/>
                  <a:pt x="89807" y="208451"/>
                  <a:pt x="91852" y="208451"/>
                </a:cubicBezTo>
                <a:cubicBezTo>
                  <a:pt x="93896" y="208451"/>
                  <a:pt x="95941" y="207922"/>
                  <a:pt x="97775" y="206865"/>
                </a:cubicBezTo>
                <a:lnTo>
                  <a:pt x="177769" y="160673"/>
                </a:lnTo>
                <a:cubicBezTo>
                  <a:pt x="181438" y="158558"/>
                  <a:pt x="183703" y="154646"/>
                  <a:pt x="183703" y="150397"/>
                </a:cubicBezTo>
                <a:lnTo>
                  <a:pt x="183703" y="58050"/>
                </a:lnTo>
                <a:cubicBezTo>
                  <a:pt x="183703" y="53801"/>
                  <a:pt x="181438" y="49890"/>
                  <a:pt x="177769" y="47775"/>
                </a:cubicBezTo>
                <a:lnTo>
                  <a:pt x="97775" y="1601"/>
                </a:lnTo>
                <a:cubicBezTo>
                  <a:pt x="95941" y="534"/>
                  <a:pt x="93896" y="1"/>
                  <a:pt x="91852" y="1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2829;p84"/>
          <p:cNvSpPr/>
          <p:nvPr/>
        </p:nvSpPr>
        <p:spPr>
          <a:xfrm flipH="1" flipV="1">
            <a:off x="11511240" y="3424078"/>
            <a:ext cx="291362" cy="324244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Google Shape;12829;p84"/>
          <p:cNvSpPr/>
          <p:nvPr/>
        </p:nvSpPr>
        <p:spPr>
          <a:xfrm>
            <a:off x="10565738" y="4531821"/>
            <a:ext cx="856091" cy="952700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gradFill flip="none" rotWithShape="1">
            <a:gsLst>
              <a:gs pos="0">
                <a:srgbClr val="6930C3"/>
              </a:gs>
              <a:gs pos="100000">
                <a:srgbClr val="00C4FF"/>
              </a:gs>
            </a:gsLst>
            <a:lin ang="135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48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0;p3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391766"/>
            <a:ext cx="6093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Сетевой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кампус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Шевели мозгами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blob:https://web.whatsapp.com/22f1ca8b-3896-40f1-b00d-9c1dab08a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22f1ca8b-3896-40f1-b00d-9c1dab08a35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5020"/>
            <a:ext cx="6436086" cy="48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14" y="1665019"/>
            <a:ext cx="6436086" cy="48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28" y="194838"/>
            <a:ext cx="1460494" cy="11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1"/>
          <a:stretch/>
        </p:blipFill>
        <p:spPr>
          <a:xfrm>
            <a:off x="3325389" y="0"/>
            <a:ext cx="8866611" cy="6858000"/>
          </a:xfrm>
          <a:prstGeom prst="rect">
            <a:avLst/>
          </a:prstGeom>
        </p:spPr>
      </p:pic>
      <p:sp>
        <p:nvSpPr>
          <p:cNvPr id="17" name="Google Shape;190;p34"/>
          <p:cNvSpPr/>
          <p:nvPr/>
        </p:nvSpPr>
        <p:spPr>
          <a:xfrm flipH="1">
            <a:off x="0" y="0"/>
            <a:ext cx="12157541" cy="6871188"/>
          </a:xfrm>
          <a:prstGeom prst="rect">
            <a:avLst/>
          </a:prstGeom>
          <a:gradFill flip="none" rotWithShape="1">
            <a:gsLst>
              <a:gs pos="55000">
                <a:srgbClr val="00B0F0"/>
              </a:gs>
              <a:gs pos="100000">
                <a:srgbClr val="6968D0"/>
              </a:gs>
              <a:gs pos="18000">
                <a:srgbClr val="00C4FF">
                  <a:alpha val="0"/>
                </a:srgbClr>
              </a:gs>
            </a:gsLst>
            <a:lin ang="1200000" scaled="0"/>
            <a:tileRect/>
          </a:gra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77899" y="5457152"/>
            <a:ext cx="6086429" cy="53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Ольга Николаевна Колесниченко,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проектного офиса</a:t>
            </a:r>
            <a: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Кузбасса</a:t>
            </a:r>
            <a:b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99" y="2427608"/>
            <a:ext cx="5514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«Точка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роста»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Кузбассе:</a:t>
            </a:r>
            <a:b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 перспективы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197;p35"/>
          <p:cNvSpPr txBox="1">
            <a:spLocks/>
          </p:cNvSpPr>
          <p:nvPr/>
        </p:nvSpPr>
        <p:spPr>
          <a:xfrm>
            <a:off x="1952161" y="753161"/>
            <a:ext cx="2848439" cy="536400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kern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МИНИСТЕРСТВО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ОБРАЗОВАНИЯ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ahoma" panose="020B0604030504040204" pitchFamily="34" charset="0"/>
              </a:rPr>
              <a:t>КУЗБАССА</a:t>
            </a:r>
          </a:p>
        </p:txBody>
      </p:sp>
      <p:pic>
        <p:nvPicPr>
          <p:cNvPr id="1027" name="Picture 3" descr="G:\_Work\_МИНИСТЕРСТВО ОБРАЗОВАНИЯ\_ОБРАЗЦЫ\_Брендбуки, шаблоны, эмблемы\Логотип и Элементы Логотипа МОиНК\Элемент Лого - на цветном фоне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9" y="614902"/>
            <a:ext cx="1295400" cy="9098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МОиНК с новым стилем.pptx" id="{A861A8EC-0AF9-4E9B-ABE1-0BF6405EA774}" vid="{FCE23D33-60F6-49E1-A618-AA7E752ADC0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МОиНК с новым стилем</Template>
  <TotalTime>4834</TotalTime>
  <Words>119</Words>
  <Application>Microsoft Office PowerPoint</Application>
  <PresentationFormat>Произвольный</PresentationFormat>
  <Paragraphs>46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Ольга Николаевна Колесниченко, руководитель проектного офиса министерства образования Кузбасса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Ольга Николаевна Колесниченко, руководитель проектного офиса министерства образования Кузбасса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С. Цветков</dc:creator>
  <cp:lastModifiedBy>Колесниченко Ольга Николаевна</cp:lastModifiedBy>
  <cp:revision>677</cp:revision>
  <cp:lastPrinted>2022-03-25T07:51:47Z</cp:lastPrinted>
  <dcterms:created xsi:type="dcterms:W3CDTF">2020-06-22T06:15:09Z</dcterms:created>
  <dcterms:modified xsi:type="dcterms:W3CDTF">2022-03-28T06:34:41Z</dcterms:modified>
</cp:coreProperties>
</file>