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76" r:id="rId4"/>
    <p:sldId id="277" r:id="rId5"/>
    <p:sldId id="275" r:id="rId6"/>
    <p:sldId id="281" r:id="rId7"/>
    <p:sldId id="283" r:id="rId8"/>
    <p:sldId id="282" r:id="rId9"/>
    <p:sldId id="27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D4B"/>
    <a:srgbClr val="05192D"/>
    <a:srgbClr val="254061"/>
    <a:srgbClr val="FE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F83F3-2899-4FC4-BC07-67525DADF26F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F6873-C247-45DD-83C2-C5EE914EDD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571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1FDE44-3196-498E-A603-8183451638D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3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7384-8117-4654-98A3-8CE7478943D8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15A-20D3-4ED4-B1B1-29A50A31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7384-8117-4654-98A3-8CE7478943D8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15A-20D3-4ED4-B1B1-29A50A31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6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7384-8117-4654-98A3-8CE7478943D8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15A-20D3-4ED4-B1B1-29A50A31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9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xmlns="" id="{44E4AA84-4D85-4FAD-BEF9-1BFB674B7C77}"/>
              </a:ext>
            </a:extLst>
          </p:cNvPr>
          <p:cNvSpPr txBox="1">
            <a:spLocks/>
          </p:cNvSpPr>
          <p:nvPr userDrawn="1"/>
        </p:nvSpPr>
        <p:spPr>
          <a:xfrm>
            <a:off x="11273556" y="6420658"/>
            <a:ext cx="735805" cy="37638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457200" rtl="0" eaLnBrk="1" latinLnBrk="0" hangingPunct="1"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25C68B6-61C2-468F-89AB-4B9F7531AA68}" type="slidenum">
              <a:rPr lang="ru-RU" sz="1200" smtClean="0">
                <a:solidFill>
                  <a:srgbClr val="1B32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ru-RU" sz="1200" dirty="0">
              <a:solidFill>
                <a:srgbClr val="1B32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A5B7C0E-D54E-4165-9B3E-365479678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66009" t="5331" r="20074" b="76498"/>
          <a:stretch/>
        </p:blipFill>
        <p:spPr>
          <a:xfrm>
            <a:off x="11273556" y="183257"/>
            <a:ext cx="668760" cy="6173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DCD31AD-ADA4-468A-95A9-C3F689229D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30228" t="15353" r="29946" b="27952"/>
          <a:stretch/>
        </p:blipFill>
        <p:spPr>
          <a:xfrm>
            <a:off x="10394235" y="196909"/>
            <a:ext cx="600080" cy="60366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2043DF1-9BE2-4B8B-9407-8FD4B61163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533" y="247835"/>
            <a:ext cx="540459" cy="5154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28EFD80-CBDB-4FCF-91D3-1B31DB9A58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7395" y="128853"/>
            <a:ext cx="6746892" cy="7692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60747EA-E1D4-4854-9DFD-F99987CCB8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067" y="284353"/>
            <a:ext cx="1635224" cy="48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7384-8117-4654-98A3-8CE7478943D8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15A-20D3-4ED4-B1B1-29A50A31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99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7384-8117-4654-98A3-8CE7478943D8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15A-20D3-4ED4-B1B1-29A50A31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73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7384-8117-4654-98A3-8CE7478943D8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15A-20D3-4ED4-B1B1-29A50A31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5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7384-8117-4654-98A3-8CE7478943D8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15A-20D3-4ED4-B1B1-29A50A31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7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7384-8117-4654-98A3-8CE7478943D8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15A-20D3-4ED4-B1B1-29A50A31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4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7384-8117-4654-98A3-8CE7478943D8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15A-20D3-4ED4-B1B1-29A50A31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77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7384-8117-4654-98A3-8CE7478943D8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15A-20D3-4ED4-B1B1-29A50A31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04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27384-8117-4654-98A3-8CE7478943D8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E015A-20D3-4ED4-B1B1-29A50A31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2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27384-8117-4654-98A3-8CE7478943D8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E015A-20D3-4ED4-B1B1-29A50A31CA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05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svg"/><Relationship Id="rId5" Type="http://schemas.openxmlformats.org/officeDocument/2006/relationships/image" Target="../media/image9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edu53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7608" y="3356992"/>
            <a:ext cx="7488832" cy="268271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52D4B"/>
                </a:solidFill>
                <a:latin typeface="Ubunt"/>
              </a:rPr>
              <a:t>Итоги </a:t>
            </a:r>
            <a:r>
              <a:rPr lang="ru-RU" sz="3600" b="1" dirty="0">
                <a:solidFill>
                  <a:srgbClr val="052D4B"/>
                </a:solidFill>
                <a:latin typeface="Ubunt"/>
              </a:rPr>
              <a:t>создания </a:t>
            </a:r>
            <a:r>
              <a:rPr lang="ru-RU" sz="3600" b="1" dirty="0">
                <a:solidFill>
                  <a:srgbClr val="052D4B"/>
                </a:solidFill>
                <a:latin typeface="Ubunt"/>
              </a:rPr>
              <a:t>Центров</a:t>
            </a:r>
            <a:br>
              <a:rPr lang="ru-RU" sz="3600" b="1" dirty="0">
                <a:solidFill>
                  <a:srgbClr val="052D4B"/>
                </a:solidFill>
                <a:latin typeface="Ubunt"/>
              </a:rPr>
            </a:br>
            <a:r>
              <a:rPr lang="ru-RU" sz="3600" b="1" dirty="0">
                <a:solidFill>
                  <a:srgbClr val="052D4B"/>
                </a:solidFill>
                <a:latin typeface="Ubunt"/>
              </a:rPr>
              <a:t>«Точка </a:t>
            </a:r>
            <a:r>
              <a:rPr lang="ru-RU" sz="3600" b="1" dirty="0">
                <a:solidFill>
                  <a:srgbClr val="052D4B"/>
                </a:solidFill>
                <a:latin typeface="Ubunt"/>
              </a:rPr>
              <a:t>роста» в 2019-2021 годах и </a:t>
            </a:r>
            <a:r>
              <a:rPr lang="ru-RU" sz="3600" b="1" dirty="0">
                <a:solidFill>
                  <a:srgbClr val="052D4B"/>
                </a:solidFill>
                <a:latin typeface="Ubunt"/>
              </a:rPr>
              <a:t>перспективы </a:t>
            </a:r>
            <a:r>
              <a:rPr lang="ru-RU" sz="3600" b="1" dirty="0">
                <a:solidFill>
                  <a:srgbClr val="052D4B"/>
                </a:solidFill>
                <a:latin typeface="Ubunt"/>
              </a:rPr>
              <a:t>их </a:t>
            </a:r>
            <a:r>
              <a:rPr lang="ru-RU" sz="3600" b="1" dirty="0">
                <a:solidFill>
                  <a:srgbClr val="052D4B"/>
                </a:solidFill>
                <a:latin typeface="Ubunt"/>
              </a:rPr>
              <a:t>развития</a:t>
            </a:r>
            <a:br>
              <a:rPr lang="ru-RU" sz="3600" b="1" dirty="0">
                <a:solidFill>
                  <a:srgbClr val="052D4B"/>
                </a:solidFill>
                <a:latin typeface="Ubunt"/>
              </a:rPr>
            </a:br>
            <a:r>
              <a:rPr lang="ru-RU" sz="3600" b="1" dirty="0">
                <a:solidFill>
                  <a:srgbClr val="052D4B"/>
                </a:solidFill>
                <a:latin typeface="Ubunt"/>
              </a:rPr>
              <a:t>в Новгородской области</a:t>
            </a:r>
            <a:endParaRPr lang="ru-RU" sz="3600" b="1" dirty="0">
              <a:solidFill>
                <a:srgbClr val="052D4B"/>
              </a:solidFill>
              <a:latin typeface="Ubunt"/>
            </a:endParaRPr>
          </a:p>
        </p:txBody>
      </p:sp>
      <p:pic>
        <p:nvPicPr>
          <p:cNvPr id="1026" name="Picture 2" descr="F:\брендбук\лого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41" y="233347"/>
            <a:ext cx="7344816" cy="30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8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/>
          <p:cNvGrpSpPr/>
          <p:nvPr/>
        </p:nvGrpSpPr>
        <p:grpSpPr>
          <a:xfrm>
            <a:off x="3394509" y="3719625"/>
            <a:ext cx="5507690" cy="620235"/>
            <a:chOff x="0" y="0"/>
            <a:chExt cx="23709286" cy="2425884"/>
          </a:xfrm>
        </p:grpSpPr>
        <p:sp>
          <p:nvSpPr>
            <p:cNvPr id="26" name="Freeform 3"/>
            <p:cNvSpPr/>
            <p:nvPr/>
          </p:nvSpPr>
          <p:spPr>
            <a:xfrm>
              <a:off x="0" y="0"/>
              <a:ext cx="23709286" cy="2425884"/>
            </a:xfrm>
            <a:custGeom>
              <a:avLst/>
              <a:gdLst/>
              <a:ahLst/>
              <a:cxnLst/>
              <a:rect l="l" t="t" r="r" b="b"/>
              <a:pathLst>
                <a:path w="23709286" h="2425884">
                  <a:moveTo>
                    <a:pt x="23584826" y="2425884"/>
                  </a:moveTo>
                  <a:lnTo>
                    <a:pt x="124460" y="2425884"/>
                  </a:lnTo>
                  <a:cubicBezTo>
                    <a:pt x="55880" y="2425884"/>
                    <a:pt x="0" y="2370004"/>
                    <a:pt x="0" y="23014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84826" y="0"/>
                  </a:lnTo>
                  <a:cubicBezTo>
                    <a:pt x="23653406" y="0"/>
                    <a:pt x="23709286" y="55880"/>
                    <a:pt x="23709286" y="124460"/>
                  </a:cubicBezTo>
                  <a:lnTo>
                    <a:pt x="23709286" y="2301424"/>
                  </a:lnTo>
                  <a:cubicBezTo>
                    <a:pt x="23709286" y="2370004"/>
                    <a:pt x="23653406" y="2425884"/>
                    <a:pt x="23584826" y="2425884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</p:sp>
      </p:grpSp>
      <p:grpSp>
        <p:nvGrpSpPr>
          <p:cNvPr id="27" name="Group 4"/>
          <p:cNvGrpSpPr/>
          <p:nvPr/>
        </p:nvGrpSpPr>
        <p:grpSpPr>
          <a:xfrm>
            <a:off x="8099120" y="2443846"/>
            <a:ext cx="787079" cy="3207452"/>
            <a:chOff x="0" y="0"/>
            <a:chExt cx="3078448" cy="12545093"/>
          </a:xfrm>
        </p:grpSpPr>
        <p:sp>
          <p:nvSpPr>
            <p:cNvPr id="28" name="Freeform 5"/>
            <p:cNvSpPr/>
            <p:nvPr/>
          </p:nvSpPr>
          <p:spPr>
            <a:xfrm>
              <a:off x="0" y="0"/>
              <a:ext cx="3078449" cy="12545092"/>
            </a:xfrm>
            <a:custGeom>
              <a:avLst/>
              <a:gdLst/>
              <a:ahLst/>
              <a:cxnLst/>
              <a:rect l="l" t="t" r="r" b="b"/>
              <a:pathLst>
                <a:path w="3078449" h="12545092">
                  <a:moveTo>
                    <a:pt x="2953988" y="12545092"/>
                  </a:moveTo>
                  <a:lnTo>
                    <a:pt x="124460" y="12545092"/>
                  </a:lnTo>
                  <a:cubicBezTo>
                    <a:pt x="55880" y="12545092"/>
                    <a:pt x="0" y="12489213"/>
                    <a:pt x="0" y="124206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3988" y="0"/>
                  </a:lnTo>
                  <a:cubicBezTo>
                    <a:pt x="3022568" y="0"/>
                    <a:pt x="3078449" y="55880"/>
                    <a:pt x="3078449" y="124460"/>
                  </a:cubicBezTo>
                  <a:lnTo>
                    <a:pt x="3078449" y="12420633"/>
                  </a:lnTo>
                  <a:cubicBezTo>
                    <a:pt x="3078449" y="12489213"/>
                    <a:pt x="3022568" y="12545092"/>
                    <a:pt x="2953988" y="12545092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</p:sp>
      </p:grpSp>
      <p:grpSp>
        <p:nvGrpSpPr>
          <p:cNvPr id="29" name="Group 6"/>
          <p:cNvGrpSpPr/>
          <p:nvPr/>
        </p:nvGrpSpPr>
        <p:grpSpPr>
          <a:xfrm>
            <a:off x="3410510" y="2411821"/>
            <a:ext cx="787079" cy="3221871"/>
            <a:chOff x="0" y="0"/>
            <a:chExt cx="3078448" cy="12601487"/>
          </a:xfrm>
        </p:grpSpPr>
        <p:sp>
          <p:nvSpPr>
            <p:cNvPr id="30" name="Freeform 7"/>
            <p:cNvSpPr/>
            <p:nvPr/>
          </p:nvSpPr>
          <p:spPr>
            <a:xfrm>
              <a:off x="0" y="0"/>
              <a:ext cx="3078449" cy="12601487"/>
            </a:xfrm>
            <a:custGeom>
              <a:avLst/>
              <a:gdLst/>
              <a:ahLst/>
              <a:cxnLst/>
              <a:rect l="l" t="t" r="r" b="b"/>
              <a:pathLst>
                <a:path w="3078449" h="12601487">
                  <a:moveTo>
                    <a:pt x="2953988" y="12601487"/>
                  </a:moveTo>
                  <a:lnTo>
                    <a:pt x="124460" y="12601487"/>
                  </a:lnTo>
                  <a:cubicBezTo>
                    <a:pt x="55880" y="12601487"/>
                    <a:pt x="0" y="12545607"/>
                    <a:pt x="0" y="124770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3988" y="0"/>
                  </a:lnTo>
                  <a:cubicBezTo>
                    <a:pt x="3022568" y="0"/>
                    <a:pt x="3078449" y="55880"/>
                    <a:pt x="3078449" y="124460"/>
                  </a:cubicBezTo>
                  <a:lnTo>
                    <a:pt x="3078449" y="12477027"/>
                  </a:lnTo>
                  <a:cubicBezTo>
                    <a:pt x="3078449" y="12545607"/>
                    <a:pt x="3022568" y="12601487"/>
                    <a:pt x="2953988" y="12601487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</p:sp>
      </p:grpSp>
      <p:grpSp>
        <p:nvGrpSpPr>
          <p:cNvPr id="31" name="Group 8"/>
          <p:cNvGrpSpPr/>
          <p:nvPr/>
        </p:nvGrpSpPr>
        <p:grpSpPr>
          <a:xfrm>
            <a:off x="4988905" y="3704148"/>
            <a:ext cx="2239695" cy="620235"/>
            <a:chOff x="0" y="0"/>
            <a:chExt cx="11091952" cy="2425884"/>
          </a:xfrm>
        </p:grpSpPr>
        <p:sp>
          <p:nvSpPr>
            <p:cNvPr id="32" name="Freeform 9"/>
            <p:cNvSpPr/>
            <p:nvPr/>
          </p:nvSpPr>
          <p:spPr>
            <a:xfrm>
              <a:off x="0" y="0"/>
              <a:ext cx="11091952" cy="2425884"/>
            </a:xfrm>
            <a:custGeom>
              <a:avLst/>
              <a:gdLst/>
              <a:ahLst/>
              <a:cxnLst/>
              <a:rect l="l" t="t" r="r" b="b"/>
              <a:pathLst>
                <a:path w="11091952" h="2425884">
                  <a:moveTo>
                    <a:pt x="10967492" y="2425884"/>
                  </a:moveTo>
                  <a:lnTo>
                    <a:pt x="124460" y="2425884"/>
                  </a:lnTo>
                  <a:cubicBezTo>
                    <a:pt x="55880" y="2425884"/>
                    <a:pt x="0" y="2370004"/>
                    <a:pt x="0" y="23014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967492" y="0"/>
                  </a:lnTo>
                  <a:cubicBezTo>
                    <a:pt x="11036072" y="0"/>
                    <a:pt x="11091952" y="55880"/>
                    <a:pt x="11091952" y="124460"/>
                  </a:cubicBezTo>
                  <a:lnTo>
                    <a:pt x="11091952" y="2301424"/>
                  </a:lnTo>
                  <a:cubicBezTo>
                    <a:pt x="11091952" y="2370004"/>
                    <a:pt x="11036072" y="2425884"/>
                    <a:pt x="10967492" y="2425884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33" name="Group 10"/>
          <p:cNvGrpSpPr/>
          <p:nvPr/>
        </p:nvGrpSpPr>
        <p:grpSpPr>
          <a:xfrm>
            <a:off x="3396249" y="2394567"/>
            <a:ext cx="803080" cy="660467"/>
            <a:chOff x="0" y="0"/>
            <a:chExt cx="3141031" cy="2583240"/>
          </a:xfrm>
        </p:grpSpPr>
        <p:sp>
          <p:nvSpPr>
            <p:cNvPr id="34" name="Freeform 11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35" name="Group 12"/>
          <p:cNvGrpSpPr/>
          <p:nvPr/>
        </p:nvGrpSpPr>
        <p:grpSpPr>
          <a:xfrm>
            <a:off x="3394509" y="3688725"/>
            <a:ext cx="803080" cy="660467"/>
            <a:chOff x="0" y="0"/>
            <a:chExt cx="3141031" cy="2583240"/>
          </a:xfrm>
        </p:grpSpPr>
        <p:sp>
          <p:nvSpPr>
            <p:cNvPr id="36" name="Freeform 13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37" name="Group 14"/>
          <p:cNvGrpSpPr/>
          <p:nvPr/>
        </p:nvGrpSpPr>
        <p:grpSpPr>
          <a:xfrm>
            <a:off x="3405323" y="4973225"/>
            <a:ext cx="803080" cy="660467"/>
            <a:chOff x="0" y="0"/>
            <a:chExt cx="3141031" cy="2583240"/>
          </a:xfrm>
        </p:grpSpPr>
        <p:sp>
          <p:nvSpPr>
            <p:cNvPr id="38" name="Freeform 15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39" name="Group 16"/>
          <p:cNvGrpSpPr/>
          <p:nvPr/>
        </p:nvGrpSpPr>
        <p:grpSpPr>
          <a:xfrm>
            <a:off x="8091119" y="2462228"/>
            <a:ext cx="803080" cy="660467"/>
            <a:chOff x="0" y="0"/>
            <a:chExt cx="3141031" cy="2583240"/>
          </a:xfrm>
        </p:grpSpPr>
        <p:sp>
          <p:nvSpPr>
            <p:cNvPr id="40" name="Freeform 17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41" name="Group 18"/>
          <p:cNvGrpSpPr/>
          <p:nvPr/>
        </p:nvGrpSpPr>
        <p:grpSpPr>
          <a:xfrm>
            <a:off x="8099119" y="3710130"/>
            <a:ext cx="803080" cy="660467"/>
            <a:chOff x="0" y="0"/>
            <a:chExt cx="3141031" cy="2583240"/>
          </a:xfrm>
        </p:grpSpPr>
        <p:sp>
          <p:nvSpPr>
            <p:cNvPr id="42" name="Freeform 19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43" name="Group 20"/>
          <p:cNvGrpSpPr/>
          <p:nvPr/>
        </p:nvGrpSpPr>
        <p:grpSpPr>
          <a:xfrm>
            <a:off x="8101785" y="5008144"/>
            <a:ext cx="803080" cy="660467"/>
            <a:chOff x="0" y="0"/>
            <a:chExt cx="3141031" cy="2583240"/>
          </a:xfrm>
        </p:grpSpPr>
        <p:sp>
          <p:nvSpPr>
            <p:cNvPr id="44" name="Freeform 21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45" name="Group 22"/>
          <p:cNvGrpSpPr/>
          <p:nvPr/>
        </p:nvGrpSpPr>
        <p:grpSpPr>
          <a:xfrm rot="-10800000">
            <a:off x="2736289" y="2650154"/>
            <a:ext cx="659961" cy="200810"/>
            <a:chOff x="0" y="0"/>
            <a:chExt cx="1907456" cy="580390"/>
          </a:xfrm>
        </p:grpSpPr>
        <p:sp>
          <p:nvSpPr>
            <p:cNvPr id="46" name="Freeform 23"/>
            <p:cNvSpPr/>
            <p:nvPr/>
          </p:nvSpPr>
          <p:spPr>
            <a:xfrm>
              <a:off x="1494706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7" name="Freeform 24"/>
            <p:cNvSpPr/>
            <p:nvPr/>
          </p:nvSpPr>
          <p:spPr>
            <a:xfrm>
              <a:off x="0" y="-2540"/>
              <a:ext cx="1907456" cy="582930"/>
            </a:xfrm>
            <a:custGeom>
              <a:avLst/>
              <a:gdLst/>
              <a:ahLst/>
              <a:cxnLst/>
              <a:rect l="l" t="t" r="r" b="b"/>
              <a:pathLst>
                <a:path w="1907456" h="582930">
                  <a:moveTo>
                    <a:pt x="1890946" y="261620"/>
                  </a:moveTo>
                  <a:lnTo>
                    <a:pt x="1516296" y="8890"/>
                  </a:lnTo>
                  <a:cubicBezTo>
                    <a:pt x="1504866" y="1270"/>
                    <a:pt x="1489626" y="0"/>
                    <a:pt x="1476926" y="6350"/>
                  </a:cubicBezTo>
                  <a:cubicBezTo>
                    <a:pt x="1464226" y="12700"/>
                    <a:pt x="1456606" y="25400"/>
                    <a:pt x="1456606" y="39370"/>
                  </a:cubicBezTo>
                  <a:lnTo>
                    <a:pt x="1456606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1456606" y="330200"/>
                  </a:lnTo>
                  <a:lnTo>
                    <a:pt x="1456606" y="544830"/>
                  </a:lnTo>
                  <a:cubicBezTo>
                    <a:pt x="1456606" y="558800"/>
                    <a:pt x="1464226" y="571500"/>
                    <a:pt x="1476926" y="577850"/>
                  </a:cubicBezTo>
                  <a:cubicBezTo>
                    <a:pt x="1482006" y="580390"/>
                    <a:pt x="1488356" y="582930"/>
                    <a:pt x="1494706" y="582930"/>
                  </a:cubicBezTo>
                  <a:cubicBezTo>
                    <a:pt x="1502326" y="582930"/>
                    <a:pt x="1509946" y="580390"/>
                    <a:pt x="1516296" y="576580"/>
                  </a:cubicBezTo>
                  <a:lnTo>
                    <a:pt x="1890946" y="323850"/>
                  </a:lnTo>
                  <a:cubicBezTo>
                    <a:pt x="1901106" y="316230"/>
                    <a:pt x="1907456" y="304800"/>
                    <a:pt x="1907456" y="292100"/>
                  </a:cubicBezTo>
                  <a:cubicBezTo>
                    <a:pt x="1907456" y="279400"/>
                    <a:pt x="1901106" y="267970"/>
                    <a:pt x="1890946" y="261620"/>
                  </a:cubicBezTo>
                  <a:close/>
                  <a:moveTo>
                    <a:pt x="1532806" y="473710"/>
                  </a:moveTo>
                  <a:lnTo>
                    <a:pt x="1532806" y="111760"/>
                  </a:lnTo>
                  <a:lnTo>
                    <a:pt x="1800776" y="292100"/>
                  </a:lnTo>
                  <a:lnTo>
                    <a:pt x="1532806" y="47371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48" name="Group 25"/>
          <p:cNvGrpSpPr/>
          <p:nvPr/>
        </p:nvGrpSpPr>
        <p:grpSpPr>
          <a:xfrm rot="-10800000">
            <a:off x="2736289" y="3935563"/>
            <a:ext cx="659961" cy="200810"/>
            <a:chOff x="0" y="0"/>
            <a:chExt cx="1907456" cy="580390"/>
          </a:xfrm>
        </p:grpSpPr>
        <p:sp>
          <p:nvSpPr>
            <p:cNvPr id="49" name="Freeform 26"/>
            <p:cNvSpPr/>
            <p:nvPr/>
          </p:nvSpPr>
          <p:spPr>
            <a:xfrm>
              <a:off x="1494706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Freeform 27"/>
            <p:cNvSpPr/>
            <p:nvPr/>
          </p:nvSpPr>
          <p:spPr>
            <a:xfrm>
              <a:off x="0" y="-2540"/>
              <a:ext cx="1907456" cy="582930"/>
            </a:xfrm>
            <a:custGeom>
              <a:avLst/>
              <a:gdLst/>
              <a:ahLst/>
              <a:cxnLst/>
              <a:rect l="l" t="t" r="r" b="b"/>
              <a:pathLst>
                <a:path w="1907456" h="582930">
                  <a:moveTo>
                    <a:pt x="1890946" y="261620"/>
                  </a:moveTo>
                  <a:lnTo>
                    <a:pt x="1516296" y="8890"/>
                  </a:lnTo>
                  <a:cubicBezTo>
                    <a:pt x="1504866" y="1270"/>
                    <a:pt x="1489626" y="0"/>
                    <a:pt x="1476926" y="6350"/>
                  </a:cubicBezTo>
                  <a:cubicBezTo>
                    <a:pt x="1464226" y="12700"/>
                    <a:pt x="1456606" y="25400"/>
                    <a:pt x="1456606" y="39370"/>
                  </a:cubicBezTo>
                  <a:lnTo>
                    <a:pt x="1456606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1456606" y="330200"/>
                  </a:lnTo>
                  <a:lnTo>
                    <a:pt x="1456606" y="544830"/>
                  </a:lnTo>
                  <a:cubicBezTo>
                    <a:pt x="1456606" y="558800"/>
                    <a:pt x="1464226" y="571500"/>
                    <a:pt x="1476926" y="577850"/>
                  </a:cubicBezTo>
                  <a:cubicBezTo>
                    <a:pt x="1482006" y="580390"/>
                    <a:pt x="1488356" y="582930"/>
                    <a:pt x="1494706" y="582930"/>
                  </a:cubicBezTo>
                  <a:cubicBezTo>
                    <a:pt x="1502326" y="582930"/>
                    <a:pt x="1509946" y="580390"/>
                    <a:pt x="1516296" y="576580"/>
                  </a:cubicBezTo>
                  <a:lnTo>
                    <a:pt x="1890946" y="323850"/>
                  </a:lnTo>
                  <a:cubicBezTo>
                    <a:pt x="1901106" y="316230"/>
                    <a:pt x="1907456" y="304800"/>
                    <a:pt x="1907456" y="292100"/>
                  </a:cubicBezTo>
                  <a:cubicBezTo>
                    <a:pt x="1907456" y="279400"/>
                    <a:pt x="1901106" y="267970"/>
                    <a:pt x="1890946" y="261620"/>
                  </a:cubicBezTo>
                  <a:close/>
                  <a:moveTo>
                    <a:pt x="1532806" y="473710"/>
                  </a:moveTo>
                  <a:lnTo>
                    <a:pt x="1532806" y="111760"/>
                  </a:lnTo>
                  <a:lnTo>
                    <a:pt x="1800776" y="292100"/>
                  </a:lnTo>
                  <a:lnTo>
                    <a:pt x="1532806" y="47371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51" name="Group 28"/>
          <p:cNvGrpSpPr/>
          <p:nvPr/>
        </p:nvGrpSpPr>
        <p:grpSpPr>
          <a:xfrm rot="-10800000">
            <a:off x="2736289" y="5220973"/>
            <a:ext cx="659961" cy="200810"/>
            <a:chOff x="0" y="0"/>
            <a:chExt cx="1907456" cy="580390"/>
          </a:xfrm>
        </p:grpSpPr>
        <p:sp>
          <p:nvSpPr>
            <p:cNvPr id="52" name="Freeform 29"/>
            <p:cNvSpPr/>
            <p:nvPr/>
          </p:nvSpPr>
          <p:spPr>
            <a:xfrm>
              <a:off x="1494706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3" name="Freeform 30"/>
            <p:cNvSpPr/>
            <p:nvPr/>
          </p:nvSpPr>
          <p:spPr>
            <a:xfrm>
              <a:off x="0" y="-2540"/>
              <a:ext cx="1907456" cy="582930"/>
            </a:xfrm>
            <a:custGeom>
              <a:avLst/>
              <a:gdLst/>
              <a:ahLst/>
              <a:cxnLst/>
              <a:rect l="l" t="t" r="r" b="b"/>
              <a:pathLst>
                <a:path w="1907456" h="582930">
                  <a:moveTo>
                    <a:pt x="1890946" y="261620"/>
                  </a:moveTo>
                  <a:lnTo>
                    <a:pt x="1516296" y="8890"/>
                  </a:lnTo>
                  <a:cubicBezTo>
                    <a:pt x="1504866" y="1270"/>
                    <a:pt x="1489626" y="0"/>
                    <a:pt x="1476926" y="6350"/>
                  </a:cubicBezTo>
                  <a:cubicBezTo>
                    <a:pt x="1464226" y="12700"/>
                    <a:pt x="1456606" y="25400"/>
                    <a:pt x="1456606" y="39370"/>
                  </a:cubicBezTo>
                  <a:lnTo>
                    <a:pt x="1456606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1456606" y="330200"/>
                  </a:lnTo>
                  <a:lnTo>
                    <a:pt x="1456606" y="544830"/>
                  </a:lnTo>
                  <a:cubicBezTo>
                    <a:pt x="1456606" y="558800"/>
                    <a:pt x="1464226" y="571500"/>
                    <a:pt x="1476926" y="577850"/>
                  </a:cubicBezTo>
                  <a:cubicBezTo>
                    <a:pt x="1482006" y="580390"/>
                    <a:pt x="1488356" y="582930"/>
                    <a:pt x="1494706" y="582930"/>
                  </a:cubicBezTo>
                  <a:cubicBezTo>
                    <a:pt x="1502326" y="582930"/>
                    <a:pt x="1509946" y="580390"/>
                    <a:pt x="1516296" y="576580"/>
                  </a:cubicBezTo>
                  <a:lnTo>
                    <a:pt x="1890946" y="323850"/>
                  </a:lnTo>
                  <a:cubicBezTo>
                    <a:pt x="1901106" y="316230"/>
                    <a:pt x="1907456" y="304800"/>
                    <a:pt x="1907456" y="292100"/>
                  </a:cubicBezTo>
                  <a:cubicBezTo>
                    <a:pt x="1907456" y="279400"/>
                    <a:pt x="1901106" y="267970"/>
                    <a:pt x="1890946" y="261620"/>
                  </a:cubicBezTo>
                  <a:close/>
                  <a:moveTo>
                    <a:pt x="1532806" y="473710"/>
                  </a:moveTo>
                  <a:lnTo>
                    <a:pt x="1532806" y="111760"/>
                  </a:lnTo>
                  <a:lnTo>
                    <a:pt x="1800776" y="292100"/>
                  </a:lnTo>
                  <a:lnTo>
                    <a:pt x="1532806" y="47371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54" name="Group 31"/>
          <p:cNvGrpSpPr/>
          <p:nvPr/>
        </p:nvGrpSpPr>
        <p:grpSpPr>
          <a:xfrm>
            <a:off x="8887939" y="5242378"/>
            <a:ext cx="659961" cy="200810"/>
            <a:chOff x="0" y="0"/>
            <a:chExt cx="1907456" cy="580390"/>
          </a:xfrm>
        </p:grpSpPr>
        <p:sp>
          <p:nvSpPr>
            <p:cNvPr id="55" name="Freeform 32"/>
            <p:cNvSpPr/>
            <p:nvPr/>
          </p:nvSpPr>
          <p:spPr>
            <a:xfrm>
              <a:off x="1494706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6" name="Freeform 33"/>
            <p:cNvSpPr/>
            <p:nvPr/>
          </p:nvSpPr>
          <p:spPr>
            <a:xfrm>
              <a:off x="0" y="-2540"/>
              <a:ext cx="1907456" cy="582930"/>
            </a:xfrm>
            <a:custGeom>
              <a:avLst/>
              <a:gdLst/>
              <a:ahLst/>
              <a:cxnLst/>
              <a:rect l="l" t="t" r="r" b="b"/>
              <a:pathLst>
                <a:path w="1907456" h="582930">
                  <a:moveTo>
                    <a:pt x="1890946" y="261620"/>
                  </a:moveTo>
                  <a:lnTo>
                    <a:pt x="1516296" y="8890"/>
                  </a:lnTo>
                  <a:cubicBezTo>
                    <a:pt x="1504866" y="1270"/>
                    <a:pt x="1489626" y="0"/>
                    <a:pt x="1476926" y="6350"/>
                  </a:cubicBezTo>
                  <a:cubicBezTo>
                    <a:pt x="1464226" y="12700"/>
                    <a:pt x="1456606" y="25400"/>
                    <a:pt x="1456606" y="39370"/>
                  </a:cubicBezTo>
                  <a:lnTo>
                    <a:pt x="1456606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1456606" y="330200"/>
                  </a:lnTo>
                  <a:lnTo>
                    <a:pt x="1456606" y="544830"/>
                  </a:lnTo>
                  <a:cubicBezTo>
                    <a:pt x="1456606" y="558800"/>
                    <a:pt x="1464226" y="571500"/>
                    <a:pt x="1476926" y="577850"/>
                  </a:cubicBezTo>
                  <a:cubicBezTo>
                    <a:pt x="1482006" y="580390"/>
                    <a:pt x="1488356" y="582930"/>
                    <a:pt x="1494706" y="582930"/>
                  </a:cubicBezTo>
                  <a:cubicBezTo>
                    <a:pt x="1502326" y="582930"/>
                    <a:pt x="1509946" y="580390"/>
                    <a:pt x="1516296" y="576580"/>
                  </a:cubicBezTo>
                  <a:lnTo>
                    <a:pt x="1890946" y="323850"/>
                  </a:lnTo>
                  <a:cubicBezTo>
                    <a:pt x="1901106" y="316230"/>
                    <a:pt x="1907456" y="304800"/>
                    <a:pt x="1907456" y="292100"/>
                  </a:cubicBezTo>
                  <a:cubicBezTo>
                    <a:pt x="1907456" y="279400"/>
                    <a:pt x="1901106" y="267970"/>
                    <a:pt x="1890946" y="261620"/>
                  </a:cubicBezTo>
                  <a:close/>
                  <a:moveTo>
                    <a:pt x="1532806" y="473710"/>
                  </a:moveTo>
                  <a:lnTo>
                    <a:pt x="1532806" y="111760"/>
                  </a:lnTo>
                  <a:lnTo>
                    <a:pt x="1800776" y="292100"/>
                  </a:lnTo>
                  <a:lnTo>
                    <a:pt x="1532806" y="47371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57" name="Group 34"/>
          <p:cNvGrpSpPr/>
          <p:nvPr/>
        </p:nvGrpSpPr>
        <p:grpSpPr>
          <a:xfrm>
            <a:off x="8887939" y="3956968"/>
            <a:ext cx="659961" cy="200810"/>
            <a:chOff x="0" y="0"/>
            <a:chExt cx="1907456" cy="580390"/>
          </a:xfrm>
        </p:grpSpPr>
        <p:sp>
          <p:nvSpPr>
            <p:cNvPr id="58" name="Freeform 35"/>
            <p:cNvSpPr/>
            <p:nvPr/>
          </p:nvSpPr>
          <p:spPr>
            <a:xfrm>
              <a:off x="1494706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9" name="Freeform 36"/>
            <p:cNvSpPr/>
            <p:nvPr/>
          </p:nvSpPr>
          <p:spPr>
            <a:xfrm>
              <a:off x="0" y="-2540"/>
              <a:ext cx="1907456" cy="582930"/>
            </a:xfrm>
            <a:custGeom>
              <a:avLst/>
              <a:gdLst/>
              <a:ahLst/>
              <a:cxnLst/>
              <a:rect l="l" t="t" r="r" b="b"/>
              <a:pathLst>
                <a:path w="1907456" h="582930">
                  <a:moveTo>
                    <a:pt x="1890946" y="261620"/>
                  </a:moveTo>
                  <a:lnTo>
                    <a:pt x="1516296" y="8890"/>
                  </a:lnTo>
                  <a:cubicBezTo>
                    <a:pt x="1504866" y="1270"/>
                    <a:pt x="1489626" y="0"/>
                    <a:pt x="1476926" y="6350"/>
                  </a:cubicBezTo>
                  <a:cubicBezTo>
                    <a:pt x="1464226" y="12700"/>
                    <a:pt x="1456606" y="25400"/>
                    <a:pt x="1456606" y="39370"/>
                  </a:cubicBezTo>
                  <a:lnTo>
                    <a:pt x="1456606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1456606" y="330200"/>
                  </a:lnTo>
                  <a:lnTo>
                    <a:pt x="1456606" y="544830"/>
                  </a:lnTo>
                  <a:cubicBezTo>
                    <a:pt x="1456606" y="558800"/>
                    <a:pt x="1464226" y="571500"/>
                    <a:pt x="1476926" y="577850"/>
                  </a:cubicBezTo>
                  <a:cubicBezTo>
                    <a:pt x="1482006" y="580390"/>
                    <a:pt x="1488356" y="582930"/>
                    <a:pt x="1494706" y="582930"/>
                  </a:cubicBezTo>
                  <a:cubicBezTo>
                    <a:pt x="1502326" y="582930"/>
                    <a:pt x="1509946" y="580390"/>
                    <a:pt x="1516296" y="576580"/>
                  </a:cubicBezTo>
                  <a:lnTo>
                    <a:pt x="1890946" y="323850"/>
                  </a:lnTo>
                  <a:cubicBezTo>
                    <a:pt x="1901106" y="316230"/>
                    <a:pt x="1907456" y="304800"/>
                    <a:pt x="1907456" y="292100"/>
                  </a:cubicBezTo>
                  <a:cubicBezTo>
                    <a:pt x="1907456" y="279400"/>
                    <a:pt x="1901106" y="267970"/>
                    <a:pt x="1890946" y="261620"/>
                  </a:cubicBezTo>
                  <a:close/>
                  <a:moveTo>
                    <a:pt x="1532806" y="473710"/>
                  </a:moveTo>
                  <a:lnTo>
                    <a:pt x="1532806" y="111760"/>
                  </a:lnTo>
                  <a:lnTo>
                    <a:pt x="1800776" y="292100"/>
                  </a:lnTo>
                  <a:lnTo>
                    <a:pt x="1532806" y="47371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60" name="Group 37"/>
          <p:cNvGrpSpPr/>
          <p:nvPr/>
        </p:nvGrpSpPr>
        <p:grpSpPr>
          <a:xfrm>
            <a:off x="8887939" y="2671559"/>
            <a:ext cx="659961" cy="200810"/>
            <a:chOff x="0" y="0"/>
            <a:chExt cx="1907456" cy="580390"/>
          </a:xfrm>
        </p:grpSpPr>
        <p:sp>
          <p:nvSpPr>
            <p:cNvPr id="61" name="Freeform 38"/>
            <p:cNvSpPr/>
            <p:nvPr/>
          </p:nvSpPr>
          <p:spPr>
            <a:xfrm>
              <a:off x="1494706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2" name="Freeform 39"/>
            <p:cNvSpPr/>
            <p:nvPr/>
          </p:nvSpPr>
          <p:spPr>
            <a:xfrm>
              <a:off x="0" y="-2540"/>
              <a:ext cx="1907456" cy="582930"/>
            </a:xfrm>
            <a:custGeom>
              <a:avLst/>
              <a:gdLst/>
              <a:ahLst/>
              <a:cxnLst/>
              <a:rect l="l" t="t" r="r" b="b"/>
              <a:pathLst>
                <a:path w="1907456" h="582930">
                  <a:moveTo>
                    <a:pt x="1890946" y="261620"/>
                  </a:moveTo>
                  <a:lnTo>
                    <a:pt x="1516296" y="8890"/>
                  </a:lnTo>
                  <a:cubicBezTo>
                    <a:pt x="1504866" y="1270"/>
                    <a:pt x="1489626" y="0"/>
                    <a:pt x="1476926" y="6350"/>
                  </a:cubicBezTo>
                  <a:cubicBezTo>
                    <a:pt x="1464226" y="12700"/>
                    <a:pt x="1456606" y="25400"/>
                    <a:pt x="1456606" y="39370"/>
                  </a:cubicBezTo>
                  <a:lnTo>
                    <a:pt x="1456606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1456606" y="330200"/>
                  </a:lnTo>
                  <a:lnTo>
                    <a:pt x="1456606" y="544830"/>
                  </a:lnTo>
                  <a:cubicBezTo>
                    <a:pt x="1456606" y="558800"/>
                    <a:pt x="1464226" y="571500"/>
                    <a:pt x="1476926" y="577850"/>
                  </a:cubicBezTo>
                  <a:cubicBezTo>
                    <a:pt x="1482006" y="580390"/>
                    <a:pt x="1488356" y="582930"/>
                    <a:pt x="1494706" y="582930"/>
                  </a:cubicBezTo>
                  <a:cubicBezTo>
                    <a:pt x="1502326" y="582930"/>
                    <a:pt x="1509946" y="580390"/>
                    <a:pt x="1516296" y="576580"/>
                  </a:cubicBezTo>
                  <a:lnTo>
                    <a:pt x="1890946" y="323850"/>
                  </a:lnTo>
                  <a:cubicBezTo>
                    <a:pt x="1901106" y="316230"/>
                    <a:pt x="1907456" y="304800"/>
                    <a:pt x="1907456" y="292100"/>
                  </a:cubicBezTo>
                  <a:cubicBezTo>
                    <a:pt x="1907456" y="279400"/>
                    <a:pt x="1901106" y="267970"/>
                    <a:pt x="1890946" y="261620"/>
                  </a:cubicBezTo>
                  <a:close/>
                  <a:moveTo>
                    <a:pt x="1532806" y="473710"/>
                  </a:moveTo>
                  <a:lnTo>
                    <a:pt x="1532806" y="111760"/>
                  </a:lnTo>
                  <a:lnTo>
                    <a:pt x="1800776" y="292100"/>
                  </a:lnTo>
                  <a:lnTo>
                    <a:pt x="1532806" y="47371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pic>
        <p:nvPicPr>
          <p:cNvPr id="63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63296" y="3770061"/>
            <a:ext cx="465506" cy="470641"/>
          </a:xfrm>
          <a:prstGeom prst="rect">
            <a:avLst/>
          </a:prstGeom>
        </p:spPr>
      </p:pic>
      <p:pic>
        <p:nvPicPr>
          <p:cNvPr id="64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242197" y="3793365"/>
            <a:ext cx="465506" cy="470641"/>
          </a:xfrm>
          <a:prstGeom prst="rect">
            <a:avLst/>
          </a:prstGeom>
        </p:spPr>
      </p:pic>
      <p:pic>
        <p:nvPicPr>
          <p:cNvPr id="65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13057" y="2510203"/>
            <a:ext cx="581985" cy="481593"/>
          </a:xfrm>
          <a:prstGeom prst="rect">
            <a:avLst/>
          </a:prstGeom>
        </p:spPr>
      </p:pic>
      <p:pic>
        <p:nvPicPr>
          <p:cNvPr id="66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201667" y="2551665"/>
            <a:ext cx="581985" cy="481593"/>
          </a:xfrm>
          <a:prstGeom prst="rect">
            <a:avLst/>
          </a:prstGeom>
        </p:spPr>
      </p:pic>
      <p:pic>
        <p:nvPicPr>
          <p:cNvPr id="67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563297" y="5076371"/>
            <a:ext cx="408755" cy="454172"/>
          </a:xfrm>
          <a:prstGeom prst="rect">
            <a:avLst/>
          </a:prstGeom>
        </p:spPr>
      </p:pic>
      <p:sp>
        <p:nvSpPr>
          <p:cNvPr id="68" name="TextBox 45"/>
          <p:cNvSpPr txBox="1"/>
          <p:nvPr/>
        </p:nvSpPr>
        <p:spPr>
          <a:xfrm>
            <a:off x="1046751" y="1853465"/>
            <a:ext cx="585060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7"/>
              </a:lnSpc>
              <a:spcBef>
                <a:spcPct val="0"/>
              </a:spcBef>
            </a:pPr>
            <a:r>
              <a:rPr lang="en-US" sz="2700" spc="8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РЕГИОНУ</a:t>
            </a:r>
          </a:p>
        </p:txBody>
      </p:sp>
      <p:sp>
        <p:nvSpPr>
          <p:cNvPr id="69" name="TextBox 46"/>
          <p:cNvSpPr txBox="1"/>
          <p:nvPr/>
        </p:nvSpPr>
        <p:spPr>
          <a:xfrm>
            <a:off x="4900059" y="3858082"/>
            <a:ext cx="2239695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6"/>
              </a:lnSpc>
              <a:spcBef>
                <a:spcPct val="0"/>
              </a:spcBef>
            </a:pPr>
            <a:r>
              <a:rPr lang="en-US" sz="1950" spc="76">
                <a:solidFill>
                  <a:srgbClr val="FFFFFF"/>
                </a:solidFill>
                <a:latin typeface="Arialle Bold"/>
              </a:rPr>
              <a:t>СТАТИСТИКА</a:t>
            </a:r>
          </a:p>
        </p:txBody>
      </p:sp>
      <p:sp>
        <p:nvSpPr>
          <p:cNvPr id="70" name="TextBox 47"/>
          <p:cNvSpPr txBox="1"/>
          <p:nvPr/>
        </p:nvSpPr>
        <p:spPr>
          <a:xfrm>
            <a:off x="598218" y="2611615"/>
            <a:ext cx="205429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50"/>
              </a:lnSpc>
            </a:pPr>
            <a:r>
              <a:rPr lang="en-US" b="1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66 90</a:t>
            </a:r>
            <a:r>
              <a:rPr lang="ru-RU" b="1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48"/>
          <p:cNvSpPr txBox="1"/>
          <p:nvPr/>
        </p:nvSpPr>
        <p:spPr>
          <a:xfrm>
            <a:off x="579168" y="3902277"/>
            <a:ext cx="205429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50"/>
              </a:lnSpc>
            </a:pPr>
            <a:r>
              <a:rPr lang="ru-RU" b="1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</a:t>
            </a:r>
            <a:endParaRPr lang="en-US" b="1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49"/>
          <p:cNvSpPr txBox="1"/>
          <p:nvPr/>
        </p:nvSpPr>
        <p:spPr>
          <a:xfrm>
            <a:off x="531543" y="5173454"/>
            <a:ext cx="205429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50"/>
              </a:lnSpc>
            </a:pPr>
            <a:r>
              <a:rPr lang="en-US" b="1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50"/>
          <p:cNvSpPr txBox="1"/>
          <p:nvPr/>
        </p:nvSpPr>
        <p:spPr>
          <a:xfrm>
            <a:off x="9587499" y="2640195"/>
            <a:ext cx="2082821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0"/>
              </a:lnSpc>
            </a:pPr>
            <a:r>
              <a:rPr lang="ru-RU" b="1" spc="75" dirty="0">
                <a:latin typeface="Arial" panose="020B0604020202020204" pitchFamily="34" charset="0"/>
                <a:cs typeface="Arial" panose="020B0604020202020204" pitchFamily="34" charset="0"/>
              </a:rPr>
              <a:t>16761</a:t>
            </a:r>
            <a:endParaRPr lang="en-US" b="1" spc="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51"/>
          <p:cNvSpPr txBox="1"/>
          <p:nvPr/>
        </p:nvSpPr>
        <p:spPr>
          <a:xfrm>
            <a:off x="9659252" y="3920410"/>
            <a:ext cx="2082821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0"/>
              </a:lnSpc>
            </a:pPr>
            <a:r>
              <a:rPr lang="ru-RU" b="1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endParaRPr lang="en-US" b="1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52"/>
          <p:cNvSpPr txBox="1"/>
          <p:nvPr/>
        </p:nvSpPr>
        <p:spPr>
          <a:xfrm>
            <a:off x="9668776" y="5214196"/>
            <a:ext cx="2082821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50"/>
              </a:lnSpc>
            </a:pPr>
            <a:r>
              <a:rPr lang="ru-RU" b="1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b="1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53"/>
          <p:cNvSpPr txBox="1"/>
          <p:nvPr/>
        </p:nvSpPr>
        <p:spPr>
          <a:xfrm>
            <a:off x="5619205" y="1833198"/>
            <a:ext cx="585060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7"/>
              </a:lnSpc>
              <a:spcBef>
                <a:spcPct val="0"/>
              </a:spcBef>
            </a:pPr>
            <a:r>
              <a:rPr lang="en-US" sz="2700" spc="8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ПРОЕКТУ</a:t>
            </a:r>
          </a:p>
        </p:txBody>
      </p:sp>
      <p:sp>
        <p:nvSpPr>
          <p:cNvPr id="77" name="TextBox 54"/>
          <p:cNvSpPr txBox="1"/>
          <p:nvPr/>
        </p:nvSpPr>
        <p:spPr>
          <a:xfrm>
            <a:off x="4230643" y="2610269"/>
            <a:ext cx="1478425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50"/>
              </a:lnSpc>
            </a:pPr>
            <a:r>
              <a:rPr lang="en-US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75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lang="en-US" sz="1500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55"/>
          <p:cNvSpPr txBox="1"/>
          <p:nvPr/>
        </p:nvSpPr>
        <p:spPr>
          <a:xfrm>
            <a:off x="4254738" y="3892933"/>
            <a:ext cx="69421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50"/>
              </a:lnSpc>
            </a:pPr>
            <a:r>
              <a:rPr lang="en-US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75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</a:t>
            </a:r>
            <a:endParaRPr lang="en-US" sz="1500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56"/>
          <p:cNvSpPr txBox="1"/>
          <p:nvPr/>
        </p:nvSpPr>
        <p:spPr>
          <a:xfrm>
            <a:off x="4288176" y="5129889"/>
            <a:ext cx="205429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5"/>
              </a:lnSpc>
            </a:pPr>
            <a:r>
              <a:rPr lang="en-US" sz="1500" spc="75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  <a:r>
              <a:rPr lang="en-US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545"/>
              </a:lnSpc>
            </a:pPr>
            <a:r>
              <a:rPr lang="ru-RU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айонов и округов области</a:t>
            </a:r>
            <a:endParaRPr lang="en-US" sz="1500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57"/>
          <p:cNvSpPr txBox="1"/>
          <p:nvPr/>
        </p:nvSpPr>
        <p:spPr>
          <a:xfrm>
            <a:off x="6263406" y="5097312"/>
            <a:ext cx="178808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5"/>
              </a:lnSpc>
            </a:pPr>
            <a:r>
              <a:rPr lang="en-US" sz="1500" spc="75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  <a:r>
              <a:rPr lang="en-US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545"/>
              </a:lnSpc>
            </a:pPr>
            <a:r>
              <a:rPr lang="ru-RU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айонов и округов области</a:t>
            </a:r>
            <a:r>
              <a:rPr lang="en-US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58"/>
          <p:cNvSpPr txBox="1"/>
          <p:nvPr/>
        </p:nvSpPr>
        <p:spPr>
          <a:xfrm>
            <a:off x="7357284" y="3883267"/>
            <a:ext cx="69421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75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</a:t>
            </a:r>
            <a:endParaRPr lang="en-US" sz="1500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59"/>
          <p:cNvSpPr txBox="1"/>
          <p:nvPr/>
        </p:nvSpPr>
        <p:spPr>
          <a:xfrm>
            <a:off x="6620695" y="2623453"/>
            <a:ext cx="1478425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75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lang="en-US" sz="1500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270573" y="5122727"/>
            <a:ext cx="408755" cy="4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4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5887740"/>
            <a:ext cx="67675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2312" y="230178"/>
            <a:ext cx="6178191" cy="117932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Поддержка Центров</a:t>
            </a:r>
            <a:b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«Точка роста»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F:\брендбук\лого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02"/>
            <a:ext cx="2808312" cy="11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C317DEC1-9707-4A93-95B2-824386221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901" y="1651494"/>
            <a:ext cx="6018202" cy="452596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spcCol="360000" rtlCol="0" anchor="t" anchorCtr="0">
            <a:normAutofit fontScale="85000" lnSpcReduction="20000"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0A55A2"/>
              </a:buClr>
            </a:pPr>
            <a:r>
              <a:rPr lang="ru-RU" sz="2800" b="1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ГОАУ </a:t>
            </a:r>
            <a:r>
              <a:rPr lang="ru-RU" sz="2800" b="1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«Новгородский </a:t>
            </a:r>
            <a:r>
              <a:rPr lang="ru-RU" sz="2800" b="1" kern="0" dirty="0" err="1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Кванториум</a:t>
            </a:r>
            <a:r>
              <a:rPr lang="ru-RU" sz="2800" b="1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 </a:t>
            </a:r>
            <a:endParaRPr lang="ru-RU" sz="2800" b="1" kern="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0A55A2"/>
              </a:buClr>
            </a:pPr>
            <a:r>
              <a:rPr lang="ru-RU" sz="2800" b="1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Мобильный </a:t>
            </a:r>
            <a:r>
              <a:rPr lang="ru-RU" sz="2800" b="1" kern="0" dirty="0" err="1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Кванториум</a:t>
            </a:r>
            <a:r>
              <a:rPr lang="ru-RU" sz="2800" b="1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2800" b="1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2800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ГОАУ «Новгородский </a:t>
            </a:r>
            <a:r>
              <a:rPr lang="ru-RU" sz="2800" kern="0" dirty="0" err="1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Кванториум</a:t>
            </a:r>
            <a:r>
              <a:rPr lang="ru-RU" sz="2800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 </a:t>
            </a:r>
            <a:endParaRPr lang="ru-RU" sz="2800" b="1" kern="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0A55A2"/>
              </a:buClr>
            </a:pPr>
            <a:r>
              <a:rPr lang="ru-RU" sz="2800" b="1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Центр цифрового образования </a:t>
            </a:r>
            <a:r>
              <a:rPr lang="ru-RU" sz="2800" b="1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детей «IT-куб» </a:t>
            </a:r>
            <a:r>
              <a:rPr lang="ru-RU" sz="2800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МАОУ </a:t>
            </a:r>
            <a:r>
              <a:rPr lang="ru-RU" sz="2800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«Школа № 36»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0A55A2"/>
              </a:buClr>
            </a:pPr>
            <a:r>
              <a:rPr lang="ru-RU" sz="2800" b="1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Дом научной </a:t>
            </a:r>
            <a:r>
              <a:rPr lang="ru-RU" sz="2800" b="1" kern="0" dirty="0" err="1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коллаборации</a:t>
            </a:r>
            <a:r>
              <a:rPr lang="ru-RU" sz="2800" b="1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sz="2800" b="1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2800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Новгородский государственный университет имени Ярослава Мудрого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Clr>
                <a:srgbClr val="0A55A2"/>
              </a:buClr>
            </a:pPr>
            <a:r>
              <a:rPr lang="ru-RU" sz="2800" b="1" kern="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ЦНППМ Региональный институт профессионального развития</a:t>
            </a:r>
            <a:endParaRPr lang="ru-RU" sz="2800" b="1" kern="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104" y="1649898"/>
            <a:ext cx="2347163" cy="1329043"/>
          </a:xfrm>
          <a:prstGeom prst="rect">
            <a:avLst/>
          </a:prstGeom>
        </p:spPr>
      </p:pic>
      <p:pic>
        <p:nvPicPr>
          <p:cNvPr id="9" name="Picture 7" descr="C:\Users\Asus\Desktop\квант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08" y="1413974"/>
            <a:ext cx="1135380" cy="110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sus\Desktop\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638" y="3151734"/>
            <a:ext cx="2349099" cy="11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6182" y="2687892"/>
            <a:ext cx="1639966" cy="159119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7868" y="4391752"/>
            <a:ext cx="2347163" cy="14143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56927" y="3724703"/>
            <a:ext cx="1798476" cy="18899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5701"/>
          <a:stretch/>
        </p:blipFill>
        <p:spPr>
          <a:xfrm>
            <a:off x="8976321" y="314356"/>
            <a:ext cx="1534183" cy="11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5760" y="260301"/>
            <a:ext cx="642940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52D4B"/>
                </a:solidFill>
                <a:latin typeface="Ubunt"/>
              </a:rPr>
              <a:t>Реализация рабочих программ учебного предмета «</a:t>
            </a:r>
            <a:r>
              <a:rPr lang="ru-RU" sz="2400" dirty="0">
                <a:solidFill>
                  <a:srgbClr val="052D4B"/>
                </a:solidFill>
                <a:latin typeface="Ubunt"/>
              </a:rPr>
              <a:t>Технология» в </a:t>
            </a:r>
            <a:r>
              <a:rPr lang="ru-RU" sz="2400" dirty="0">
                <a:solidFill>
                  <a:srgbClr val="052D4B"/>
                </a:solidFill>
                <a:latin typeface="Ubunt"/>
              </a:rPr>
              <a:t>сетевой форме</a:t>
            </a:r>
          </a:p>
        </p:txBody>
      </p:sp>
      <p:pic>
        <p:nvPicPr>
          <p:cNvPr id="6146" name="Picture 2" descr="F:\брендбук\лого 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02"/>
            <a:ext cx="2808312" cy="11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5560" y="1330231"/>
            <a:ext cx="8229600" cy="5958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347436" y="1957111"/>
            <a:ext cx="4608512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ГОАУ «Новгородский </a:t>
            </a:r>
            <a:r>
              <a:rPr lang="ru-RU" b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Кванториум</a:t>
            </a: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2-D </a:t>
            </a: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моделирование</a:t>
            </a:r>
          </a:p>
          <a:p>
            <a:pPr>
              <a:spcBef>
                <a:spcPts val="600"/>
              </a:spcBef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Центр цифрового образования детей «IT-куб»: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Технологическая </a:t>
            </a: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культура;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Робототехника;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kern="0" dirty="0" err="1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Кибербезопасность</a:t>
            </a: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;</a:t>
            </a: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     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3D </a:t>
            </a: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моделирование;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VR/</a:t>
            </a: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</a:t>
            </a:r>
            <a:r>
              <a:rPr lang="en-US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</a:t>
            </a: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- технологии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145" y="2174794"/>
            <a:ext cx="36579" cy="26885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186464" y="2060849"/>
            <a:ext cx="331236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Мобильный </a:t>
            </a:r>
            <a:r>
              <a:rPr lang="ru-RU" b="1" kern="0" dirty="0" err="1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Кванториум</a:t>
            </a:r>
            <a:r>
              <a:rPr lang="ru-RU" b="1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Основы технического моделирования;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3D моделирование и разработка VR/AR приложений;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kern="0" dirty="0" err="1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Аэротехнологии</a:t>
            </a:r>
            <a:r>
              <a:rPr lang="ru-RU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и 3D моделирование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02684" y="5445224"/>
            <a:ext cx="30592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бъединяют образовательную </a:t>
            </a:r>
          </a:p>
          <a:p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проектную составляющие учебной </a:t>
            </a:r>
            <a:r>
              <a:rPr lang="ru-RU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деятельности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9536" y="5229201"/>
            <a:ext cx="1317906" cy="13350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984" y="5112095"/>
            <a:ext cx="2159225" cy="1493368"/>
          </a:xfrm>
          <a:prstGeom prst="rect">
            <a:avLst/>
          </a:prstGeom>
        </p:spPr>
      </p:pic>
      <p:pic>
        <p:nvPicPr>
          <p:cNvPr id="13" name="Picture 2" descr="http://kvantorium53.ru/wp-content/uploads/2019/09/Urok_tehnologii-300x16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5081044"/>
            <a:ext cx="2252936" cy="1524419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7308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5887740"/>
            <a:ext cx="676751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0487" y="260301"/>
            <a:ext cx="6660009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52D4B"/>
                </a:solidFill>
                <a:latin typeface="Ubunt"/>
              </a:rPr>
              <a:t>Региональные мероприятия</a:t>
            </a:r>
            <a:endParaRPr lang="ru-RU" sz="3600" dirty="0">
              <a:solidFill>
                <a:srgbClr val="052D4B"/>
              </a:solidFill>
              <a:latin typeface="Ubunt"/>
            </a:endParaRPr>
          </a:p>
        </p:txBody>
      </p:sp>
      <p:pic>
        <p:nvPicPr>
          <p:cNvPr id="6146" name="Picture 2" descr="F:\брендбук\лого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02"/>
            <a:ext cx="2808312" cy="11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35685" y="1160628"/>
            <a:ext cx="1187402" cy="6676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087" y="1209875"/>
            <a:ext cx="673058" cy="689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8738" r="13107"/>
          <a:stretch/>
        </p:blipFill>
        <p:spPr>
          <a:xfrm>
            <a:off x="9192344" y="1104269"/>
            <a:ext cx="864096" cy="8125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03513" y="1922343"/>
            <a:ext cx="88569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1200"/>
              </a:spcBef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Областной турнир по </a:t>
            </a:r>
            <a:r>
              <a:rPr lang="ru-RU" sz="2000" b="1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кибербезопасности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</a:p>
          <a:p>
            <a:pPr marL="355600" indent="-355600">
              <a:spcBef>
                <a:spcPts val="1200"/>
              </a:spcBef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Областной </a:t>
            </a:r>
            <a:r>
              <a:rPr lang="ru-RU" sz="2000" b="1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хакатон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«</a:t>
            </a:r>
            <a:r>
              <a:rPr lang="en-US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IT-START»</a:t>
            </a:r>
            <a:endParaRPr lang="ru-RU" sz="2000" b="1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Областные соревнования по робототехнике </a:t>
            </a:r>
          </a:p>
          <a:p>
            <a:pPr marL="355600" indent="-355600">
              <a:spcBef>
                <a:spcPts val="1200"/>
              </a:spcBef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Областной </a:t>
            </a:r>
            <a:r>
              <a:rPr lang="ru-RU" sz="2000" b="1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мейкертон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«Серебряное ожерелье России. Великий Новгород»</a:t>
            </a:r>
          </a:p>
          <a:p>
            <a:pPr marL="355600" indent="-355600">
              <a:spcBef>
                <a:spcPts val="1200"/>
              </a:spcBef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Открытый VR – </a:t>
            </a:r>
            <a:r>
              <a:rPr lang="ru-RU" sz="2000" b="1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хакатон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«Разработка приложений виртуальной</a:t>
            </a:r>
            <a:b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 дополненной реальности: 3-D моделирование и программирование»</a:t>
            </a:r>
          </a:p>
          <a:p>
            <a:pPr marL="355600" indent="-355600">
              <a:spcBef>
                <a:spcPts val="1200"/>
              </a:spcBef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Областной открытый </a:t>
            </a:r>
            <a:r>
              <a:rPr lang="ru-RU" sz="2000" b="1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хакатон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«VRAR </a:t>
            </a:r>
            <a:r>
              <a:rPr lang="ru-RU" sz="2000" b="1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Planet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2022»</a:t>
            </a:r>
          </a:p>
          <a:p>
            <a:pPr marL="355600" indent="-355600">
              <a:spcBef>
                <a:spcPts val="1200"/>
              </a:spcBef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Областные робототехнические соревнования </a:t>
            </a:r>
            <a:b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</a:t>
            </a:r>
            <a:r>
              <a:rPr lang="ru-RU" sz="2000" b="1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РобоДебют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– </a:t>
            </a:r>
            <a:r>
              <a:rPr lang="ru-RU" sz="2000" b="1" ker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2022</a:t>
            </a:r>
            <a:r>
              <a:rPr lang="ru-RU" sz="2000" b="1" kern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</a:t>
            </a:r>
            <a:endParaRPr lang="ru-RU" sz="2000" b="1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7992" y="186537"/>
            <a:ext cx="6660009" cy="720427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52D4B"/>
                </a:solidFill>
                <a:latin typeface="Ubunt"/>
              </a:rPr>
              <a:t>Региональные мероприятия</a:t>
            </a:r>
            <a:endParaRPr lang="ru-RU" sz="3600" dirty="0">
              <a:solidFill>
                <a:srgbClr val="052D4B"/>
              </a:solidFill>
              <a:latin typeface="Ubunt"/>
            </a:endParaRPr>
          </a:p>
        </p:txBody>
      </p:sp>
      <p:pic>
        <p:nvPicPr>
          <p:cNvPr id="6146" name="Picture 2" descr="F:\брендбук\лого 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02"/>
            <a:ext cx="2808312" cy="11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725927" y="906964"/>
            <a:ext cx="1224136" cy="756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216" y="973376"/>
            <a:ext cx="720080" cy="6897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8738" r="13107"/>
          <a:stretch/>
        </p:blipFill>
        <p:spPr>
          <a:xfrm>
            <a:off x="9120336" y="834901"/>
            <a:ext cx="936104" cy="8125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75521" y="1663167"/>
            <a:ext cx="86727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Bef>
                <a:spcPts val="1200"/>
              </a:spcBef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Областной фестиваль естественно-научного творчества среди 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образовательных организаций:</a:t>
            </a:r>
          </a:p>
          <a:p>
            <a:pPr marL="342900" indent="-342900">
              <a:spcBef>
                <a:spcPts val="12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открытый областной </a:t>
            </a:r>
            <a:r>
              <a:rPr lang="en-US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Bio-</a:t>
            </a:r>
            <a:r>
              <a:rPr lang="ru-RU" sz="1600" b="1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хакатон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spcBef>
                <a:spcPts val="12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конкурса 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инновационных экономических 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проектов «Мои 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зеленые Старт-</a:t>
            </a:r>
            <a:r>
              <a:rPr lang="ru-RU" sz="1600" b="1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Апы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>
              <a:spcBef>
                <a:spcPts val="12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конкурс </a:t>
            </a:r>
            <a:r>
              <a:rPr lang="ru-RU" sz="1600" b="1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эковолонтерских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и </a:t>
            </a:r>
            <a:r>
              <a:rPr lang="ru-RU" sz="1600" b="1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экопросветительских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проектов «Волонтеры 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могут все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</a:t>
            </a:r>
            <a:endParaRPr lang="ru-RU" sz="1600" b="1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Областной детский экологический фестиваль 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«Зеленая планета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»:</a:t>
            </a:r>
          </a:p>
          <a:p>
            <a:pPr marL="342900" indent="-342900">
              <a:spcBef>
                <a:spcPts val="12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смотр-конкурс 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школьных лесничеств 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«Лучшее 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школьное лесничество»;</a:t>
            </a:r>
          </a:p>
          <a:p>
            <a:pPr marL="342900" indent="-342900">
              <a:spcBef>
                <a:spcPts val="12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областной юниорский 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лесной конкурс 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«Подрост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»;</a:t>
            </a:r>
          </a:p>
          <a:p>
            <a:pPr marL="342900" indent="-342900">
              <a:spcBef>
                <a:spcPts val="1200"/>
              </a:spcBef>
              <a:buClr>
                <a:srgbClr val="0072BC"/>
              </a:buClr>
              <a:buFont typeface="Wingdings" panose="05000000000000000000" pitchFamily="2" charset="2"/>
              <a:buChar char="ü"/>
            </a:pP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областной конкурс юных исследователей окружающей </a:t>
            </a:r>
            <a:r>
              <a:rPr lang="ru-RU" sz="16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среды</a:t>
            </a:r>
            <a:endParaRPr lang="ru-RU" sz="1600" b="1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1200"/>
              </a:spcBef>
              <a:buClr>
                <a:srgbClr val="0072BC"/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Всероссийская экологическая акция 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«</a:t>
            </a:r>
            <a:r>
              <a:rPr lang="ru-RU" sz="2000" b="1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Эколята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2000" b="1" kern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Новгородчины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за 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чистые берега русских рек и озер</a:t>
            </a:r>
            <a:r>
              <a:rPr lang="ru-RU" sz="2000" b="1" kern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»</a:t>
            </a:r>
            <a:endParaRPr lang="ru-RU" sz="2000" b="1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1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5372" y="203723"/>
            <a:ext cx="6086387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52D4B"/>
                </a:solidFill>
                <a:latin typeface="Ubunt"/>
              </a:rPr>
              <a:t>Центры «Точка роста» - 2022</a:t>
            </a:r>
            <a:endParaRPr lang="ru-RU" sz="2400" b="1" dirty="0">
              <a:solidFill>
                <a:srgbClr val="052D4B"/>
              </a:solidFill>
              <a:latin typeface="Ubunt"/>
            </a:endParaRPr>
          </a:p>
        </p:txBody>
      </p:sp>
      <p:pic>
        <p:nvPicPr>
          <p:cNvPr id="6146" name="Picture 2" descr="F:\брендбук\лого 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060" y="188686"/>
            <a:ext cx="2808312" cy="11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3"/>
          <p:cNvPicPr/>
          <p:nvPr/>
        </p:nvPicPr>
        <p:blipFill>
          <a:blip r:embed="rId3"/>
          <a:stretch>
            <a:fillRect/>
          </a:stretch>
        </p:blipFill>
        <p:spPr>
          <a:xfrm>
            <a:off x="2044330" y="1781325"/>
            <a:ext cx="3782861" cy="236775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6672" y="1268761"/>
            <a:ext cx="8310476" cy="5444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Физическая лаборатория</a:t>
            </a:r>
            <a:endParaRPr lang="ru-RU" sz="1800" b="1" dirty="0"/>
          </a:p>
        </p:txBody>
      </p:sp>
      <p:pic>
        <p:nvPicPr>
          <p:cNvPr id="15" name="Picture 176"/>
          <p:cNvPicPr/>
          <p:nvPr/>
        </p:nvPicPr>
        <p:blipFill>
          <a:blip r:embed="rId4"/>
          <a:stretch>
            <a:fillRect/>
          </a:stretch>
        </p:blipFill>
        <p:spPr>
          <a:xfrm>
            <a:off x="6478282" y="1738135"/>
            <a:ext cx="3816424" cy="2410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4545" y="1268760"/>
            <a:ext cx="3877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Химико-биологическая</a:t>
            </a:r>
            <a:r>
              <a:rPr lang="ru-RU" dirty="0"/>
              <a:t> </a:t>
            </a:r>
            <a:r>
              <a:rPr lang="ru-RU" b="1" dirty="0"/>
              <a:t>лаборатория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4329" y="4319651"/>
            <a:ext cx="355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Помещения общего пользования</a:t>
            </a:r>
          </a:p>
        </p:txBody>
      </p:sp>
      <p:pic>
        <p:nvPicPr>
          <p:cNvPr id="21" name="Picture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1964687" y="4697761"/>
            <a:ext cx="3880518" cy="2015921"/>
          </a:xfrm>
          <a:prstGeom prst="rect">
            <a:avLst/>
          </a:prstGeom>
        </p:spPr>
      </p:pic>
      <p:pic>
        <p:nvPicPr>
          <p:cNvPr id="23" name="Picture 153"/>
          <p:cNvPicPr/>
          <p:nvPr/>
        </p:nvPicPr>
        <p:blipFill>
          <a:blip r:embed="rId6"/>
          <a:stretch>
            <a:fillRect/>
          </a:stretch>
        </p:blipFill>
        <p:spPr>
          <a:xfrm>
            <a:off x="6507032" y="4642137"/>
            <a:ext cx="3787674" cy="21431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85820" y="4272804"/>
            <a:ext cx="321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Технологическая лаборатория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5701"/>
          <a:stretch/>
        </p:blipFill>
        <p:spPr>
          <a:xfrm>
            <a:off x="8897576" y="280561"/>
            <a:ext cx="1534183" cy="11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/>
          <p:cNvGrpSpPr/>
          <p:nvPr/>
        </p:nvGrpSpPr>
        <p:grpSpPr>
          <a:xfrm>
            <a:off x="3394509" y="3719625"/>
            <a:ext cx="5507690" cy="620235"/>
            <a:chOff x="0" y="0"/>
            <a:chExt cx="23709286" cy="2425884"/>
          </a:xfrm>
        </p:grpSpPr>
        <p:sp>
          <p:nvSpPr>
            <p:cNvPr id="26" name="Freeform 3"/>
            <p:cNvSpPr/>
            <p:nvPr/>
          </p:nvSpPr>
          <p:spPr>
            <a:xfrm>
              <a:off x="0" y="0"/>
              <a:ext cx="23709286" cy="2425884"/>
            </a:xfrm>
            <a:custGeom>
              <a:avLst/>
              <a:gdLst/>
              <a:ahLst/>
              <a:cxnLst/>
              <a:rect l="l" t="t" r="r" b="b"/>
              <a:pathLst>
                <a:path w="23709286" h="2425884">
                  <a:moveTo>
                    <a:pt x="23584826" y="2425884"/>
                  </a:moveTo>
                  <a:lnTo>
                    <a:pt x="124460" y="2425884"/>
                  </a:lnTo>
                  <a:cubicBezTo>
                    <a:pt x="55880" y="2425884"/>
                    <a:pt x="0" y="2370004"/>
                    <a:pt x="0" y="23014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584826" y="0"/>
                  </a:lnTo>
                  <a:cubicBezTo>
                    <a:pt x="23653406" y="0"/>
                    <a:pt x="23709286" y="55880"/>
                    <a:pt x="23709286" y="124460"/>
                  </a:cubicBezTo>
                  <a:lnTo>
                    <a:pt x="23709286" y="2301424"/>
                  </a:lnTo>
                  <a:cubicBezTo>
                    <a:pt x="23709286" y="2370004"/>
                    <a:pt x="23653406" y="2425884"/>
                    <a:pt x="23584826" y="2425884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</p:sp>
      </p:grpSp>
      <p:grpSp>
        <p:nvGrpSpPr>
          <p:cNvPr id="27" name="Group 4"/>
          <p:cNvGrpSpPr/>
          <p:nvPr/>
        </p:nvGrpSpPr>
        <p:grpSpPr>
          <a:xfrm>
            <a:off x="8099120" y="2443846"/>
            <a:ext cx="787079" cy="3207452"/>
            <a:chOff x="0" y="0"/>
            <a:chExt cx="3078448" cy="12545093"/>
          </a:xfrm>
        </p:grpSpPr>
        <p:sp>
          <p:nvSpPr>
            <p:cNvPr id="28" name="Freeform 5"/>
            <p:cNvSpPr/>
            <p:nvPr/>
          </p:nvSpPr>
          <p:spPr>
            <a:xfrm>
              <a:off x="0" y="0"/>
              <a:ext cx="3078449" cy="12545092"/>
            </a:xfrm>
            <a:custGeom>
              <a:avLst/>
              <a:gdLst/>
              <a:ahLst/>
              <a:cxnLst/>
              <a:rect l="l" t="t" r="r" b="b"/>
              <a:pathLst>
                <a:path w="3078449" h="12545092">
                  <a:moveTo>
                    <a:pt x="2953988" y="12545092"/>
                  </a:moveTo>
                  <a:lnTo>
                    <a:pt x="124460" y="12545092"/>
                  </a:lnTo>
                  <a:cubicBezTo>
                    <a:pt x="55880" y="12545092"/>
                    <a:pt x="0" y="12489213"/>
                    <a:pt x="0" y="124206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3988" y="0"/>
                  </a:lnTo>
                  <a:cubicBezTo>
                    <a:pt x="3022568" y="0"/>
                    <a:pt x="3078449" y="55880"/>
                    <a:pt x="3078449" y="124460"/>
                  </a:cubicBezTo>
                  <a:lnTo>
                    <a:pt x="3078449" y="12420633"/>
                  </a:lnTo>
                  <a:cubicBezTo>
                    <a:pt x="3078449" y="12489213"/>
                    <a:pt x="3022568" y="12545092"/>
                    <a:pt x="2953988" y="12545092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</p:sp>
      </p:grpSp>
      <p:grpSp>
        <p:nvGrpSpPr>
          <p:cNvPr id="29" name="Group 6"/>
          <p:cNvGrpSpPr/>
          <p:nvPr/>
        </p:nvGrpSpPr>
        <p:grpSpPr>
          <a:xfrm>
            <a:off x="3410510" y="2411821"/>
            <a:ext cx="787079" cy="3221871"/>
            <a:chOff x="0" y="0"/>
            <a:chExt cx="3078448" cy="12601487"/>
          </a:xfrm>
        </p:grpSpPr>
        <p:sp>
          <p:nvSpPr>
            <p:cNvPr id="30" name="Freeform 7"/>
            <p:cNvSpPr/>
            <p:nvPr/>
          </p:nvSpPr>
          <p:spPr>
            <a:xfrm>
              <a:off x="0" y="0"/>
              <a:ext cx="3078449" cy="12601487"/>
            </a:xfrm>
            <a:custGeom>
              <a:avLst/>
              <a:gdLst/>
              <a:ahLst/>
              <a:cxnLst/>
              <a:rect l="l" t="t" r="r" b="b"/>
              <a:pathLst>
                <a:path w="3078449" h="12601487">
                  <a:moveTo>
                    <a:pt x="2953988" y="12601487"/>
                  </a:moveTo>
                  <a:lnTo>
                    <a:pt x="124460" y="12601487"/>
                  </a:lnTo>
                  <a:cubicBezTo>
                    <a:pt x="55880" y="12601487"/>
                    <a:pt x="0" y="12545607"/>
                    <a:pt x="0" y="124770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3988" y="0"/>
                  </a:lnTo>
                  <a:cubicBezTo>
                    <a:pt x="3022568" y="0"/>
                    <a:pt x="3078449" y="55880"/>
                    <a:pt x="3078449" y="124460"/>
                  </a:cubicBezTo>
                  <a:lnTo>
                    <a:pt x="3078449" y="12477027"/>
                  </a:lnTo>
                  <a:cubicBezTo>
                    <a:pt x="3078449" y="12545607"/>
                    <a:pt x="3022568" y="12601487"/>
                    <a:pt x="2953988" y="12601487"/>
                  </a:cubicBezTo>
                  <a:close/>
                </a:path>
              </a:pathLst>
            </a:custGeom>
            <a:solidFill>
              <a:srgbClr val="191919">
                <a:alpha val="4706"/>
              </a:srgbClr>
            </a:solidFill>
          </p:spPr>
        </p:sp>
      </p:grpSp>
      <p:grpSp>
        <p:nvGrpSpPr>
          <p:cNvPr id="31" name="Group 8"/>
          <p:cNvGrpSpPr/>
          <p:nvPr/>
        </p:nvGrpSpPr>
        <p:grpSpPr>
          <a:xfrm>
            <a:off x="4988905" y="3704148"/>
            <a:ext cx="2239695" cy="620235"/>
            <a:chOff x="0" y="0"/>
            <a:chExt cx="11091952" cy="2425884"/>
          </a:xfrm>
        </p:grpSpPr>
        <p:sp>
          <p:nvSpPr>
            <p:cNvPr id="32" name="Freeform 9"/>
            <p:cNvSpPr/>
            <p:nvPr/>
          </p:nvSpPr>
          <p:spPr>
            <a:xfrm>
              <a:off x="0" y="0"/>
              <a:ext cx="11091952" cy="2425884"/>
            </a:xfrm>
            <a:custGeom>
              <a:avLst/>
              <a:gdLst/>
              <a:ahLst/>
              <a:cxnLst/>
              <a:rect l="l" t="t" r="r" b="b"/>
              <a:pathLst>
                <a:path w="11091952" h="2425884">
                  <a:moveTo>
                    <a:pt x="10967492" y="2425884"/>
                  </a:moveTo>
                  <a:lnTo>
                    <a:pt x="124460" y="2425884"/>
                  </a:lnTo>
                  <a:cubicBezTo>
                    <a:pt x="55880" y="2425884"/>
                    <a:pt x="0" y="2370004"/>
                    <a:pt x="0" y="230142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0967492" y="0"/>
                  </a:lnTo>
                  <a:cubicBezTo>
                    <a:pt x="11036072" y="0"/>
                    <a:pt x="11091952" y="55880"/>
                    <a:pt x="11091952" y="124460"/>
                  </a:cubicBezTo>
                  <a:lnTo>
                    <a:pt x="11091952" y="2301424"/>
                  </a:lnTo>
                  <a:cubicBezTo>
                    <a:pt x="11091952" y="2370004"/>
                    <a:pt x="11036072" y="2425884"/>
                    <a:pt x="10967492" y="2425884"/>
                  </a:cubicBezTo>
                  <a:close/>
                </a:path>
              </a:pathLst>
            </a:custGeom>
            <a:solidFill>
              <a:srgbClr val="13538A"/>
            </a:solidFill>
          </p:spPr>
        </p:sp>
      </p:grpSp>
      <p:grpSp>
        <p:nvGrpSpPr>
          <p:cNvPr id="33" name="Group 10"/>
          <p:cNvGrpSpPr/>
          <p:nvPr/>
        </p:nvGrpSpPr>
        <p:grpSpPr>
          <a:xfrm>
            <a:off x="3396249" y="2394567"/>
            <a:ext cx="803080" cy="660467"/>
            <a:chOff x="0" y="0"/>
            <a:chExt cx="3141031" cy="2583240"/>
          </a:xfrm>
        </p:grpSpPr>
        <p:sp>
          <p:nvSpPr>
            <p:cNvPr id="34" name="Freeform 11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35" name="Group 12"/>
          <p:cNvGrpSpPr/>
          <p:nvPr/>
        </p:nvGrpSpPr>
        <p:grpSpPr>
          <a:xfrm>
            <a:off x="3394509" y="3688725"/>
            <a:ext cx="803080" cy="660467"/>
            <a:chOff x="0" y="0"/>
            <a:chExt cx="3141031" cy="2583240"/>
          </a:xfrm>
        </p:grpSpPr>
        <p:sp>
          <p:nvSpPr>
            <p:cNvPr id="36" name="Freeform 13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37" name="Group 14"/>
          <p:cNvGrpSpPr/>
          <p:nvPr/>
        </p:nvGrpSpPr>
        <p:grpSpPr>
          <a:xfrm>
            <a:off x="3405323" y="4973225"/>
            <a:ext cx="803080" cy="660467"/>
            <a:chOff x="0" y="0"/>
            <a:chExt cx="3141031" cy="2583240"/>
          </a:xfrm>
        </p:grpSpPr>
        <p:sp>
          <p:nvSpPr>
            <p:cNvPr id="38" name="Freeform 15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39" name="Group 16"/>
          <p:cNvGrpSpPr/>
          <p:nvPr/>
        </p:nvGrpSpPr>
        <p:grpSpPr>
          <a:xfrm>
            <a:off x="8091119" y="2462228"/>
            <a:ext cx="803080" cy="660467"/>
            <a:chOff x="0" y="0"/>
            <a:chExt cx="3141031" cy="2583240"/>
          </a:xfrm>
        </p:grpSpPr>
        <p:sp>
          <p:nvSpPr>
            <p:cNvPr id="40" name="Freeform 17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41" name="Group 18"/>
          <p:cNvGrpSpPr/>
          <p:nvPr/>
        </p:nvGrpSpPr>
        <p:grpSpPr>
          <a:xfrm>
            <a:off x="8099119" y="3710130"/>
            <a:ext cx="803080" cy="660467"/>
            <a:chOff x="0" y="0"/>
            <a:chExt cx="3141031" cy="2583240"/>
          </a:xfrm>
        </p:grpSpPr>
        <p:sp>
          <p:nvSpPr>
            <p:cNvPr id="42" name="Freeform 19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43" name="Group 20"/>
          <p:cNvGrpSpPr/>
          <p:nvPr/>
        </p:nvGrpSpPr>
        <p:grpSpPr>
          <a:xfrm>
            <a:off x="8101785" y="5008144"/>
            <a:ext cx="803080" cy="660467"/>
            <a:chOff x="0" y="0"/>
            <a:chExt cx="3141031" cy="2583240"/>
          </a:xfrm>
        </p:grpSpPr>
        <p:sp>
          <p:nvSpPr>
            <p:cNvPr id="44" name="Freeform 21"/>
            <p:cNvSpPr/>
            <p:nvPr/>
          </p:nvSpPr>
          <p:spPr>
            <a:xfrm>
              <a:off x="0" y="0"/>
              <a:ext cx="3141031" cy="2583240"/>
            </a:xfrm>
            <a:custGeom>
              <a:avLst/>
              <a:gdLst/>
              <a:ahLst/>
              <a:cxnLst/>
              <a:rect l="l" t="t" r="r" b="b"/>
              <a:pathLst>
                <a:path w="3141031" h="2583240">
                  <a:moveTo>
                    <a:pt x="3016571" y="2583240"/>
                  </a:moveTo>
                  <a:lnTo>
                    <a:pt x="124460" y="2583240"/>
                  </a:lnTo>
                  <a:cubicBezTo>
                    <a:pt x="55880" y="2583240"/>
                    <a:pt x="0" y="2527360"/>
                    <a:pt x="0" y="24587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16571" y="0"/>
                  </a:lnTo>
                  <a:cubicBezTo>
                    <a:pt x="3085151" y="0"/>
                    <a:pt x="3141031" y="55880"/>
                    <a:pt x="3141031" y="124460"/>
                  </a:cubicBezTo>
                  <a:lnTo>
                    <a:pt x="3141031" y="2458780"/>
                  </a:lnTo>
                  <a:cubicBezTo>
                    <a:pt x="3141031" y="2527360"/>
                    <a:pt x="3085151" y="2583240"/>
                    <a:pt x="3016571" y="2583240"/>
                  </a:cubicBez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45" name="Group 22"/>
          <p:cNvGrpSpPr/>
          <p:nvPr/>
        </p:nvGrpSpPr>
        <p:grpSpPr>
          <a:xfrm rot="-10800000">
            <a:off x="2736289" y="2650154"/>
            <a:ext cx="659961" cy="200810"/>
            <a:chOff x="0" y="0"/>
            <a:chExt cx="1907456" cy="580390"/>
          </a:xfrm>
        </p:grpSpPr>
        <p:sp>
          <p:nvSpPr>
            <p:cNvPr id="46" name="Freeform 23"/>
            <p:cNvSpPr/>
            <p:nvPr/>
          </p:nvSpPr>
          <p:spPr>
            <a:xfrm>
              <a:off x="1494706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7" name="Freeform 24"/>
            <p:cNvSpPr/>
            <p:nvPr/>
          </p:nvSpPr>
          <p:spPr>
            <a:xfrm>
              <a:off x="0" y="-2540"/>
              <a:ext cx="1907456" cy="582930"/>
            </a:xfrm>
            <a:custGeom>
              <a:avLst/>
              <a:gdLst/>
              <a:ahLst/>
              <a:cxnLst/>
              <a:rect l="l" t="t" r="r" b="b"/>
              <a:pathLst>
                <a:path w="1907456" h="582930">
                  <a:moveTo>
                    <a:pt x="1890946" y="261620"/>
                  </a:moveTo>
                  <a:lnTo>
                    <a:pt x="1516296" y="8890"/>
                  </a:lnTo>
                  <a:cubicBezTo>
                    <a:pt x="1504866" y="1270"/>
                    <a:pt x="1489626" y="0"/>
                    <a:pt x="1476926" y="6350"/>
                  </a:cubicBezTo>
                  <a:cubicBezTo>
                    <a:pt x="1464226" y="12700"/>
                    <a:pt x="1456606" y="25400"/>
                    <a:pt x="1456606" y="39370"/>
                  </a:cubicBezTo>
                  <a:lnTo>
                    <a:pt x="1456606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1456606" y="330200"/>
                  </a:lnTo>
                  <a:lnTo>
                    <a:pt x="1456606" y="544830"/>
                  </a:lnTo>
                  <a:cubicBezTo>
                    <a:pt x="1456606" y="558800"/>
                    <a:pt x="1464226" y="571500"/>
                    <a:pt x="1476926" y="577850"/>
                  </a:cubicBezTo>
                  <a:cubicBezTo>
                    <a:pt x="1482006" y="580390"/>
                    <a:pt x="1488356" y="582930"/>
                    <a:pt x="1494706" y="582930"/>
                  </a:cubicBezTo>
                  <a:cubicBezTo>
                    <a:pt x="1502326" y="582930"/>
                    <a:pt x="1509946" y="580390"/>
                    <a:pt x="1516296" y="576580"/>
                  </a:cubicBezTo>
                  <a:lnTo>
                    <a:pt x="1890946" y="323850"/>
                  </a:lnTo>
                  <a:cubicBezTo>
                    <a:pt x="1901106" y="316230"/>
                    <a:pt x="1907456" y="304800"/>
                    <a:pt x="1907456" y="292100"/>
                  </a:cubicBezTo>
                  <a:cubicBezTo>
                    <a:pt x="1907456" y="279400"/>
                    <a:pt x="1901106" y="267970"/>
                    <a:pt x="1890946" y="261620"/>
                  </a:cubicBezTo>
                  <a:close/>
                  <a:moveTo>
                    <a:pt x="1532806" y="473710"/>
                  </a:moveTo>
                  <a:lnTo>
                    <a:pt x="1532806" y="111760"/>
                  </a:lnTo>
                  <a:lnTo>
                    <a:pt x="1800776" y="292100"/>
                  </a:lnTo>
                  <a:lnTo>
                    <a:pt x="1532806" y="47371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grpSp>
        <p:nvGrpSpPr>
          <p:cNvPr id="48" name="Group 25"/>
          <p:cNvGrpSpPr/>
          <p:nvPr/>
        </p:nvGrpSpPr>
        <p:grpSpPr>
          <a:xfrm rot="-10800000">
            <a:off x="2736289" y="3935563"/>
            <a:ext cx="659961" cy="200810"/>
            <a:chOff x="0" y="0"/>
            <a:chExt cx="1907456" cy="580390"/>
          </a:xfrm>
        </p:grpSpPr>
        <p:sp>
          <p:nvSpPr>
            <p:cNvPr id="49" name="Freeform 26"/>
            <p:cNvSpPr/>
            <p:nvPr/>
          </p:nvSpPr>
          <p:spPr>
            <a:xfrm>
              <a:off x="1494706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Freeform 27"/>
            <p:cNvSpPr/>
            <p:nvPr/>
          </p:nvSpPr>
          <p:spPr>
            <a:xfrm>
              <a:off x="0" y="-2540"/>
              <a:ext cx="1907456" cy="582930"/>
            </a:xfrm>
            <a:custGeom>
              <a:avLst/>
              <a:gdLst/>
              <a:ahLst/>
              <a:cxnLst/>
              <a:rect l="l" t="t" r="r" b="b"/>
              <a:pathLst>
                <a:path w="1907456" h="582930">
                  <a:moveTo>
                    <a:pt x="1890946" y="261620"/>
                  </a:moveTo>
                  <a:lnTo>
                    <a:pt x="1516296" y="8890"/>
                  </a:lnTo>
                  <a:cubicBezTo>
                    <a:pt x="1504866" y="1270"/>
                    <a:pt x="1489626" y="0"/>
                    <a:pt x="1476926" y="6350"/>
                  </a:cubicBezTo>
                  <a:cubicBezTo>
                    <a:pt x="1464226" y="12700"/>
                    <a:pt x="1456606" y="25400"/>
                    <a:pt x="1456606" y="39370"/>
                  </a:cubicBezTo>
                  <a:lnTo>
                    <a:pt x="1456606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1456606" y="330200"/>
                  </a:lnTo>
                  <a:lnTo>
                    <a:pt x="1456606" y="544830"/>
                  </a:lnTo>
                  <a:cubicBezTo>
                    <a:pt x="1456606" y="558800"/>
                    <a:pt x="1464226" y="571500"/>
                    <a:pt x="1476926" y="577850"/>
                  </a:cubicBezTo>
                  <a:cubicBezTo>
                    <a:pt x="1482006" y="580390"/>
                    <a:pt x="1488356" y="582930"/>
                    <a:pt x="1494706" y="582930"/>
                  </a:cubicBezTo>
                  <a:cubicBezTo>
                    <a:pt x="1502326" y="582930"/>
                    <a:pt x="1509946" y="580390"/>
                    <a:pt x="1516296" y="576580"/>
                  </a:cubicBezTo>
                  <a:lnTo>
                    <a:pt x="1890946" y="323850"/>
                  </a:lnTo>
                  <a:cubicBezTo>
                    <a:pt x="1901106" y="316230"/>
                    <a:pt x="1907456" y="304800"/>
                    <a:pt x="1907456" y="292100"/>
                  </a:cubicBezTo>
                  <a:cubicBezTo>
                    <a:pt x="1907456" y="279400"/>
                    <a:pt x="1901106" y="267970"/>
                    <a:pt x="1890946" y="261620"/>
                  </a:cubicBezTo>
                  <a:close/>
                  <a:moveTo>
                    <a:pt x="1532806" y="473710"/>
                  </a:moveTo>
                  <a:lnTo>
                    <a:pt x="1532806" y="111760"/>
                  </a:lnTo>
                  <a:lnTo>
                    <a:pt x="1800776" y="292100"/>
                  </a:lnTo>
                  <a:lnTo>
                    <a:pt x="1532806" y="47371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51" name="Group 28"/>
          <p:cNvGrpSpPr/>
          <p:nvPr/>
        </p:nvGrpSpPr>
        <p:grpSpPr>
          <a:xfrm rot="-10800000">
            <a:off x="2736289" y="5220973"/>
            <a:ext cx="659961" cy="200810"/>
            <a:chOff x="0" y="0"/>
            <a:chExt cx="1907456" cy="580390"/>
          </a:xfrm>
        </p:grpSpPr>
        <p:sp>
          <p:nvSpPr>
            <p:cNvPr id="52" name="Freeform 29"/>
            <p:cNvSpPr/>
            <p:nvPr/>
          </p:nvSpPr>
          <p:spPr>
            <a:xfrm>
              <a:off x="1494706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3" name="Freeform 30"/>
            <p:cNvSpPr/>
            <p:nvPr/>
          </p:nvSpPr>
          <p:spPr>
            <a:xfrm>
              <a:off x="0" y="-2540"/>
              <a:ext cx="1907456" cy="582930"/>
            </a:xfrm>
            <a:custGeom>
              <a:avLst/>
              <a:gdLst/>
              <a:ahLst/>
              <a:cxnLst/>
              <a:rect l="l" t="t" r="r" b="b"/>
              <a:pathLst>
                <a:path w="1907456" h="582930">
                  <a:moveTo>
                    <a:pt x="1890946" y="261620"/>
                  </a:moveTo>
                  <a:lnTo>
                    <a:pt x="1516296" y="8890"/>
                  </a:lnTo>
                  <a:cubicBezTo>
                    <a:pt x="1504866" y="1270"/>
                    <a:pt x="1489626" y="0"/>
                    <a:pt x="1476926" y="6350"/>
                  </a:cubicBezTo>
                  <a:cubicBezTo>
                    <a:pt x="1464226" y="12700"/>
                    <a:pt x="1456606" y="25400"/>
                    <a:pt x="1456606" y="39370"/>
                  </a:cubicBezTo>
                  <a:lnTo>
                    <a:pt x="1456606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1456606" y="330200"/>
                  </a:lnTo>
                  <a:lnTo>
                    <a:pt x="1456606" y="544830"/>
                  </a:lnTo>
                  <a:cubicBezTo>
                    <a:pt x="1456606" y="558800"/>
                    <a:pt x="1464226" y="571500"/>
                    <a:pt x="1476926" y="577850"/>
                  </a:cubicBezTo>
                  <a:cubicBezTo>
                    <a:pt x="1482006" y="580390"/>
                    <a:pt x="1488356" y="582930"/>
                    <a:pt x="1494706" y="582930"/>
                  </a:cubicBezTo>
                  <a:cubicBezTo>
                    <a:pt x="1502326" y="582930"/>
                    <a:pt x="1509946" y="580390"/>
                    <a:pt x="1516296" y="576580"/>
                  </a:cubicBezTo>
                  <a:lnTo>
                    <a:pt x="1890946" y="323850"/>
                  </a:lnTo>
                  <a:cubicBezTo>
                    <a:pt x="1901106" y="316230"/>
                    <a:pt x="1907456" y="304800"/>
                    <a:pt x="1907456" y="292100"/>
                  </a:cubicBezTo>
                  <a:cubicBezTo>
                    <a:pt x="1907456" y="279400"/>
                    <a:pt x="1901106" y="267970"/>
                    <a:pt x="1890946" y="261620"/>
                  </a:cubicBezTo>
                  <a:close/>
                  <a:moveTo>
                    <a:pt x="1532806" y="473710"/>
                  </a:moveTo>
                  <a:lnTo>
                    <a:pt x="1532806" y="111760"/>
                  </a:lnTo>
                  <a:lnTo>
                    <a:pt x="1800776" y="292100"/>
                  </a:lnTo>
                  <a:lnTo>
                    <a:pt x="1532806" y="47371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54" name="Group 31"/>
          <p:cNvGrpSpPr/>
          <p:nvPr/>
        </p:nvGrpSpPr>
        <p:grpSpPr>
          <a:xfrm>
            <a:off x="8887939" y="5242378"/>
            <a:ext cx="659961" cy="200810"/>
            <a:chOff x="0" y="0"/>
            <a:chExt cx="1907456" cy="580390"/>
          </a:xfrm>
        </p:grpSpPr>
        <p:sp>
          <p:nvSpPr>
            <p:cNvPr id="55" name="Freeform 32"/>
            <p:cNvSpPr/>
            <p:nvPr/>
          </p:nvSpPr>
          <p:spPr>
            <a:xfrm>
              <a:off x="1494706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6" name="Freeform 33"/>
            <p:cNvSpPr/>
            <p:nvPr/>
          </p:nvSpPr>
          <p:spPr>
            <a:xfrm>
              <a:off x="0" y="-2540"/>
              <a:ext cx="1907456" cy="582930"/>
            </a:xfrm>
            <a:custGeom>
              <a:avLst/>
              <a:gdLst/>
              <a:ahLst/>
              <a:cxnLst/>
              <a:rect l="l" t="t" r="r" b="b"/>
              <a:pathLst>
                <a:path w="1907456" h="582930">
                  <a:moveTo>
                    <a:pt x="1890946" y="261620"/>
                  </a:moveTo>
                  <a:lnTo>
                    <a:pt x="1516296" y="8890"/>
                  </a:lnTo>
                  <a:cubicBezTo>
                    <a:pt x="1504866" y="1270"/>
                    <a:pt x="1489626" y="0"/>
                    <a:pt x="1476926" y="6350"/>
                  </a:cubicBezTo>
                  <a:cubicBezTo>
                    <a:pt x="1464226" y="12700"/>
                    <a:pt x="1456606" y="25400"/>
                    <a:pt x="1456606" y="39370"/>
                  </a:cubicBezTo>
                  <a:lnTo>
                    <a:pt x="1456606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1456606" y="330200"/>
                  </a:lnTo>
                  <a:lnTo>
                    <a:pt x="1456606" y="544830"/>
                  </a:lnTo>
                  <a:cubicBezTo>
                    <a:pt x="1456606" y="558800"/>
                    <a:pt x="1464226" y="571500"/>
                    <a:pt x="1476926" y="577850"/>
                  </a:cubicBezTo>
                  <a:cubicBezTo>
                    <a:pt x="1482006" y="580390"/>
                    <a:pt x="1488356" y="582930"/>
                    <a:pt x="1494706" y="582930"/>
                  </a:cubicBezTo>
                  <a:cubicBezTo>
                    <a:pt x="1502326" y="582930"/>
                    <a:pt x="1509946" y="580390"/>
                    <a:pt x="1516296" y="576580"/>
                  </a:cubicBezTo>
                  <a:lnTo>
                    <a:pt x="1890946" y="323850"/>
                  </a:lnTo>
                  <a:cubicBezTo>
                    <a:pt x="1901106" y="316230"/>
                    <a:pt x="1907456" y="304800"/>
                    <a:pt x="1907456" y="292100"/>
                  </a:cubicBezTo>
                  <a:cubicBezTo>
                    <a:pt x="1907456" y="279400"/>
                    <a:pt x="1901106" y="267970"/>
                    <a:pt x="1890946" y="261620"/>
                  </a:cubicBezTo>
                  <a:close/>
                  <a:moveTo>
                    <a:pt x="1532806" y="473710"/>
                  </a:moveTo>
                  <a:lnTo>
                    <a:pt x="1532806" y="111760"/>
                  </a:lnTo>
                  <a:lnTo>
                    <a:pt x="1800776" y="292100"/>
                  </a:lnTo>
                  <a:lnTo>
                    <a:pt x="1532806" y="47371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grpSp>
        <p:nvGrpSpPr>
          <p:cNvPr id="57" name="Group 34"/>
          <p:cNvGrpSpPr/>
          <p:nvPr/>
        </p:nvGrpSpPr>
        <p:grpSpPr>
          <a:xfrm>
            <a:off x="8887939" y="3956968"/>
            <a:ext cx="659961" cy="200810"/>
            <a:chOff x="0" y="0"/>
            <a:chExt cx="1907456" cy="580390"/>
          </a:xfrm>
        </p:grpSpPr>
        <p:sp>
          <p:nvSpPr>
            <p:cNvPr id="58" name="Freeform 35"/>
            <p:cNvSpPr/>
            <p:nvPr/>
          </p:nvSpPr>
          <p:spPr>
            <a:xfrm>
              <a:off x="1494706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9" name="Freeform 36"/>
            <p:cNvSpPr/>
            <p:nvPr/>
          </p:nvSpPr>
          <p:spPr>
            <a:xfrm>
              <a:off x="0" y="-2540"/>
              <a:ext cx="1907456" cy="582930"/>
            </a:xfrm>
            <a:custGeom>
              <a:avLst/>
              <a:gdLst/>
              <a:ahLst/>
              <a:cxnLst/>
              <a:rect l="l" t="t" r="r" b="b"/>
              <a:pathLst>
                <a:path w="1907456" h="582930">
                  <a:moveTo>
                    <a:pt x="1890946" y="261620"/>
                  </a:moveTo>
                  <a:lnTo>
                    <a:pt x="1516296" y="8890"/>
                  </a:lnTo>
                  <a:cubicBezTo>
                    <a:pt x="1504866" y="1270"/>
                    <a:pt x="1489626" y="0"/>
                    <a:pt x="1476926" y="6350"/>
                  </a:cubicBezTo>
                  <a:cubicBezTo>
                    <a:pt x="1464226" y="12700"/>
                    <a:pt x="1456606" y="25400"/>
                    <a:pt x="1456606" y="39370"/>
                  </a:cubicBezTo>
                  <a:lnTo>
                    <a:pt x="1456606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1456606" y="330200"/>
                  </a:lnTo>
                  <a:lnTo>
                    <a:pt x="1456606" y="544830"/>
                  </a:lnTo>
                  <a:cubicBezTo>
                    <a:pt x="1456606" y="558800"/>
                    <a:pt x="1464226" y="571500"/>
                    <a:pt x="1476926" y="577850"/>
                  </a:cubicBezTo>
                  <a:cubicBezTo>
                    <a:pt x="1482006" y="580390"/>
                    <a:pt x="1488356" y="582930"/>
                    <a:pt x="1494706" y="582930"/>
                  </a:cubicBezTo>
                  <a:cubicBezTo>
                    <a:pt x="1502326" y="582930"/>
                    <a:pt x="1509946" y="580390"/>
                    <a:pt x="1516296" y="576580"/>
                  </a:cubicBezTo>
                  <a:lnTo>
                    <a:pt x="1890946" y="323850"/>
                  </a:lnTo>
                  <a:cubicBezTo>
                    <a:pt x="1901106" y="316230"/>
                    <a:pt x="1907456" y="304800"/>
                    <a:pt x="1907456" y="292100"/>
                  </a:cubicBezTo>
                  <a:cubicBezTo>
                    <a:pt x="1907456" y="279400"/>
                    <a:pt x="1901106" y="267970"/>
                    <a:pt x="1890946" y="261620"/>
                  </a:cubicBezTo>
                  <a:close/>
                  <a:moveTo>
                    <a:pt x="1532806" y="473710"/>
                  </a:moveTo>
                  <a:lnTo>
                    <a:pt x="1532806" y="111760"/>
                  </a:lnTo>
                  <a:lnTo>
                    <a:pt x="1800776" y="292100"/>
                  </a:lnTo>
                  <a:lnTo>
                    <a:pt x="1532806" y="47371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grpSp>
        <p:nvGrpSpPr>
          <p:cNvPr id="60" name="Group 37"/>
          <p:cNvGrpSpPr/>
          <p:nvPr/>
        </p:nvGrpSpPr>
        <p:grpSpPr>
          <a:xfrm>
            <a:off x="8887939" y="2671559"/>
            <a:ext cx="659961" cy="200810"/>
            <a:chOff x="0" y="0"/>
            <a:chExt cx="1907456" cy="580390"/>
          </a:xfrm>
        </p:grpSpPr>
        <p:sp>
          <p:nvSpPr>
            <p:cNvPr id="61" name="Freeform 38"/>
            <p:cNvSpPr/>
            <p:nvPr/>
          </p:nvSpPr>
          <p:spPr>
            <a:xfrm>
              <a:off x="1494706" y="38100"/>
              <a:ext cx="374650" cy="504190"/>
            </a:xfrm>
            <a:custGeom>
              <a:avLst/>
              <a:gdLst/>
              <a:ahLst/>
              <a:cxnLst/>
              <a:rect l="l" t="t" r="r" b="b"/>
              <a:pathLst>
                <a:path w="374650" h="504190">
                  <a:moveTo>
                    <a:pt x="0" y="504190"/>
                  </a:moveTo>
                  <a:lnTo>
                    <a:pt x="0" y="0"/>
                  </a:lnTo>
                  <a:lnTo>
                    <a:pt x="374650" y="25273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2" name="Freeform 39"/>
            <p:cNvSpPr/>
            <p:nvPr/>
          </p:nvSpPr>
          <p:spPr>
            <a:xfrm>
              <a:off x="0" y="-2540"/>
              <a:ext cx="1907456" cy="582930"/>
            </a:xfrm>
            <a:custGeom>
              <a:avLst/>
              <a:gdLst/>
              <a:ahLst/>
              <a:cxnLst/>
              <a:rect l="l" t="t" r="r" b="b"/>
              <a:pathLst>
                <a:path w="1907456" h="582930">
                  <a:moveTo>
                    <a:pt x="1890946" y="261620"/>
                  </a:moveTo>
                  <a:lnTo>
                    <a:pt x="1516296" y="8890"/>
                  </a:lnTo>
                  <a:cubicBezTo>
                    <a:pt x="1504866" y="1270"/>
                    <a:pt x="1489626" y="0"/>
                    <a:pt x="1476926" y="6350"/>
                  </a:cubicBezTo>
                  <a:cubicBezTo>
                    <a:pt x="1464226" y="12700"/>
                    <a:pt x="1456606" y="25400"/>
                    <a:pt x="1456606" y="39370"/>
                  </a:cubicBezTo>
                  <a:lnTo>
                    <a:pt x="1456606" y="254000"/>
                  </a:lnTo>
                  <a:lnTo>
                    <a:pt x="0" y="254000"/>
                  </a:lnTo>
                  <a:lnTo>
                    <a:pt x="0" y="330200"/>
                  </a:lnTo>
                  <a:lnTo>
                    <a:pt x="1456606" y="330200"/>
                  </a:lnTo>
                  <a:lnTo>
                    <a:pt x="1456606" y="544830"/>
                  </a:lnTo>
                  <a:cubicBezTo>
                    <a:pt x="1456606" y="558800"/>
                    <a:pt x="1464226" y="571500"/>
                    <a:pt x="1476926" y="577850"/>
                  </a:cubicBezTo>
                  <a:cubicBezTo>
                    <a:pt x="1482006" y="580390"/>
                    <a:pt x="1488356" y="582930"/>
                    <a:pt x="1494706" y="582930"/>
                  </a:cubicBezTo>
                  <a:cubicBezTo>
                    <a:pt x="1502326" y="582930"/>
                    <a:pt x="1509946" y="580390"/>
                    <a:pt x="1516296" y="576580"/>
                  </a:cubicBezTo>
                  <a:lnTo>
                    <a:pt x="1890946" y="323850"/>
                  </a:lnTo>
                  <a:cubicBezTo>
                    <a:pt x="1901106" y="316230"/>
                    <a:pt x="1907456" y="304800"/>
                    <a:pt x="1907456" y="292100"/>
                  </a:cubicBezTo>
                  <a:cubicBezTo>
                    <a:pt x="1907456" y="279400"/>
                    <a:pt x="1901106" y="267970"/>
                    <a:pt x="1890946" y="261620"/>
                  </a:cubicBezTo>
                  <a:close/>
                  <a:moveTo>
                    <a:pt x="1532806" y="473710"/>
                  </a:moveTo>
                  <a:lnTo>
                    <a:pt x="1532806" y="111760"/>
                  </a:lnTo>
                  <a:lnTo>
                    <a:pt x="1800776" y="292100"/>
                  </a:lnTo>
                  <a:lnTo>
                    <a:pt x="1532806" y="473710"/>
                  </a:lnTo>
                  <a:close/>
                </a:path>
              </a:pathLst>
            </a:custGeom>
            <a:solidFill>
              <a:srgbClr val="3EDAD8"/>
            </a:solidFill>
          </p:spPr>
        </p:sp>
      </p:grpSp>
      <p:pic>
        <p:nvPicPr>
          <p:cNvPr id="63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63296" y="3770061"/>
            <a:ext cx="465506" cy="470641"/>
          </a:xfrm>
          <a:prstGeom prst="rect">
            <a:avLst/>
          </a:prstGeom>
        </p:spPr>
      </p:pic>
      <p:pic>
        <p:nvPicPr>
          <p:cNvPr id="64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242197" y="3793365"/>
            <a:ext cx="465506" cy="470641"/>
          </a:xfrm>
          <a:prstGeom prst="rect">
            <a:avLst/>
          </a:prstGeom>
        </p:spPr>
      </p:pic>
      <p:pic>
        <p:nvPicPr>
          <p:cNvPr id="65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13057" y="2510203"/>
            <a:ext cx="581985" cy="481593"/>
          </a:xfrm>
          <a:prstGeom prst="rect">
            <a:avLst/>
          </a:prstGeom>
        </p:spPr>
      </p:pic>
      <p:pic>
        <p:nvPicPr>
          <p:cNvPr id="66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201667" y="2551665"/>
            <a:ext cx="581985" cy="481593"/>
          </a:xfrm>
          <a:prstGeom prst="rect">
            <a:avLst/>
          </a:prstGeom>
        </p:spPr>
      </p:pic>
      <p:pic>
        <p:nvPicPr>
          <p:cNvPr id="67" name="Picture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563297" y="5076371"/>
            <a:ext cx="408755" cy="454172"/>
          </a:xfrm>
          <a:prstGeom prst="rect">
            <a:avLst/>
          </a:prstGeom>
        </p:spPr>
      </p:pic>
      <p:sp>
        <p:nvSpPr>
          <p:cNvPr id="68" name="TextBox 45"/>
          <p:cNvSpPr txBox="1"/>
          <p:nvPr/>
        </p:nvSpPr>
        <p:spPr>
          <a:xfrm>
            <a:off x="1046751" y="1853465"/>
            <a:ext cx="585060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7"/>
              </a:lnSpc>
              <a:spcBef>
                <a:spcPct val="0"/>
              </a:spcBef>
            </a:pPr>
            <a:r>
              <a:rPr lang="en-US" sz="2700" spc="8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РЕГИОНУ</a:t>
            </a:r>
          </a:p>
        </p:txBody>
      </p:sp>
      <p:sp>
        <p:nvSpPr>
          <p:cNvPr id="69" name="TextBox 46"/>
          <p:cNvSpPr txBox="1"/>
          <p:nvPr/>
        </p:nvSpPr>
        <p:spPr>
          <a:xfrm>
            <a:off x="5016823" y="3839928"/>
            <a:ext cx="2239695" cy="320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6"/>
              </a:lnSpc>
              <a:spcBef>
                <a:spcPct val="0"/>
              </a:spcBef>
            </a:pPr>
            <a:r>
              <a:rPr lang="ru-RU" sz="1950" spc="76">
                <a:solidFill>
                  <a:srgbClr val="FFFFFF"/>
                </a:solidFill>
                <a:latin typeface="Arialle Bold"/>
              </a:rPr>
              <a:t>ПЕРСПЕКТИВЫ </a:t>
            </a:r>
            <a:endParaRPr lang="en-US" sz="1950" spc="76" dirty="0">
              <a:solidFill>
                <a:srgbClr val="FFFFFF"/>
              </a:solidFill>
              <a:latin typeface="Arialle Bold"/>
            </a:endParaRPr>
          </a:p>
        </p:txBody>
      </p:sp>
      <p:sp>
        <p:nvSpPr>
          <p:cNvPr id="70" name="TextBox 47"/>
          <p:cNvSpPr txBox="1"/>
          <p:nvPr/>
        </p:nvSpPr>
        <p:spPr>
          <a:xfrm>
            <a:off x="598218" y="2611615"/>
            <a:ext cx="205429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50"/>
              </a:lnSpc>
            </a:pPr>
            <a:r>
              <a:rPr lang="en-US" b="1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66 90</a:t>
            </a:r>
            <a:r>
              <a:rPr lang="ru-RU" b="1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48"/>
          <p:cNvSpPr txBox="1"/>
          <p:nvPr/>
        </p:nvSpPr>
        <p:spPr>
          <a:xfrm>
            <a:off x="579168" y="3902277"/>
            <a:ext cx="205429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50"/>
              </a:lnSpc>
            </a:pPr>
            <a:r>
              <a:rPr lang="ru-RU" b="1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</a:t>
            </a:r>
            <a:endParaRPr lang="en-US" b="1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49"/>
          <p:cNvSpPr txBox="1"/>
          <p:nvPr/>
        </p:nvSpPr>
        <p:spPr>
          <a:xfrm>
            <a:off x="531543" y="5173454"/>
            <a:ext cx="205429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50"/>
              </a:lnSpc>
            </a:pPr>
            <a:r>
              <a:rPr lang="en-US" b="1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b="1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50"/>
          <p:cNvSpPr txBox="1"/>
          <p:nvPr/>
        </p:nvSpPr>
        <p:spPr>
          <a:xfrm>
            <a:off x="9621152" y="2648456"/>
            <a:ext cx="2082821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0"/>
              </a:lnSpc>
            </a:pPr>
            <a:r>
              <a:rPr lang="ru-RU" b="1" spc="75" dirty="0">
                <a:latin typeface="Arial" panose="020B0604020202020204" pitchFamily="34" charset="0"/>
                <a:cs typeface="Arial" panose="020B0604020202020204" pitchFamily="34" charset="0"/>
              </a:rPr>
              <a:t>24600</a:t>
            </a:r>
            <a:endParaRPr lang="en-US" b="1" spc="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51"/>
          <p:cNvSpPr txBox="1"/>
          <p:nvPr/>
        </p:nvSpPr>
        <p:spPr>
          <a:xfrm>
            <a:off x="9659252" y="3920410"/>
            <a:ext cx="2082821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50"/>
              </a:lnSpc>
            </a:pPr>
            <a:r>
              <a:rPr lang="ru-RU" b="1" spc="75" dirty="0"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endParaRPr lang="en-US" b="1" spc="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52"/>
          <p:cNvSpPr txBox="1"/>
          <p:nvPr/>
        </p:nvSpPr>
        <p:spPr>
          <a:xfrm>
            <a:off x="9642585" y="5201480"/>
            <a:ext cx="2082821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50"/>
              </a:lnSpc>
            </a:pPr>
            <a:r>
              <a:rPr lang="ru-RU" b="1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b="1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53"/>
          <p:cNvSpPr txBox="1"/>
          <p:nvPr/>
        </p:nvSpPr>
        <p:spPr>
          <a:xfrm>
            <a:off x="5619205" y="1833198"/>
            <a:ext cx="5850601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7"/>
              </a:lnSpc>
              <a:spcBef>
                <a:spcPct val="0"/>
              </a:spcBef>
            </a:pPr>
            <a:r>
              <a:rPr lang="en-US" sz="2700" spc="8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ПРОЕКТУ</a:t>
            </a:r>
          </a:p>
        </p:txBody>
      </p:sp>
      <p:sp>
        <p:nvSpPr>
          <p:cNvPr id="77" name="TextBox 54"/>
          <p:cNvSpPr txBox="1"/>
          <p:nvPr/>
        </p:nvSpPr>
        <p:spPr>
          <a:xfrm>
            <a:off x="4230643" y="2610269"/>
            <a:ext cx="1478425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50"/>
              </a:lnSpc>
            </a:pPr>
            <a:r>
              <a:rPr lang="en-US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75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lang="en-US" sz="1500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55"/>
          <p:cNvSpPr txBox="1"/>
          <p:nvPr/>
        </p:nvSpPr>
        <p:spPr>
          <a:xfrm>
            <a:off x="4254738" y="3892933"/>
            <a:ext cx="69421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50"/>
              </a:lnSpc>
            </a:pPr>
            <a:r>
              <a:rPr lang="en-US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75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</a:t>
            </a:r>
            <a:endParaRPr lang="en-US" sz="1500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56"/>
          <p:cNvSpPr txBox="1"/>
          <p:nvPr/>
        </p:nvSpPr>
        <p:spPr>
          <a:xfrm>
            <a:off x="4288176" y="5129889"/>
            <a:ext cx="2054299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5"/>
              </a:lnSpc>
            </a:pPr>
            <a:r>
              <a:rPr lang="ru-RU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en-US" sz="1500" spc="75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униципальных</a:t>
            </a:r>
            <a:r>
              <a:rPr lang="ru-RU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районов  и округов области</a:t>
            </a:r>
            <a:r>
              <a:rPr lang="en-US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57"/>
          <p:cNvSpPr txBox="1"/>
          <p:nvPr/>
        </p:nvSpPr>
        <p:spPr>
          <a:xfrm>
            <a:off x="6240017" y="5149508"/>
            <a:ext cx="179608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45"/>
              </a:lnSpc>
            </a:pPr>
            <a:r>
              <a:rPr lang="en-US" sz="1500" spc="75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</a:t>
            </a:r>
            <a:r>
              <a:rPr lang="en-US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545"/>
              </a:lnSpc>
            </a:pPr>
            <a:r>
              <a:rPr lang="ru-RU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айонов и округов области</a:t>
            </a:r>
            <a:r>
              <a:rPr lang="en-US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58"/>
          <p:cNvSpPr txBox="1"/>
          <p:nvPr/>
        </p:nvSpPr>
        <p:spPr>
          <a:xfrm>
            <a:off x="7357284" y="3883267"/>
            <a:ext cx="694210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75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</a:t>
            </a:r>
            <a:endParaRPr lang="en-US" sz="1500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59"/>
          <p:cNvSpPr txBox="1"/>
          <p:nvPr/>
        </p:nvSpPr>
        <p:spPr>
          <a:xfrm>
            <a:off x="6620695" y="2623453"/>
            <a:ext cx="1478425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1500" spc="75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spc="75" dirty="0" err="1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</a:t>
            </a:r>
            <a:endParaRPr lang="en-US" sz="1500" spc="75" dirty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" name="Picture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270573" y="5122727"/>
            <a:ext cx="408755" cy="4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7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260301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052D4B"/>
                </a:solidFill>
                <a:latin typeface="Ubunt"/>
              </a:rPr>
              <a:t>Добро пожаловать!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5752" y="2060848"/>
            <a:ext cx="4536504" cy="367240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Министерство образования</a:t>
            </a:r>
            <a:b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Новгородской </a:t>
            </a:r>
            <a:r>
              <a:rPr lang="ru-RU" sz="2400" b="1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области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173001, Великий Новгород, </a:t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ул. </a:t>
            </a:r>
            <a:r>
              <a:rPr lang="ru-RU" sz="2800" dirty="0" err="1">
                <a:solidFill>
                  <a:prstClr val="black"/>
                </a:solidFill>
              </a:rPr>
              <a:t>Новолучанская</a:t>
            </a:r>
            <a:r>
              <a:rPr lang="ru-RU" sz="2800" dirty="0">
                <a:solidFill>
                  <a:prstClr val="black"/>
                </a:solidFill>
              </a:rPr>
              <a:t>, д. 27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en-US" sz="2800" dirty="0">
                <a:solidFill>
                  <a:prstClr val="black"/>
                </a:solidFill>
              </a:rPr>
              <a:t>mail</a:t>
            </a:r>
            <a:r>
              <a:rPr lang="ru-RU" sz="2800" dirty="0">
                <a:solidFill>
                  <a:prstClr val="black"/>
                </a:solidFill>
              </a:rPr>
              <a:t>: </a:t>
            </a:r>
            <a:r>
              <a:rPr lang="en-US" sz="2800" dirty="0" err="1">
                <a:solidFill>
                  <a:prstClr val="black"/>
                </a:solidFill>
              </a:rPr>
              <a:t>depobr</a:t>
            </a:r>
            <a:r>
              <a:rPr lang="ru-RU" sz="2800" dirty="0">
                <a:solidFill>
                  <a:prstClr val="black"/>
                </a:solidFill>
              </a:rPr>
              <a:t>@</a:t>
            </a:r>
            <a:r>
              <a:rPr lang="en-US" sz="2800" dirty="0" err="1">
                <a:solidFill>
                  <a:prstClr val="black"/>
                </a:solidFill>
              </a:rPr>
              <a:t>edu</a:t>
            </a:r>
            <a:r>
              <a:rPr lang="ru-RU" sz="2800" dirty="0">
                <a:solidFill>
                  <a:prstClr val="black"/>
                </a:solidFill>
              </a:rPr>
              <a:t>53.</a:t>
            </a:r>
            <a:r>
              <a:rPr lang="en-US" sz="2800" dirty="0" err="1">
                <a:solidFill>
                  <a:prstClr val="black"/>
                </a:solidFill>
              </a:rPr>
              <a:t>ru</a:t>
            </a:r>
            <a:endParaRPr lang="ru-RU" sz="28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тел</a:t>
            </a:r>
            <a:r>
              <a:rPr lang="en-US" sz="2800" dirty="0">
                <a:solidFill>
                  <a:prstClr val="black"/>
                </a:solidFill>
              </a:rPr>
              <a:t>.: (8162) 50-10-70</a:t>
            </a:r>
            <a:endParaRPr lang="ru-RU" sz="2800" dirty="0">
              <a:solidFill>
                <a:prstClr val="black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</a:rPr>
              <a:t>официальный сайт: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kern="0" dirty="0">
                <a:solidFill>
                  <a:prstClr val="black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2"/>
              </a:rPr>
              <a:t>http://edu53.ru/</a:t>
            </a:r>
            <a:endParaRPr lang="ru-RU" sz="2800" kern="0" dirty="0">
              <a:solidFill>
                <a:prstClr val="black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F:\брендбук\лого 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0302"/>
            <a:ext cx="2808312" cy="114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2257" y="2060848"/>
            <a:ext cx="4335047" cy="374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277</Words>
  <Application>Microsoft Office PowerPoint</Application>
  <PresentationFormat>Широкоэкранный</PresentationFormat>
  <Paragraphs>87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Arialle Bold</vt:lpstr>
      <vt:lpstr>Calibri</vt:lpstr>
      <vt:lpstr>Ubunt</vt:lpstr>
      <vt:lpstr>Verdana</vt:lpstr>
      <vt:lpstr>Wingdings</vt:lpstr>
      <vt:lpstr>Тема Office</vt:lpstr>
      <vt:lpstr>Презентация PowerPoint</vt:lpstr>
      <vt:lpstr>Презентация PowerPoint</vt:lpstr>
      <vt:lpstr>Поддержка Центров «Точка роста»</vt:lpstr>
      <vt:lpstr>Реализация рабочих программ учебного предмета «Технология» в сетевой форме</vt:lpstr>
      <vt:lpstr>Региональные мероприятия</vt:lpstr>
      <vt:lpstr>Региональные мероприятия</vt:lpstr>
      <vt:lpstr>Центры «Точка роста» - 2022</vt:lpstr>
      <vt:lpstr>Презентация PowerPoint</vt:lpstr>
      <vt:lpstr>Добро пожаловать!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Ильина Ирина Анатольевна</dc:creator>
  <cp:lastModifiedBy>Е. В. Ковалева</cp:lastModifiedBy>
  <cp:revision>53</cp:revision>
  <dcterms:created xsi:type="dcterms:W3CDTF">2019-03-26T06:58:49Z</dcterms:created>
  <dcterms:modified xsi:type="dcterms:W3CDTF">2022-03-31T06:48:48Z</dcterms:modified>
</cp:coreProperties>
</file>