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31" r:id="rId2"/>
    <p:sldId id="333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927" userDrawn="1">
          <p15:clr>
            <a:srgbClr val="A4A3A4"/>
          </p15:clr>
        </p15:guide>
        <p15:guide id="3" orient="horz" pos="82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EB4"/>
    <a:srgbClr val="005BAB"/>
    <a:srgbClr val="2162AE"/>
    <a:srgbClr val="60BFCE"/>
    <a:srgbClr val="CC3399"/>
    <a:srgbClr val="F38221"/>
    <a:srgbClr val="FFCC00"/>
    <a:srgbClr val="009CAD"/>
    <a:srgbClr val="3E2861"/>
    <a:srgbClr val="8282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9091" autoAdjust="0"/>
  </p:normalViewPr>
  <p:slideViewPr>
    <p:cSldViewPr snapToGrid="0">
      <p:cViewPr varScale="1">
        <p:scale>
          <a:sx n="113" d="100"/>
          <a:sy n="113" d="100"/>
        </p:scale>
        <p:origin x="378" y="96"/>
      </p:cViewPr>
      <p:guideLst>
        <p:guide pos="5927"/>
        <p:guide orient="horz" pos="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5" y="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4049F8CC-6230-4FDB-AC8F-876D6ECFB848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95"/>
            <a:ext cx="5438775" cy="3908425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5" y="9429750"/>
            <a:ext cx="2946400" cy="496888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130E7CBB-965E-4FF4-9DCC-483F45EC02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754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6C527-C1F3-470F-BD2A-DA51C60D7E81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0120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CA4C7-EEEC-43ED-98AA-233D714748C7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726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C31F-647A-49AB-864C-DFDADDA3B899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8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6DDB8-BF99-407D-B603-A57840DBD216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8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1BCC-2030-432C-9B7F-9FA8EDD4A233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5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9277A-6203-4AD5-B51B-E5329829D82B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58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33107-8C5E-4321-8EEF-662912BA36C4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722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13E0-577B-4B89-8ABD-41224FF83BFC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22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9203-89BF-4B43-A7EF-8D97F2D8DC9F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684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DFAE7-7B19-4D14-9B1D-D65D5D2A95B3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76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53975-22B9-45F8-BA86-71ADD24DD10A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13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9A4ED-ADED-4B0A-A827-04794C998060}" type="datetime1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A2F11-600D-44D7-A0E2-CE2D3B9D58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63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/>
          <p:cNvSpPr txBox="1"/>
          <p:nvPr/>
        </p:nvSpPr>
        <p:spPr>
          <a:xfrm>
            <a:off x="550089" y="1095164"/>
            <a:ext cx="9206685" cy="32508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25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ТОЧКА РОСТА: НОВЫЕ ВОЗМОЖНОСТИ ДЛЯ РАЗВИТИЯ</a:t>
            </a:r>
            <a:endParaRPr lang="ru-RU" sz="25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50090" y="1803188"/>
            <a:ext cx="7279460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4000" smtClean="0"/>
              <a:t>НАЗВАНИЕ ПРЕЗЕНТАЦИИ</a:t>
            </a:r>
          </a:p>
          <a:p>
            <a:r>
              <a:rPr lang="ru-RU" sz="4000" smtClean="0"/>
              <a:t>НАЗВАНИЕ ПРЕЗЕНТАЦИИ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50089" y="396663"/>
            <a:ext cx="213596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30-31 МАРТА 2022 ГОДА</a:t>
            </a:r>
            <a:endParaRPr lang="ru-RU" sz="16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50090" y="3146213"/>
            <a:ext cx="4450535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2500" smtClean="0"/>
              <a:t>ПОДЗАГОЛОВОК ПРЕЗЕНТАЦИИ</a:t>
            </a:r>
          </a:p>
          <a:p>
            <a:r>
              <a:rPr lang="ru-RU" sz="2500" smtClean="0"/>
              <a:t>ПОДЗАГОЛОВОК ПРЕЗЕНТАЦИИ</a:t>
            </a:r>
            <a:endParaRPr lang="ru-RU" sz="2500"/>
          </a:p>
        </p:txBody>
      </p:sp>
      <p:sp>
        <p:nvSpPr>
          <p:cNvPr id="83" name="TextBox 82"/>
          <p:cNvSpPr txBox="1"/>
          <p:nvPr/>
        </p:nvSpPr>
        <p:spPr>
          <a:xfrm>
            <a:off x="550090" y="4149513"/>
            <a:ext cx="4450535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smtClean="0"/>
              <a:t>Фамилия Имя Отчество</a:t>
            </a:r>
          </a:p>
          <a:p>
            <a:r>
              <a:rPr lang="ru-RU" sz="1600" smtClean="0"/>
              <a:t>Должность</a:t>
            </a:r>
            <a:endParaRPr lang="ru-RU" sz="1600"/>
          </a:p>
        </p:txBody>
      </p:sp>
      <p:sp>
        <p:nvSpPr>
          <p:cNvPr id="28" name="TextBox 27"/>
          <p:cNvSpPr txBox="1"/>
          <p:nvPr/>
        </p:nvSpPr>
        <p:spPr>
          <a:xfrm>
            <a:off x="550090" y="570637"/>
            <a:ext cx="2135960" cy="4488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500"/>
              </a:lnSpc>
            </a:pPr>
            <a:r>
              <a:rPr lang="ru-RU" sz="2300" kern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ОНЛАЙН</a:t>
            </a:r>
            <a:r>
              <a:rPr lang="en-US" sz="2300" kern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ru-RU" sz="2300" kern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ФОРУМ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0" y="1509183"/>
            <a:ext cx="828000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550546" y="4806315"/>
            <a:ext cx="3835038" cy="1289685"/>
            <a:chOff x="1800225" y="1984375"/>
            <a:chExt cx="8591550" cy="2889250"/>
          </a:xfrm>
        </p:grpSpPr>
        <p:sp>
          <p:nvSpPr>
            <p:cNvPr id="32" name="Freeform 5"/>
            <p:cNvSpPr>
              <a:spLocks/>
            </p:cNvSpPr>
            <p:nvPr/>
          </p:nvSpPr>
          <p:spPr bwMode="auto">
            <a:xfrm>
              <a:off x="1800225" y="3324225"/>
              <a:ext cx="584200" cy="676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"/>
                </a:cxn>
                <a:cxn ang="0">
                  <a:pos x="114" y="122"/>
                </a:cxn>
                <a:cxn ang="0">
                  <a:pos x="114" y="426"/>
                </a:cxn>
                <a:cxn ang="0">
                  <a:pos x="254" y="426"/>
                </a:cxn>
                <a:cxn ang="0">
                  <a:pos x="254" y="122"/>
                </a:cxn>
                <a:cxn ang="0">
                  <a:pos x="368" y="122"/>
                </a:cxn>
                <a:cxn ang="0">
                  <a:pos x="368" y="0"/>
                </a:cxn>
                <a:cxn ang="0">
                  <a:pos x="0" y="0"/>
                </a:cxn>
              </a:cxnLst>
              <a:rect l="0" t="0" r="r" b="b"/>
              <a:pathLst>
                <a:path w="368" h="426">
                  <a:moveTo>
                    <a:pt x="0" y="0"/>
                  </a:moveTo>
                  <a:lnTo>
                    <a:pt x="0" y="122"/>
                  </a:lnTo>
                  <a:lnTo>
                    <a:pt x="114" y="122"/>
                  </a:lnTo>
                  <a:lnTo>
                    <a:pt x="114" y="426"/>
                  </a:lnTo>
                  <a:lnTo>
                    <a:pt x="254" y="426"/>
                  </a:lnTo>
                  <a:lnTo>
                    <a:pt x="254" y="122"/>
                  </a:lnTo>
                  <a:lnTo>
                    <a:pt x="368" y="122"/>
                  </a:lnTo>
                  <a:lnTo>
                    <a:pt x="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6"/>
            <p:cNvSpPr>
              <a:spLocks noEditPoints="1"/>
            </p:cNvSpPr>
            <p:nvPr/>
          </p:nvSpPr>
          <p:spPr bwMode="auto">
            <a:xfrm>
              <a:off x="2400300" y="3305175"/>
              <a:ext cx="730250" cy="711200"/>
            </a:xfrm>
            <a:custGeom>
              <a:avLst/>
              <a:gdLst/>
              <a:ahLst/>
              <a:cxnLst>
                <a:cxn ang="0">
                  <a:pos x="316" y="224"/>
                </a:cxn>
                <a:cxn ang="0">
                  <a:pos x="310" y="264"/>
                </a:cxn>
                <a:cxn ang="0">
                  <a:pos x="294" y="294"/>
                </a:cxn>
                <a:cxn ang="0">
                  <a:pos x="266" y="314"/>
                </a:cxn>
                <a:cxn ang="0">
                  <a:pos x="230" y="320"/>
                </a:cxn>
                <a:cxn ang="0">
                  <a:pos x="210" y="320"/>
                </a:cxn>
                <a:cxn ang="0">
                  <a:pos x="178" y="306"/>
                </a:cxn>
                <a:cxn ang="0">
                  <a:pos x="156" y="282"/>
                </a:cxn>
                <a:cxn ang="0">
                  <a:pos x="146" y="246"/>
                </a:cxn>
                <a:cxn ang="0">
                  <a:pos x="144" y="224"/>
                </a:cxn>
                <a:cxn ang="0">
                  <a:pos x="150" y="184"/>
                </a:cxn>
                <a:cxn ang="0">
                  <a:pos x="166" y="154"/>
                </a:cxn>
                <a:cxn ang="0">
                  <a:pos x="194" y="136"/>
                </a:cxn>
                <a:cxn ang="0">
                  <a:pos x="230" y="128"/>
                </a:cxn>
                <a:cxn ang="0">
                  <a:pos x="250" y="130"/>
                </a:cxn>
                <a:cxn ang="0">
                  <a:pos x="282" y="144"/>
                </a:cxn>
                <a:cxn ang="0">
                  <a:pos x="304" y="168"/>
                </a:cxn>
                <a:cxn ang="0">
                  <a:pos x="314" y="204"/>
                </a:cxn>
                <a:cxn ang="0">
                  <a:pos x="316" y="224"/>
                </a:cxn>
                <a:cxn ang="0">
                  <a:pos x="0" y="224"/>
                </a:cxn>
                <a:cxn ang="0">
                  <a:pos x="4" y="270"/>
                </a:cxn>
                <a:cxn ang="0">
                  <a:pos x="14" y="312"/>
                </a:cxn>
                <a:cxn ang="0">
                  <a:pos x="32" y="350"/>
                </a:cxn>
                <a:cxn ang="0">
                  <a:pos x="58" y="382"/>
                </a:cxn>
                <a:cxn ang="0">
                  <a:pos x="90" y="410"/>
                </a:cxn>
                <a:cxn ang="0">
                  <a:pos x="130" y="432"/>
                </a:cxn>
                <a:cxn ang="0">
                  <a:pos x="176" y="444"/>
                </a:cxn>
                <a:cxn ang="0">
                  <a:pos x="230" y="448"/>
                </a:cxn>
                <a:cxn ang="0">
                  <a:pos x="258" y="448"/>
                </a:cxn>
                <a:cxn ang="0">
                  <a:pos x="308" y="438"/>
                </a:cxn>
                <a:cxn ang="0">
                  <a:pos x="352" y="422"/>
                </a:cxn>
                <a:cxn ang="0">
                  <a:pos x="388" y="398"/>
                </a:cxn>
                <a:cxn ang="0">
                  <a:pos x="416" y="368"/>
                </a:cxn>
                <a:cxn ang="0">
                  <a:pos x="438" y="332"/>
                </a:cxn>
                <a:cxn ang="0">
                  <a:pos x="452" y="292"/>
                </a:cxn>
                <a:cxn ang="0">
                  <a:pos x="460" y="248"/>
                </a:cxn>
                <a:cxn ang="0">
                  <a:pos x="460" y="224"/>
                </a:cxn>
                <a:cxn ang="0">
                  <a:pos x="456" y="180"/>
                </a:cxn>
                <a:cxn ang="0">
                  <a:pos x="446" y="138"/>
                </a:cxn>
                <a:cxn ang="0">
                  <a:pos x="428" y="100"/>
                </a:cxn>
                <a:cxn ang="0">
                  <a:pos x="402" y="66"/>
                </a:cxn>
                <a:cxn ang="0">
                  <a:pos x="370" y="40"/>
                </a:cxn>
                <a:cxn ang="0">
                  <a:pos x="330" y="18"/>
                </a:cxn>
                <a:cxn ang="0">
                  <a:pos x="284" y="6"/>
                </a:cxn>
                <a:cxn ang="0">
                  <a:pos x="230" y="0"/>
                </a:cxn>
                <a:cxn ang="0">
                  <a:pos x="202" y="2"/>
                </a:cxn>
                <a:cxn ang="0">
                  <a:pos x="152" y="10"/>
                </a:cxn>
                <a:cxn ang="0">
                  <a:pos x="108" y="28"/>
                </a:cxn>
                <a:cxn ang="0">
                  <a:pos x="72" y="52"/>
                </a:cxn>
                <a:cxn ang="0">
                  <a:pos x="44" y="82"/>
                </a:cxn>
                <a:cxn ang="0">
                  <a:pos x="22" y="118"/>
                </a:cxn>
                <a:cxn ang="0">
                  <a:pos x="8" y="158"/>
                </a:cxn>
                <a:cxn ang="0">
                  <a:pos x="0" y="202"/>
                </a:cxn>
                <a:cxn ang="0">
                  <a:pos x="0" y="224"/>
                </a:cxn>
              </a:cxnLst>
              <a:rect l="0" t="0" r="r" b="b"/>
              <a:pathLst>
                <a:path w="460" h="448">
                  <a:moveTo>
                    <a:pt x="316" y="224"/>
                  </a:moveTo>
                  <a:lnTo>
                    <a:pt x="316" y="224"/>
                  </a:lnTo>
                  <a:lnTo>
                    <a:pt x="314" y="246"/>
                  </a:lnTo>
                  <a:lnTo>
                    <a:pt x="310" y="264"/>
                  </a:lnTo>
                  <a:lnTo>
                    <a:pt x="304" y="282"/>
                  </a:lnTo>
                  <a:lnTo>
                    <a:pt x="294" y="294"/>
                  </a:lnTo>
                  <a:lnTo>
                    <a:pt x="282" y="306"/>
                  </a:lnTo>
                  <a:lnTo>
                    <a:pt x="266" y="314"/>
                  </a:lnTo>
                  <a:lnTo>
                    <a:pt x="250" y="320"/>
                  </a:lnTo>
                  <a:lnTo>
                    <a:pt x="230" y="320"/>
                  </a:lnTo>
                  <a:lnTo>
                    <a:pt x="230" y="320"/>
                  </a:lnTo>
                  <a:lnTo>
                    <a:pt x="210" y="320"/>
                  </a:lnTo>
                  <a:lnTo>
                    <a:pt x="194" y="314"/>
                  </a:lnTo>
                  <a:lnTo>
                    <a:pt x="178" y="306"/>
                  </a:lnTo>
                  <a:lnTo>
                    <a:pt x="166" y="294"/>
                  </a:lnTo>
                  <a:lnTo>
                    <a:pt x="156" y="282"/>
                  </a:lnTo>
                  <a:lnTo>
                    <a:pt x="150" y="264"/>
                  </a:lnTo>
                  <a:lnTo>
                    <a:pt x="146" y="24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6" y="204"/>
                  </a:lnTo>
                  <a:lnTo>
                    <a:pt x="150" y="184"/>
                  </a:lnTo>
                  <a:lnTo>
                    <a:pt x="156" y="168"/>
                  </a:lnTo>
                  <a:lnTo>
                    <a:pt x="166" y="154"/>
                  </a:lnTo>
                  <a:lnTo>
                    <a:pt x="178" y="144"/>
                  </a:lnTo>
                  <a:lnTo>
                    <a:pt x="194" y="136"/>
                  </a:lnTo>
                  <a:lnTo>
                    <a:pt x="210" y="130"/>
                  </a:lnTo>
                  <a:lnTo>
                    <a:pt x="230" y="128"/>
                  </a:lnTo>
                  <a:lnTo>
                    <a:pt x="230" y="128"/>
                  </a:lnTo>
                  <a:lnTo>
                    <a:pt x="250" y="130"/>
                  </a:lnTo>
                  <a:lnTo>
                    <a:pt x="266" y="136"/>
                  </a:lnTo>
                  <a:lnTo>
                    <a:pt x="282" y="144"/>
                  </a:lnTo>
                  <a:lnTo>
                    <a:pt x="294" y="154"/>
                  </a:lnTo>
                  <a:lnTo>
                    <a:pt x="304" y="168"/>
                  </a:lnTo>
                  <a:lnTo>
                    <a:pt x="310" y="184"/>
                  </a:lnTo>
                  <a:lnTo>
                    <a:pt x="314" y="204"/>
                  </a:lnTo>
                  <a:lnTo>
                    <a:pt x="316" y="224"/>
                  </a:lnTo>
                  <a:lnTo>
                    <a:pt x="316" y="224"/>
                  </a:lnTo>
                  <a:close/>
                  <a:moveTo>
                    <a:pt x="0" y="224"/>
                  </a:moveTo>
                  <a:lnTo>
                    <a:pt x="0" y="224"/>
                  </a:lnTo>
                  <a:lnTo>
                    <a:pt x="0" y="248"/>
                  </a:lnTo>
                  <a:lnTo>
                    <a:pt x="4" y="270"/>
                  </a:lnTo>
                  <a:lnTo>
                    <a:pt x="8" y="292"/>
                  </a:lnTo>
                  <a:lnTo>
                    <a:pt x="14" y="312"/>
                  </a:lnTo>
                  <a:lnTo>
                    <a:pt x="22" y="332"/>
                  </a:lnTo>
                  <a:lnTo>
                    <a:pt x="32" y="350"/>
                  </a:lnTo>
                  <a:lnTo>
                    <a:pt x="44" y="368"/>
                  </a:lnTo>
                  <a:lnTo>
                    <a:pt x="58" y="382"/>
                  </a:lnTo>
                  <a:lnTo>
                    <a:pt x="72" y="398"/>
                  </a:lnTo>
                  <a:lnTo>
                    <a:pt x="90" y="410"/>
                  </a:lnTo>
                  <a:lnTo>
                    <a:pt x="108" y="422"/>
                  </a:lnTo>
                  <a:lnTo>
                    <a:pt x="130" y="432"/>
                  </a:lnTo>
                  <a:lnTo>
                    <a:pt x="152" y="438"/>
                  </a:lnTo>
                  <a:lnTo>
                    <a:pt x="176" y="444"/>
                  </a:lnTo>
                  <a:lnTo>
                    <a:pt x="202" y="448"/>
                  </a:lnTo>
                  <a:lnTo>
                    <a:pt x="230" y="448"/>
                  </a:lnTo>
                  <a:lnTo>
                    <a:pt x="230" y="448"/>
                  </a:lnTo>
                  <a:lnTo>
                    <a:pt x="258" y="448"/>
                  </a:lnTo>
                  <a:lnTo>
                    <a:pt x="284" y="444"/>
                  </a:lnTo>
                  <a:lnTo>
                    <a:pt x="308" y="438"/>
                  </a:lnTo>
                  <a:lnTo>
                    <a:pt x="330" y="432"/>
                  </a:lnTo>
                  <a:lnTo>
                    <a:pt x="352" y="422"/>
                  </a:lnTo>
                  <a:lnTo>
                    <a:pt x="370" y="410"/>
                  </a:lnTo>
                  <a:lnTo>
                    <a:pt x="388" y="398"/>
                  </a:lnTo>
                  <a:lnTo>
                    <a:pt x="402" y="382"/>
                  </a:lnTo>
                  <a:lnTo>
                    <a:pt x="416" y="368"/>
                  </a:lnTo>
                  <a:lnTo>
                    <a:pt x="428" y="350"/>
                  </a:lnTo>
                  <a:lnTo>
                    <a:pt x="438" y="332"/>
                  </a:lnTo>
                  <a:lnTo>
                    <a:pt x="446" y="312"/>
                  </a:lnTo>
                  <a:lnTo>
                    <a:pt x="452" y="292"/>
                  </a:lnTo>
                  <a:lnTo>
                    <a:pt x="456" y="270"/>
                  </a:lnTo>
                  <a:lnTo>
                    <a:pt x="460" y="248"/>
                  </a:lnTo>
                  <a:lnTo>
                    <a:pt x="460" y="224"/>
                  </a:lnTo>
                  <a:lnTo>
                    <a:pt x="460" y="224"/>
                  </a:lnTo>
                  <a:lnTo>
                    <a:pt x="460" y="202"/>
                  </a:lnTo>
                  <a:lnTo>
                    <a:pt x="456" y="180"/>
                  </a:lnTo>
                  <a:lnTo>
                    <a:pt x="452" y="158"/>
                  </a:lnTo>
                  <a:lnTo>
                    <a:pt x="446" y="138"/>
                  </a:lnTo>
                  <a:lnTo>
                    <a:pt x="438" y="118"/>
                  </a:lnTo>
                  <a:lnTo>
                    <a:pt x="428" y="100"/>
                  </a:lnTo>
                  <a:lnTo>
                    <a:pt x="416" y="82"/>
                  </a:lnTo>
                  <a:lnTo>
                    <a:pt x="402" y="66"/>
                  </a:lnTo>
                  <a:lnTo>
                    <a:pt x="388" y="52"/>
                  </a:lnTo>
                  <a:lnTo>
                    <a:pt x="370" y="40"/>
                  </a:lnTo>
                  <a:lnTo>
                    <a:pt x="352" y="28"/>
                  </a:lnTo>
                  <a:lnTo>
                    <a:pt x="330" y="18"/>
                  </a:lnTo>
                  <a:lnTo>
                    <a:pt x="308" y="10"/>
                  </a:lnTo>
                  <a:lnTo>
                    <a:pt x="284" y="6"/>
                  </a:lnTo>
                  <a:lnTo>
                    <a:pt x="258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02" y="2"/>
                  </a:lnTo>
                  <a:lnTo>
                    <a:pt x="176" y="6"/>
                  </a:lnTo>
                  <a:lnTo>
                    <a:pt x="152" y="10"/>
                  </a:lnTo>
                  <a:lnTo>
                    <a:pt x="130" y="18"/>
                  </a:lnTo>
                  <a:lnTo>
                    <a:pt x="108" y="28"/>
                  </a:lnTo>
                  <a:lnTo>
                    <a:pt x="90" y="40"/>
                  </a:lnTo>
                  <a:lnTo>
                    <a:pt x="72" y="52"/>
                  </a:lnTo>
                  <a:lnTo>
                    <a:pt x="58" y="66"/>
                  </a:lnTo>
                  <a:lnTo>
                    <a:pt x="44" y="82"/>
                  </a:lnTo>
                  <a:lnTo>
                    <a:pt x="32" y="100"/>
                  </a:lnTo>
                  <a:lnTo>
                    <a:pt x="22" y="118"/>
                  </a:lnTo>
                  <a:lnTo>
                    <a:pt x="14" y="138"/>
                  </a:lnTo>
                  <a:lnTo>
                    <a:pt x="8" y="158"/>
                  </a:lnTo>
                  <a:lnTo>
                    <a:pt x="4" y="180"/>
                  </a:lnTo>
                  <a:lnTo>
                    <a:pt x="0" y="202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>
              <a:off x="3184525" y="3324225"/>
              <a:ext cx="603250" cy="676275"/>
            </a:xfrm>
            <a:custGeom>
              <a:avLst/>
              <a:gdLst/>
              <a:ahLst/>
              <a:cxnLst>
                <a:cxn ang="0">
                  <a:pos x="380" y="426"/>
                </a:cxn>
                <a:cxn ang="0">
                  <a:pos x="380" y="0"/>
                </a:cxn>
                <a:cxn ang="0">
                  <a:pos x="240" y="0"/>
                </a:cxn>
                <a:cxn ang="0">
                  <a:pos x="240" y="172"/>
                </a:cxn>
                <a:cxn ang="0">
                  <a:pos x="240" y="172"/>
                </a:cxn>
                <a:cxn ang="0">
                  <a:pos x="228" y="176"/>
                </a:cxn>
                <a:cxn ang="0">
                  <a:pos x="216" y="180"/>
                </a:cxn>
                <a:cxn ang="0">
                  <a:pos x="204" y="182"/>
                </a:cxn>
                <a:cxn ang="0">
                  <a:pos x="192" y="182"/>
                </a:cxn>
                <a:cxn ang="0">
                  <a:pos x="192" y="182"/>
                </a:cxn>
                <a:cxn ang="0">
                  <a:pos x="182" y="182"/>
                </a:cxn>
                <a:cxn ang="0">
                  <a:pos x="172" y="180"/>
                </a:cxn>
                <a:cxn ang="0">
                  <a:pos x="162" y="176"/>
                </a:cxn>
                <a:cxn ang="0">
                  <a:pos x="154" y="172"/>
                </a:cxn>
                <a:cxn ang="0">
                  <a:pos x="148" y="168"/>
                </a:cxn>
                <a:cxn ang="0">
                  <a:pos x="144" y="160"/>
                </a:cxn>
                <a:cxn ang="0">
                  <a:pos x="140" y="152"/>
                </a:cxn>
                <a:cxn ang="0">
                  <a:pos x="140" y="14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76"/>
                </a:cxn>
                <a:cxn ang="0">
                  <a:pos x="2" y="194"/>
                </a:cxn>
                <a:cxn ang="0">
                  <a:pos x="6" y="208"/>
                </a:cxn>
                <a:cxn ang="0">
                  <a:pos x="10" y="224"/>
                </a:cxn>
                <a:cxn ang="0">
                  <a:pos x="16" y="236"/>
                </a:cxn>
                <a:cxn ang="0">
                  <a:pos x="24" y="248"/>
                </a:cxn>
                <a:cxn ang="0">
                  <a:pos x="32" y="258"/>
                </a:cxn>
                <a:cxn ang="0">
                  <a:pos x="42" y="268"/>
                </a:cxn>
                <a:cxn ang="0">
                  <a:pos x="54" y="276"/>
                </a:cxn>
                <a:cxn ang="0">
                  <a:pos x="64" y="284"/>
                </a:cxn>
                <a:cxn ang="0">
                  <a:pos x="78" y="290"/>
                </a:cxn>
                <a:cxn ang="0">
                  <a:pos x="92" y="296"/>
                </a:cxn>
                <a:cxn ang="0">
                  <a:pos x="106" y="300"/>
                </a:cxn>
                <a:cxn ang="0">
                  <a:pos x="120" y="302"/>
                </a:cxn>
                <a:cxn ang="0">
                  <a:pos x="154" y="304"/>
                </a:cxn>
                <a:cxn ang="0">
                  <a:pos x="154" y="304"/>
                </a:cxn>
                <a:cxn ang="0">
                  <a:pos x="176" y="304"/>
                </a:cxn>
                <a:cxn ang="0">
                  <a:pos x="198" y="300"/>
                </a:cxn>
                <a:cxn ang="0">
                  <a:pos x="220" y="296"/>
                </a:cxn>
                <a:cxn ang="0">
                  <a:pos x="240" y="290"/>
                </a:cxn>
                <a:cxn ang="0">
                  <a:pos x="240" y="426"/>
                </a:cxn>
                <a:cxn ang="0">
                  <a:pos x="380" y="426"/>
                </a:cxn>
              </a:cxnLst>
              <a:rect l="0" t="0" r="r" b="b"/>
              <a:pathLst>
                <a:path w="380" h="426">
                  <a:moveTo>
                    <a:pt x="380" y="426"/>
                  </a:moveTo>
                  <a:lnTo>
                    <a:pt x="380" y="0"/>
                  </a:lnTo>
                  <a:lnTo>
                    <a:pt x="240" y="0"/>
                  </a:lnTo>
                  <a:lnTo>
                    <a:pt x="240" y="172"/>
                  </a:lnTo>
                  <a:lnTo>
                    <a:pt x="240" y="172"/>
                  </a:lnTo>
                  <a:lnTo>
                    <a:pt x="228" y="176"/>
                  </a:lnTo>
                  <a:lnTo>
                    <a:pt x="216" y="180"/>
                  </a:lnTo>
                  <a:lnTo>
                    <a:pt x="204" y="182"/>
                  </a:lnTo>
                  <a:lnTo>
                    <a:pt x="192" y="182"/>
                  </a:lnTo>
                  <a:lnTo>
                    <a:pt x="192" y="182"/>
                  </a:lnTo>
                  <a:lnTo>
                    <a:pt x="182" y="182"/>
                  </a:lnTo>
                  <a:lnTo>
                    <a:pt x="172" y="180"/>
                  </a:lnTo>
                  <a:lnTo>
                    <a:pt x="162" y="176"/>
                  </a:lnTo>
                  <a:lnTo>
                    <a:pt x="154" y="172"/>
                  </a:lnTo>
                  <a:lnTo>
                    <a:pt x="148" y="168"/>
                  </a:lnTo>
                  <a:lnTo>
                    <a:pt x="144" y="160"/>
                  </a:lnTo>
                  <a:lnTo>
                    <a:pt x="140" y="152"/>
                  </a:lnTo>
                  <a:lnTo>
                    <a:pt x="140" y="142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6" y="208"/>
                  </a:lnTo>
                  <a:lnTo>
                    <a:pt x="10" y="224"/>
                  </a:lnTo>
                  <a:lnTo>
                    <a:pt x="16" y="236"/>
                  </a:lnTo>
                  <a:lnTo>
                    <a:pt x="24" y="248"/>
                  </a:lnTo>
                  <a:lnTo>
                    <a:pt x="32" y="258"/>
                  </a:lnTo>
                  <a:lnTo>
                    <a:pt x="42" y="268"/>
                  </a:lnTo>
                  <a:lnTo>
                    <a:pt x="54" y="276"/>
                  </a:lnTo>
                  <a:lnTo>
                    <a:pt x="64" y="284"/>
                  </a:lnTo>
                  <a:lnTo>
                    <a:pt x="78" y="290"/>
                  </a:lnTo>
                  <a:lnTo>
                    <a:pt x="92" y="296"/>
                  </a:lnTo>
                  <a:lnTo>
                    <a:pt x="106" y="300"/>
                  </a:lnTo>
                  <a:lnTo>
                    <a:pt x="120" y="302"/>
                  </a:lnTo>
                  <a:lnTo>
                    <a:pt x="154" y="304"/>
                  </a:lnTo>
                  <a:lnTo>
                    <a:pt x="154" y="304"/>
                  </a:lnTo>
                  <a:lnTo>
                    <a:pt x="176" y="304"/>
                  </a:lnTo>
                  <a:lnTo>
                    <a:pt x="198" y="300"/>
                  </a:lnTo>
                  <a:lnTo>
                    <a:pt x="220" y="296"/>
                  </a:lnTo>
                  <a:lnTo>
                    <a:pt x="240" y="290"/>
                  </a:lnTo>
                  <a:lnTo>
                    <a:pt x="240" y="426"/>
                  </a:lnTo>
                  <a:lnTo>
                    <a:pt x="380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5" name="Freeform 8"/>
            <p:cNvSpPr>
              <a:spLocks/>
            </p:cNvSpPr>
            <p:nvPr/>
          </p:nvSpPr>
          <p:spPr bwMode="auto">
            <a:xfrm>
              <a:off x="3889375" y="3324225"/>
              <a:ext cx="663575" cy="676275"/>
            </a:xfrm>
            <a:custGeom>
              <a:avLst/>
              <a:gdLst/>
              <a:ahLst/>
              <a:cxnLst>
                <a:cxn ang="0">
                  <a:pos x="142" y="426"/>
                </a:cxn>
                <a:cxn ang="0">
                  <a:pos x="142" y="274"/>
                </a:cxn>
                <a:cxn ang="0">
                  <a:pos x="174" y="274"/>
                </a:cxn>
                <a:cxn ang="0">
                  <a:pos x="264" y="426"/>
                </a:cxn>
                <a:cxn ang="0">
                  <a:pos x="418" y="426"/>
                </a:cxn>
                <a:cxn ang="0">
                  <a:pos x="286" y="210"/>
                </a:cxn>
                <a:cxn ang="0">
                  <a:pos x="416" y="0"/>
                </a:cxn>
                <a:cxn ang="0">
                  <a:pos x="262" y="0"/>
                </a:cxn>
                <a:cxn ang="0">
                  <a:pos x="176" y="150"/>
                </a:cxn>
                <a:cxn ang="0">
                  <a:pos x="142" y="150"/>
                </a:cxn>
                <a:cxn ang="0">
                  <a:pos x="142" y="0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18" h="426">
                  <a:moveTo>
                    <a:pt x="142" y="426"/>
                  </a:moveTo>
                  <a:lnTo>
                    <a:pt x="142" y="274"/>
                  </a:lnTo>
                  <a:lnTo>
                    <a:pt x="174" y="274"/>
                  </a:lnTo>
                  <a:lnTo>
                    <a:pt x="264" y="426"/>
                  </a:lnTo>
                  <a:lnTo>
                    <a:pt x="418" y="426"/>
                  </a:lnTo>
                  <a:lnTo>
                    <a:pt x="286" y="210"/>
                  </a:lnTo>
                  <a:lnTo>
                    <a:pt x="416" y="0"/>
                  </a:lnTo>
                  <a:lnTo>
                    <a:pt x="262" y="0"/>
                  </a:lnTo>
                  <a:lnTo>
                    <a:pt x="176" y="150"/>
                  </a:lnTo>
                  <a:lnTo>
                    <a:pt x="142" y="15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6" name="Freeform 9"/>
            <p:cNvSpPr>
              <a:spLocks noEditPoints="1"/>
            </p:cNvSpPr>
            <p:nvPr/>
          </p:nvSpPr>
          <p:spPr bwMode="auto">
            <a:xfrm>
              <a:off x="4540250" y="3324225"/>
              <a:ext cx="742950" cy="676275"/>
            </a:xfrm>
            <a:custGeom>
              <a:avLst/>
              <a:gdLst/>
              <a:ahLst/>
              <a:cxnLst>
                <a:cxn ang="0">
                  <a:pos x="222" y="176"/>
                </a:cxn>
                <a:cxn ang="0">
                  <a:pos x="222" y="176"/>
                </a:cxn>
                <a:cxn ang="0">
                  <a:pos x="228" y="152"/>
                </a:cxn>
                <a:cxn ang="0">
                  <a:pos x="234" y="122"/>
                </a:cxn>
                <a:cxn ang="0">
                  <a:pos x="234" y="122"/>
                </a:cxn>
                <a:cxn ang="0">
                  <a:pos x="240" y="152"/>
                </a:cxn>
                <a:cxn ang="0">
                  <a:pos x="246" y="176"/>
                </a:cxn>
                <a:cxn ang="0">
                  <a:pos x="276" y="268"/>
                </a:cxn>
                <a:cxn ang="0">
                  <a:pos x="192" y="268"/>
                </a:cxn>
                <a:cxn ang="0">
                  <a:pos x="222" y="176"/>
                </a:cxn>
                <a:cxn ang="0">
                  <a:pos x="142" y="426"/>
                </a:cxn>
                <a:cxn ang="0">
                  <a:pos x="160" y="370"/>
                </a:cxn>
                <a:cxn ang="0">
                  <a:pos x="308" y="370"/>
                </a:cxn>
                <a:cxn ang="0">
                  <a:pos x="326" y="426"/>
                </a:cxn>
                <a:cxn ang="0">
                  <a:pos x="468" y="426"/>
                </a:cxn>
                <a:cxn ang="0">
                  <a:pos x="310" y="0"/>
                </a:cxn>
                <a:cxn ang="0">
                  <a:pos x="158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68" h="426">
                  <a:moveTo>
                    <a:pt x="222" y="176"/>
                  </a:moveTo>
                  <a:lnTo>
                    <a:pt x="222" y="176"/>
                  </a:lnTo>
                  <a:lnTo>
                    <a:pt x="228" y="152"/>
                  </a:lnTo>
                  <a:lnTo>
                    <a:pt x="234" y="122"/>
                  </a:lnTo>
                  <a:lnTo>
                    <a:pt x="234" y="122"/>
                  </a:lnTo>
                  <a:lnTo>
                    <a:pt x="240" y="152"/>
                  </a:lnTo>
                  <a:lnTo>
                    <a:pt x="246" y="176"/>
                  </a:lnTo>
                  <a:lnTo>
                    <a:pt x="276" y="268"/>
                  </a:lnTo>
                  <a:lnTo>
                    <a:pt x="192" y="268"/>
                  </a:lnTo>
                  <a:lnTo>
                    <a:pt x="222" y="176"/>
                  </a:lnTo>
                  <a:close/>
                  <a:moveTo>
                    <a:pt x="142" y="426"/>
                  </a:moveTo>
                  <a:lnTo>
                    <a:pt x="160" y="370"/>
                  </a:lnTo>
                  <a:lnTo>
                    <a:pt x="308" y="370"/>
                  </a:lnTo>
                  <a:lnTo>
                    <a:pt x="326" y="426"/>
                  </a:lnTo>
                  <a:lnTo>
                    <a:pt x="468" y="426"/>
                  </a:lnTo>
                  <a:lnTo>
                    <a:pt x="310" y="0"/>
                  </a:lnTo>
                  <a:lnTo>
                    <a:pt x="158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7" name="Freeform 10"/>
            <p:cNvSpPr>
              <a:spLocks noEditPoints="1"/>
            </p:cNvSpPr>
            <p:nvPr/>
          </p:nvSpPr>
          <p:spPr bwMode="auto">
            <a:xfrm>
              <a:off x="7102475" y="3324225"/>
              <a:ext cx="600075" cy="676275"/>
            </a:xfrm>
            <a:custGeom>
              <a:avLst/>
              <a:gdLst/>
              <a:ahLst/>
              <a:cxnLst>
                <a:cxn ang="0">
                  <a:pos x="238" y="158"/>
                </a:cxn>
                <a:cxn ang="0">
                  <a:pos x="238" y="158"/>
                </a:cxn>
                <a:cxn ang="0">
                  <a:pos x="236" y="168"/>
                </a:cxn>
                <a:cxn ang="0">
                  <a:pos x="234" y="176"/>
                </a:cxn>
                <a:cxn ang="0">
                  <a:pos x="230" y="184"/>
                </a:cxn>
                <a:cxn ang="0">
                  <a:pos x="224" y="188"/>
                </a:cxn>
                <a:cxn ang="0">
                  <a:pos x="216" y="194"/>
                </a:cxn>
                <a:cxn ang="0">
                  <a:pos x="206" y="196"/>
                </a:cxn>
                <a:cxn ang="0">
                  <a:pos x="196" y="198"/>
                </a:cxn>
                <a:cxn ang="0">
                  <a:pos x="186" y="198"/>
                </a:cxn>
                <a:cxn ang="0">
                  <a:pos x="140" y="198"/>
                </a:cxn>
                <a:cxn ang="0">
                  <a:pos x="140" y="116"/>
                </a:cxn>
                <a:cxn ang="0">
                  <a:pos x="186" y="116"/>
                </a:cxn>
                <a:cxn ang="0">
                  <a:pos x="186" y="116"/>
                </a:cxn>
                <a:cxn ang="0">
                  <a:pos x="196" y="116"/>
                </a:cxn>
                <a:cxn ang="0">
                  <a:pos x="206" y="118"/>
                </a:cxn>
                <a:cxn ang="0">
                  <a:pos x="216" y="120"/>
                </a:cxn>
                <a:cxn ang="0">
                  <a:pos x="224" y="126"/>
                </a:cxn>
                <a:cxn ang="0">
                  <a:pos x="230" y="130"/>
                </a:cxn>
                <a:cxn ang="0">
                  <a:pos x="234" y="138"/>
                </a:cxn>
                <a:cxn ang="0">
                  <a:pos x="236" y="146"/>
                </a:cxn>
                <a:cxn ang="0">
                  <a:pos x="238" y="158"/>
                </a:cxn>
                <a:cxn ang="0">
                  <a:pos x="238" y="158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140" y="426"/>
                </a:cxn>
                <a:cxn ang="0">
                  <a:pos x="140" y="314"/>
                </a:cxn>
                <a:cxn ang="0">
                  <a:pos x="186" y="314"/>
                </a:cxn>
                <a:cxn ang="0">
                  <a:pos x="186" y="314"/>
                </a:cxn>
                <a:cxn ang="0">
                  <a:pos x="226" y="312"/>
                </a:cxn>
                <a:cxn ang="0">
                  <a:pos x="244" y="310"/>
                </a:cxn>
                <a:cxn ang="0">
                  <a:pos x="262" y="306"/>
                </a:cxn>
                <a:cxn ang="0">
                  <a:pos x="278" y="302"/>
                </a:cxn>
                <a:cxn ang="0">
                  <a:pos x="294" y="296"/>
                </a:cxn>
                <a:cxn ang="0">
                  <a:pos x="308" y="290"/>
                </a:cxn>
                <a:cxn ang="0">
                  <a:pos x="322" y="280"/>
                </a:cxn>
                <a:cxn ang="0">
                  <a:pos x="334" y="270"/>
                </a:cxn>
                <a:cxn ang="0">
                  <a:pos x="346" y="260"/>
                </a:cxn>
                <a:cxn ang="0">
                  <a:pos x="354" y="246"/>
                </a:cxn>
                <a:cxn ang="0">
                  <a:pos x="362" y="232"/>
                </a:cxn>
                <a:cxn ang="0">
                  <a:pos x="368" y="216"/>
                </a:cxn>
                <a:cxn ang="0">
                  <a:pos x="374" y="198"/>
                </a:cxn>
                <a:cxn ang="0">
                  <a:pos x="376" y="178"/>
                </a:cxn>
                <a:cxn ang="0">
                  <a:pos x="378" y="158"/>
                </a:cxn>
                <a:cxn ang="0">
                  <a:pos x="378" y="158"/>
                </a:cxn>
                <a:cxn ang="0">
                  <a:pos x="376" y="136"/>
                </a:cxn>
                <a:cxn ang="0">
                  <a:pos x="374" y="116"/>
                </a:cxn>
                <a:cxn ang="0">
                  <a:pos x="368" y="98"/>
                </a:cxn>
                <a:cxn ang="0">
                  <a:pos x="362" y="82"/>
                </a:cxn>
                <a:cxn ang="0">
                  <a:pos x="354" y="68"/>
                </a:cxn>
                <a:cxn ang="0">
                  <a:pos x="346" y="54"/>
                </a:cxn>
                <a:cxn ang="0">
                  <a:pos x="334" y="44"/>
                </a:cxn>
                <a:cxn ang="0">
                  <a:pos x="322" y="34"/>
                </a:cxn>
                <a:cxn ang="0">
                  <a:pos x="308" y="24"/>
                </a:cxn>
                <a:cxn ang="0">
                  <a:pos x="294" y="18"/>
                </a:cxn>
                <a:cxn ang="0">
                  <a:pos x="278" y="12"/>
                </a:cxn>
                <a:cxn ang="0">
                  <a:pos x="262" y="8"/>
                </a:cxn>
                <a:cxn ang="0">
                  <a:pos x="244" y="4"/>
                </a:cxn>
                <a:cxn ang="0">
                  <a:pos x="226" y="2"/>
                </a:cxn>
                <a:cxn ang="0">
                  <a:pos x="186" y="0"/>
                </a:cxn>
                <a:cxn ang="0">
                  <a:pos x="0" y="0"/>
                </a:cxn>
              </a:cxnLst>
              <a:rect l="0" t="0" r="r" b="b"/>
              <a:pathLst>
                <a:path w="378" h="426">
                  <a:moveTo>
                    <a:pt x="238" y="158"/>
                  </a:moveTo>
                  <a:lnTo>
                    <a:pt x="238" y="158"/>
                  </a:lnTo>
                  <a:lnTo>
                    <a:pt x="236" y="168"/>
                  </a:lnTo>
                  <a:lnTo>
                    <a:pt x="234" y="176"/>
                  </a:lnTo>
                  <a:lnTo>
                    <a:pt x="230" y="184"/>
                  </a:lnTo>
                  <a:lnTo>
                    <a:pt x="224" y="188"/>
                  </a:lnTo>
                  <a:lnTo>
                    <a:pt x="216" y="194"/>
                  </a:lnTo>
                  <a:lnTo>
                    <a:pt x="206" y="196"/>
                  </a:lnTo>
                  <a:lnTo>
                    <a:pt x="196" y="198"/>
                  </a:lnTo>
                  <a:lnTo>
                    <a:pt x="186" y="198"/>
                  </a:lnTo>
                  <a:lnTo>
                    <a:pt x="140" y="198"/>
                  </a:lnTo>
                  <a:lnTo>
                    <a:pt x="140" y="116"/>
                  </a:lnTo>
                  <a:lnTo>
                    <a:pt x="186" y="116"/>
                  </a:lnTo>
                  <a:lnTo>
                    <a:pt x="186" y="116"/>
                  </a:lnTo>
                  <a:lnTo>
                    <a:pt x="196" y="116"/>
                  </a:lnTo>
                  <a:lnTo>
                    <a:pt x="206" y="118"/>
                  </a:lnTo>
                  <a:lnTo>
                    <a:pt x="216" y="120"/>
                  </a:lnTo>
                  <a:lnTo>
                    <a:pt x="224" y="126"/>
                  </a:lnTo>
                  <a:lnTo>
                    <a:pt x="230" y="130"/>
                  </a:lnTo>
                  <a:lnTo>
                    <a:pt x="234" y="138"/>
                  </a:lnTo>
                  <a:lnTo>
                    <a:pt x="236" y="146"/>
                  </a:lnTo>
                  <a:lnTo>
                    <a:pt x="238" y="158"/>
                  </a:lnTo>
                  <a:lnTo>
                    <a:pt x="238" y="158"/>
                  </a:lnTo>
                  <a:close/>
                  <a:moveTo>
                    <a:pt x="0" y="0"/>
                  </a:moveTo>
                  <a:lnTo>
                    <a:pt x="0" y="426"/>
                  </a:lnTo>
                  <a:lnTo>
                    <a:pt x="140" y="426"/>
                  </a:lnTo>
                  <a:lnTo>
                    <a:pt x="140" y="314"/>
                  </a:lnTo>
                  <a:lnTo>
                    <a:pt x="186" y="314"/>
                  </a:lnTo>
                  <a:lnTo>
                    <a:pt x="186" y="314"/>
                  </a:lnTo>
                  <a:lnTo>
                    <a:pt x="226" y="312"/>
                  </a:lnTo>
                  <a:lnTo>
                    <a:pt x="244" y="310"/>
                  </a:lnTo>
                  <a:lnTo>
                    <a:pt x="262" y="306"/>
                  </a:lnTo>
                  <a:lnTo>
                    <a:pt x="278" y="302"/>
                  </a:lnTo>
                  <a:lnTo>
                    <a:pt x="294" y="296"/>
                  </a:lnTo>
                  <a:lnTo>
                    <a:pt x="308" y="290"/>
                  </a:lnTo>
                  <a:lnTo>
                    <a:pt x="322" y="280"/>
                  </a:lnTo>
                  <a:lnTo>
                    <a:pt x="334" y="270"/>
                  </a:lnTo>
                  <a:lnTo>
                    <a:pt x="346" y="260"/>
                  </a:lnTo>
                  <a:lnTo>
                    <a:pt x="354" y="246"/>
                  </a:lnTo>
                  <a:lnTo>
                    <a:pt x="362" y="232"/>
                  </a:lnTo>
                  <a:lnTo>
                    <a:pt x="368" y="216"/>
                  </a:lnTo>
                  <a:lnTo>
                    <a:pt x="374" y="198"/>
                  </a:lnTo>
                  <a:lnTo>
                    <a:pt x="376" y="178"/>
                  </a:lnTo>
                  <a:lnTo>
                    <a:pt x="378" y="158"/>
                  </a:lnTo>
                  <a:lnTo>
                    <a:pt x="378" y="158"/>
                  </a:lnTo>
                  <a:lnTo>
                    <a:pt x="376" y="136"/>
                  </a:lnTo>
                  <a:lnTo>
                    <a:pt x="374" y="116"/>
                  </a:lnTo>
                  <a:lnTo>
                    <a:pt x="368" y="98"/>
                  </a:lnTo>
                  <a:lnTo>
                    <a:pt x="362" y="82"/>
                  </a:lnTo>
                  <a:lnTo>
                    <a:pt x="354" y="68"/>
                  </a:lnTo>
                  <a:lnTo>
                    <a:pt x="346" y="54"/>
                  </a:lnTo>
                  <a:lnTo>
                    <a:pt x="334" y="44"/>
                  </a:lnTo>
                  <a:lnTo>
                    <a:pt x="322" y="34"/>
                  </a:lnTo>
                  <a:lnTo>
                    <a:pt x="308" y="24"/>
                  </a:lnTo>
                  <a:lnTo>
                    <a:pt x="294" y="18"/>
                  </a:lnTo>
                  <a:lnTo>
                    <a:pt x="278" y="12"/>
                  </a:lnTo>
                  <a:lnTo>
                    <a:pt x="262" y="8"/>
                  </a:lnTo>
                  <a:lnTo>
                    <a:pt x="244" y="4"/>
                  </a:lnTo>
                  <a:lnTo>
                    <a:pt x="226" y="2"/>
                  </a:lnTo>
                  <a:lnTo>
                    <a:pt x="1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7740650" y="3305175"/>
              <a:ext cx="733425" cy="711200"/>
            </a:xfrm>
            <a:custGeom>
              <a:avLst/>
              <a:gdLst/>
              <a:ahLst/>
              <a:cxnLst>
                <a:cxn ang="0">
                  <a:pos x="318" y="224"/>
                </a:cxn>
                <a:cxn ang="0">
                  <a:pos x="312" y="264"/>
                </a:cxn>
                <a:cxn ang="0">
                  <a:pos x="294" y="294"/>
                </a:cxn>
                <a:cxn ang="0">
                  <a:pos x="268" y="314"/>
                </a:cxn>
                <a:cxn ang="0">
                  <a:pos x="232" y="320"/>
                </a:cxn>
                <a:cxn ang="0">
                  <a:pos x="212" y="320"/>
                </a:cxn>
                <a:cxn ang="0">
                  <a:pos x="180" y="306"/>
                </a:cxn>
                <a:cxn ang="0">
                  <a:pos x="158" y="282"/>
                </a:cxn>
                <a:cxn ang="0">
                  <a:pos x="146" y="246"/>
                </a:cxn>
                <a:cxn ang="0">
                  <a:pos x="144" y="224"/>
                </a:cxn>
                <a:cxn ang="0">
                  <a:pos x="150" y="184"/>
                </a:cxn>
                <a:cxn ang="0">
                  <a:pos x="168" y="154"/>
                </a:cxn>
                <a:cxn ang="0">
                  <a:pos x="194" y="136"/>
                </a:cxn>
                <a:cxn ang="0">
                  <a:pos x="232" y="128"/>
                </a:cxn>
                <a:cxn ang="0">
                  <a:pos x="250" y="130"/>
                </a:cxn>
                <a:cxn ang="0">
                  <a:pos x="282" y="144"/>
                </a:cxn>
                <a:cxn ang="0">
                  <a:pos x="304" y="168"/>
                </a:cxn>
                <a:cxn ang="0">
                  <a:pos x="316" y="204"/>
                </a:cxn>
                <a:cxn ang="0">
                  <a:pos x="318" y="224"/>
                </a:cxn>
                <a:cxn ang="0">
                  <a:pos x="0" y="224"/>
                </a:cxn>
                <a:cxn ang="0">
                  <a:pos x="4" y="270"/>
                </a:cxn>
                <a:cxn ang="0">
                  <a:pos x="16" y="312"/>
                </a:cxn>
                <a:cxn ang="0">
                  <a:pos x="34" y="350"/>
                </a:cxn>
                <a:cxn ang="0">
                  <a:pos x="58" y="382"/>
                </a:cxn>
                <a:cxn ang="0">
                  <a:pos x="92" y="410"/>
                </a:cxn>
                <a:cxn ang="0">
                  <a:pos x="130" y="432"/>
                </a:cxn>
                <a:cxn ang="0">
                  <a:pos x="178" y="444"/>
                </a:cxn>
                <a:cxn ang="0">
                  <a:pos x="232" y="448"/>
                </a:cxn>
                <a:cxn ang="0">
                  <a:pos x="260" y="448"/>
                </a:cxn>
                <a:cxn ang="0">
                  <a:pos x="310" y="438"/>
                </a:cxn>
                <a:cxn ang="0">
                  <a:pos x="352" y="422"/>
                </a:cxn>
                <a:cxn ang="0">
                  <a:pos x="388" y="398"/>
                </a:cxn>
                <a:cxn ang="0">
                  <a:pos x="418" y="368"/>
                </a:cxn>
                <a:cxn ang="0">
                  <a:pos x="440" y="332"/>
                </a:cxn>
                <a:cxn ang="0">
                  <a:pos x="454" y="292"/>
                </a:cxn>
                <a:cxn ang="0">
                  <a:pos x="460" y="248"/>
                </a:cxn>
                <a:cxn ang="0">
                  <a:pos x="462" y="224"/>
                </a:cxn>
                <a:cxn ang="0">
                  <a:pos x="458" y="180"/>
                </a:cxn>
                <a:cxn ang="0">
                  <a:pos x="448" y="138"/>
                </a:cxn>
                <a:cxn ang="0">
                  <a:pos x="430" y="100"/>
                </a:cxn>
                <a:cxn ang="0">
                  <a:pos x="404" y="66"/>
                </a:cxn>
                <a:cxn ang="0">
                  <a:pos x="372" y="40"/>
                </a:cxn>
                <a:cxn ang="0">
                  <a:pos x="332" y="18"/>
                </a:cxn>
                <a:cxn ang="0">
                  <a:pos x="286" y="6"/>
                </a:cxn>
                <a:cxn ang="0">
                  <a:pos x="232" y="0"/>
                </a:cxn>
                <a:cxn ang="0">
                  <a:pos x="204" y="2"/>
                </a:cxn>
                <a:cxn ang="0">
                  <a:pos x="154" y="10"/>
                </a:cxn>
                <a:cxn ang="0">
                  <a:pos x="110" y="28"/>
                </a:cxn>
                <a:cxn ang="0">
                  <a:pos x="74" y="52"/>
                </a:cxn>
                <a:cxn ang="0">
                  <a:pos x="46" y="82"/>
                </a:cxn>
                <a:cxn ang="0">
                  <a:pos x="24" y="118"/>
                </a:cxn>
                <a:cxn ang="0">
                  <a:pos x="10" y="158"/>
                </a:cxn>
                <a:cxn ang="0">
                  <a:pos x="2" y="202"/>
                </a:cxn>
                <a:cxn ang="0">
                  <a:pos x="0" y="224"/>
                </a:cxn>
              </a:cxnLst>
              <a:rect l="0" t="0" r="r" b="b"/>
              <a:pathLst>
                <a:path w="462" h="448">
                  <a:moveTo>
                    <a:pt x="318" y="224"/>
                  </a:moveTo>
                  <a:lnTo>
                    <a:pt x="318" y="224"/>
                  </a:lnTo>
                  <a:lnTo>
                    <a:pt x="316" y="246"/>
                  </a:lnTo>
                  <a:lnTo>
                    <a:pt x="312" y="264"/>
                  </a:lnTo>
                  <a:lnTo>
                    <a:pt x="304" y="282"/>
                  </a:lnTo>
                  <a:lnTo>
                    <a:pt x="294" y="294"/>
                  </a:lnTo>
                  <a:lnTo>
                    <a:pt x="282" y="306"/>
                  </a:lnTo>
                  <a:lnTo>
                    <a:pt x="268" y="314"/>
                  </a:lnTo>
                  <a:lnTo>
                    <a:pt x="250" y="320"/>
                  </a:lnTo>
                  <a:lnTo>
                    <a:pt x="232" y="320"/>
                  </a:lnTo>
                  <a:lnTo>
                    <a:pt x="232" y="320"/>
                  </a:lnTo>
                  <a:lnTo>
                    <a:pt x="212" y="320"/>
                  </a:lnTo>
                  <a:lnTo>
                    <a:pt x="194" y="314"/>
                  </a:lnTo>
                  <a:lnTo>
                    <a:pt x="180" y="306"/>
                  </a:lnTo>
                  <a:lnTo>
                    <a:pt x="168" y="294"/>
                  </a:lnTo>
                  <a:lnTo>
                    <a:pt x="158" y="282"/>
                  </a:lnTo>
                  <a:lnTo>
                    <a:pt x="150" y="264"/>
                  </a:lnTo>
                  <a:lnTo>
                    <a:pt x="146" y="24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6" y="204"/>
                  </a:lnTo>
                  <a:lnTo>
                    <a:pt x="150" y="184"/>
                  </a:lnTo>
                  <a:lnTo>
                    <a:pt x="158" y="168"/>
                  </a:lnTo>
                  <a:lnTo>
                    <a:pt x="168" y="154"/>
                  </a:lnTo>
                  <a:lnTo>
                    <a:pt x="180" y="144"/>
                  </a:lnTo>
                  <a:lnTo>
                    <a:pt x="194" y="136"/>
                  </a:lnTo>
                  <a:lnTo>
                    <a:pt x="212" y="130"/>
                  </a:lnTo>
                  <a:lnTo>
                    <a:pt x="232" y="128"/>
                  </a:lnTo>
                  <a:lnTo>
                    <a:pt x="232" y="128"/>
                  </a:lnTo>
                  <a:lnTo>
                    <a:pt x="250" y="130"/>
                  </a:lnTo>
                  <a:lnTo>
                    <a:pt x="268" y="136"/>
                  </a:lnTo>
                  <a:lnTo>
                    <a:pt x="282" y="144"/>
                  </a:lnTo>
                  <a:lnTo>
                    <a:pt x="294" y="154"/>
                  </a:lnTo>
                  <a:lnTo>
                    <a:pt x="304" y="168"/>
                  </a:lnTo>
                  <a:lnTo>
                    <a:pt x="312" y="184"/>
                  </a:lnTo>
                  <a:lnTo>
                    <a:pt x="316" y="204"/>
                  </a:lnTo>
                  <a:lnTo>
                    <a:pt x="318" y="224"/>
                  </a:lnTo>
                  <a:lnTo>
                    <a:pt x="318" y="224"/>
                  </a:lnTo>
                  <a:close/>
                  <a:moveTo>
                    <a:pt x="0" y="224"/>
                  </a:moveTo>
                  <a:lnTo>
                    <a:pt x="0" y="224"/>
                  </a:lnTo>
                  <a:lnTo>
                    <a:pt x="2" y="248"/>
                  </a:lnTo>
                  <a:lnTo>
                    <a:pt x="4" y="270"/>
                  </a:lnTo>
                  <a:lnTo>
                    <a:pt x="10" y="292"/>
                  </a:lnTo>
                  <a:lnTo>
                    <a:pt x="16" y="312"/>
                  </a:lnTo>
                  <a:lnTo>
                    <a:pt x="24" y="332"/>
                  </a:lnTo>
                  <a:lnTo>
                    <a:pt x="34" y="350"/>
                  </a:lnTo>
                  <a:lnTo>
                    <a:pt x="46" y="368"/>
                  </a:lnTo>
                  <a:lnTo>
                    <a:pt x="58" y="382"/>
                  </a:lnTo>
                  <a:lnTo>
                    <a:pt x="74" y="398"/>
                  </a:lnTo>
                  <a:lnTo>
                    <a:pt x="92" y="410"/>
                  </a:lnTo>
                  <a:lnTo>
                    <a:pt x="110" y="422"/>
                  </a:lnTo>
                  <a:lnTo>
                    <a:pt x="130" y="432"/>
                  </a:lnTo>
                  <a:lnTo>
                    <a:pt x="154" y="438"/>
                  </a:lnTo>
                  <a:lnTo>
                    <a:pt x="178" y="444"/>
                  </a:lnTo>
                  <a:lnTo>
                    <a:pt x="204" y="448"/>
                  </a:lnTo>
                  <a:lnTo>
                    <a:pt x="232" y="448"/>
                  </a:lnTo>
                  <a:lnTo>
                    <a:pt x="232" y="448"/>
                  </a:lnTo>
                  <a:lnTo>
                    <a:pt x="260" y="448"/>
                  </a:lnTo>
                  <a:lnTo>
                    <a:pt x="286" y="444"/>
                  </a:lnTo>
                  <a:lnTo>
                    <a:pt x="310" y="438"/>
                  </a:lnTo>
                  <a:lnTo>
                    <a:pt x="332" y="432"/>
                  </a:lnTo>
                  <a:lnTo>
                    <a:pt x="352" y="422"/>
                  </a:lnTo>
                  <a:lnTo>
                    <a:pt x="372" y="410"/>
                  </a:lnTo>
                  <a:lnTo>
                    <a:pt x="388" y="398"/>
                  </a:lnTo>
                  <a:lnTo>
                    <a:pt x="404" y="382"/>
                  </a:lnTo>
                  <a:lnTo>
                    <a:pt x="418" y="368"/>
                  </a:lnTo>
                  <a:lnTo>
                    <a:pt x="430" y="350"/>
                  </a:lnTo>
                  <a:lnTo>
                    <a:pt x="440" y="332"/>
                  </a:lnTo>
                  <a:lnTo>
                    <a:pt x="448" y="312"/>
                  </a:lnTo>
                  <a:lnTo>
                    <a:pt x="454" y="292"/>
                  </a:lnTo>
                  <a:lnTo>
                    <a:pt x="458" y="270"/>
                  </a:lnTo>
                  <a:lnTo>
                    <a:pt x="460" y="248"/>
                  </a:lnTo>
                  <a:lnTo>
                    <a:pt x="462" y="224"/>
                  </a:lnTo>
                  <a:lnTo>
                    <a:pt x="462" y="224"/>
                  </a:lnTo>
                  <a:lnTo>
                    <a:pt x="460" y="202"/>
                  </a:lnTo>
                  <a:lnTo>
                    <a:pt x="458" y="180"/>
                  </a:lnTo>
                  <a:lnTo>
                    <a:pt x="454" y="158"/>
                  </a:lnTo>
                  <a:lnTo>
                    <a:pt x="448" y="138"/>
                  </a:lnTo>
                  <a:lnTo>
                    <a:pt x="440" y="118"/>
                  </a:lnTo>
                  <a:lnTo>
                    <a:pt x="430" y="100"/>
                  </a:lnTo>
                  <a:lnTo>
                    <a:pt x="418" y="82"/>
                  </a:lnTo>
                  <a:lnTo>
                    <a:pt x="404" y="66"/>
                  </a:lnTo>
                  <a:lnTo>
                    <a:pt x="388" y="52"/>
                  </a:lnTo>
                  <a:lnTo>
                    <a:pt x="372" y="40"/>
                  </a:lnTo>
                  <a:lnTo>
                    <a:pt x="352" y="28"/>
                  </a:lnTo>
                  <a:lnTo>
                    <a:pt x="332" y="18"/>
                  </a:lnTo>
                  <a:lnTo>
                    <a:pt x="310" y="10"/>
                  </a:lnTo>
                  <a:lnTo>
                    <a:pt x="286" y="6"/>
                  </a:lnTo>
                  <a:lnTo>
                    <a:pt x="260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04" y="2"/>
                  </a:lnTo>
                  <a:lnTo>
                    <a:pt x="178" y="6"/>
                  </a:lnTo>
                  <a:lnTo>
                    <a:pt x="154" y="10"/>
                  </a:lnTo>
                  <a:lnTo>
                    <a:pt x="130" y="18"/>
                  </a:lnTo>
                  <a:lnTo>
                    <a:pt x="110" y="28"/>
                  </a:lnTo>
                  <a:lnTo>
                    <a:pt x="92" y="40"/>
                  </a:lnTo>
                  <a:lnTo>
                    <a:pt x="74" y="52"/>
                  </a:lnTo>
                  <a:lnTo>
                    <a:pt x="58" y="66"/>
                  </a:lnTo>
                  <a:lnTo>
                    <a:pt x="46" y="82"/>
                  </a:lnTo>
                  <a:lnTo>
                    <a:pt x="34" y="100"/>
                  </a:lnTo>
                  <a:lnTo>
                    <a:pt x="24" y="118"/>
                  </a:lnTo>
                  <a:lnTo>
                    <a:pt x="16" y="138"/>
                  </a:lnTo>
                  <a:lnTo>
                    <a:pt x="10" y="158"/>
                  </a:lnTo>
                  <a:lnTo>
                    <a:pt x="4" y="180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8521700" y="3305175"/>
              <a:ext cx="571500" cy="711200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4" y="284"/>
                </a:cxn>
                <a:cxn ang="0">
                  <a:pos x="20" y="330"/>
                </a:cxn>
                <a:cxn ang="0">
                  <a:pos x="42" y="368"/>
                </a:cxn>
                <a:cxn ang="0">
                  <a:pos x="72" y="398"/>
                </a:cxn>
                <a:cxn ang="0">
                  <a:pos x="108" y="420"/>
                </a:cxn>
                <a:cxn ang="0">
                  <a:pos x="148" y="436"/>
                </a:cxn>
                <a:cxn ang="0">
                  <a:pos x="192" y="446"/>
                </a:cxn>
                <a:cxn ang="0">
                  <a:pos x="236" y="448"/>
                </a:cxn>
                <a:cxn ang="0">
                  <a:pos x="270" y="448"/>
                </a:cxn>
                <a:cxn ang="0">
                  <a:pos x="332" y="434"/>
                </a:cxn>
                <a:cxn ang="0">
                  <a:pos x="360" y="294"/>
                </a:cxn>
                <a:cxn ang="0">
                  <a:pos x="352" y="300"/>
                </a:cxn>
                <a:cxn ang="0">
                  <a:pos x="328" y="312"/>
                </a:cxn>
                <a:cxn ang="0">
                  <a:pos x="286" y="322"/>
                </a:cxn>
                <a:cxn ang="0">
                  <a:pos x="254" y="324"/>
                </a:cxn>
                <a:cxn ang="0">
                  <a:pos x="214" y="320"/>
                </a:cxn>
                <a:cxn ang="0">
                  <a:pos x="178" y="302"/>
                </a:cxn>
                <a:cxn ang="0">
                  <a:pos x="158" y="282"/>
                </a:cxn>
                <a:cxn ang="0">
                  <a:pos x="150" y="262"/>
                </a:cxn>
                <a:cxn ang="0">
                  <a:pos x="144" y="242"/>
                </a:cxn>
                <a:cxn ang="0">
                  <a:pos x="144" y="230"/>
                </a:cxn>
                <a:cxn ang="0">
                  <a:pos x="146" y="202"/>
                </a:cxn>
                <a:cxn ang="0">
                  <a:pos x="154" y="180"/>
                </a:cxn>
                <a:cxn ang="0">
                  <a:pos x="164" y="162"/>
                </a:cxn>
                <a:cxn ang="0">
                  <a:pos x="178" y="148"/>
                </a:cxn>
                <a:cxn ang="0">
                  <a:pos x="214" y="128"/>
                </a:cxn>
                <a:cxn ang="0">
                  <a:pos x="258" y="124"/>
                </a:cxn>
                <a:cxn ang="0">
                  <a:pos x="286" y="126"/>
                </a:cxn>
                <a:cxn ang="0">
                  <a:pos x="338" y="142"/>
                </a:cxn>
                <a:cxn ang="0">
                  <a:pos x="358" y="26"/>
                </a:cxn>
                <a:cxn ang="0">
                  <a:pos x="328" y="16"/>
                </a:cxn>
                <a:cxn ang="0">
                  <a:pos x="266" y="2"/>
                </a:cxn>
                <a:cxn ang="0">
                  <a:pos x="232" y="0"/>
                </a:cxn>
                <a:cxn ang="0">
                  <a:pos x="188" y="4"/>
                </a:cxn>
                <a:cxn ang="0">
                  <a:pos x="146" y="14"/>
                </a:cxn>
                <a:cxn ang="0">
                  <a:pos x="108" y="30"/>
                </a:cxn>
                <a:cxn ang="0">
                  <a:pos x="72" y="54"/>
                </a:cxn>
                <a:cxn ang="0">
                  <a:pos x="42" y="86"/>
                </a:cxn>
                <a:cxn ang="0">
                  <a:pos x="20" y="124"/>
                </a:cxn>
                <a:cxn ang="0">
                  <a:pos x="4" y="172"/>
                </a:cxn>
                <a:cxn ang="0">
                  <a:pos x="0" y="230"/>
                </a:cxn>
              </a:cxnLst>
              <a:rect l="0" t="0" r="r" b="b"/>
              <a:pathLst>
                <a:path w="360" h="448">
                  <a:moveTo>
                    <a:pt x="0" y="230"/>
                  </a:moveTo>
                  <a:lnTo>
                    <a:pt x="0" y="230"/>
                  </a:lnTo>
                  <a:lnTo>
                    <a:pt x="0" y="258"/>
                  </a:lnTo>
                  <a:lnTo>
                    <a:pt x="4" y="284"/>
                  </a:lnTo>
                  <a:lnTo>
                    <a:pt x="10" y="308"/>
                  </a:lnTo>
                  <a:lnTo>
                    <a:pt x="20" y="330"/>
                  </a:lnTo>
                  <a:lnTo>
                    <a:pt x="30" y="350"/>
                  </a:lnTo>
                  <a:lnTo>
                    <a:pt x="42" y="368"/>
                  </a:lnTo>
                  <a:lnTo>
                    <a:pt x="56" y="384"/>
                  </a:lnTo>
                  <a:lnTo>
                    <a:pt x="72" y="398"/>
                  </a:lnTo>
                  <a:lnTo>
                    <a:pt x="90" y="410"/>
                  </a:lnTo>
                  <a:lnTo>
                    <a:pt x="108" y="420"/>
                  </a:lnTo>
                  <a:lnTo>
                    <a:pt x="128" y="430"/>
                  </a:lnTo>
                  <a:lnTo>
                    <a:pt x="148" y="436"/>
                  </a:lnTo>
                  <a:lnTo>
                    <a:pt x="170" y="442"/>
                  </a:lnTo>
                  <a:lnTo>
                    <a:pt x="192" y="446"/>
                  </a:lnTo>
                  <a:lnTo>
                    <a:pt x="214" y="448"/>
                  </a:lnTo>
                  <a:lnTo>
                    <a:pt x="236" y="448"/>
                  </a:lnTo>
                  <a:lnTo>
                    <a:pt x="236" y="448"/>
                  </a:lnTo>
                  <a:lnTo>
                    <a:pt x="270" y="448"/>
                  </a:lnTo>
                  <a:lnTo>
                    <a:pt x="302" y="442"/>
                  </a:lnTo>
                  <a:lnTo>
                    <a:pt x="332" y="434"/>
                  </a:lnTo>
                  <a:lnTo>
                    <a:pt x="360" y="42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52" y="300"/>
                  </a:lnTo>
                  <a:lnTo>
                    <a:pt x="340" y="308"/>
                  </a:lnTo>
                  <a:lnTo>
                    <a:pt x="328" y="312"/>
                  </a:lnTo>
                  <a:lnTo>
                    <a:pt x="316" y="316"/>
                  </a:lnTo>
                  <a:lnTo>
                    <a:pt x="286" y="322"/>
                  </a:lnTo>
                  <a:lnTo>
                    <a:pt x="254" y="324"/>
                  </a:lnTo>
                  <a:lnTo>
                    <a:pt x="254" y="324"/>
                  </a:lnTo>
                  <a:lnTo>
                    <a:pt x="234" y="324"/>
                  </a:lnTo>
                  <a:lnTo>
                    <a:pt x="214" y="320"/>
                  </a:lnTo>
                  <a:lnTo>
                    <a:pt x="194" y="312"/>
                  </a:lnTo>
                  <a:lnTo>
                    <a:pt x="178" y="302"/>
                  </a:lnTo>
                  <a:lnTo>
                    <a:pt x="164" y="288"/>
                  </a:lnTo>
                  <a:lnTo>
                    <a:pt x="158" y="282"/>
                  </a:lnTo>
                  <a:lnTo>
                    <a:pt x="154" y="272"/>
                  </a:lnTo>
                  <a:lnTo>
                    <a:pt x="150" y="262"/>
                  </a:lnTo>
                  <a:lnTo>
                    <a:pt x="146" y="252"/>
                  </a:lnTo>
                  <a:lnTo>
                    <a:pt x="144" y="242"/>
                  </a:lnTo>
                  <a:lnTo>
                    <a:pt x="144" y="230"/>
                  </a:lnTo>
                  <a:lnTo>
                    <a:pt x="144" y="230"/>
                  </a:lnTo>
                  <a:lnTo>
                    <a:pt x="144" y="216"/>
                  </a:lnTo>
                  <a:lnTo>
                    <a:pt x="146" y="202"/>
                  </a:lnTo>
                  <a:lnTo>
                    <a:pt x="150" y="190"/>
                  </a:lnTo>
                  <a:lnTo>
                    <a:pt x="154" y="180"/>
                  </a:lnTo>
                  <a:lnTo>
                    <a:pt x="158" y="170"/>
                  </a:lnTo>
                  <a:lnTo>
                    <a:pt x="164" y="162"/>
                  </a:lnTo>
                  <a:lnTo>
                    <a:pt x="172" y="154"/>
                  </a:lnTo>
                  <a:lnTo>
                    <a:pt x="178" y="148"/>
                  </a:lnTo>
                  <a:lnTo>
                    <a:pt x="196" y="136"/>
                  </a:lnTo>
                  <a:lnTo>
                    <a:pt x="214" y="128"/>
                  </a:lnTo>
                  <a:lnTo>
                    <a:pt x="236" y="124"/>
                  </a:lnTo>
                  <a:lnTo>
                    <a:pt x="258" y="124"/>
                  </a:lnTo>
                  <a:lnTo>
                    <a:pt x="258" y="124"/>
                  </a:lnTo>
                  <a:lnTo>
                    <a:pt x="286" y="126"/>
                  </a:lnTo>
                  <a:lnTo>
                    <a:pt x="312" y="132"/>
                  </a:lnTo>
                  <a:lnTo>
                    <a:pt x="338" y="142"/>
                  </a:lnTo>
                  <a:lnTo>
                    <a:pt x="358" y="152"/>
                  </a:lnTo>
                  <a:lnTo>
                    <a:pt x="358" y="26"/>
                  </a:lnTo>
                  <a:lnTo>
                    <a:pt x="358" y="26"/>
                  </a:lnTo>
                  <a:lnTo>
                    <a:pt x="328" y="16"/>
                  </a:lnTo>
                  <a:lnTo>
                    <a:pt x="298" y="8"/>
                  </a:lnTo>
                  <a:lnTo>
                    <a:pt x="266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10" y="2"/>
                  </a:lnTo>
                  <a:lnTo>
                    <a:pt x="188" y="4"/>
                  </a:lnTo>
                  <a:lnTo>
                    <a:pt x="168" y="8"/>
                  </a:lnTo>
                  <a:lnTo>
                    <a:pt x="146" y="14"/>
                  </a:lnTo>
                  <a:lnTo>
                    <a:pt x="126" y="20"/>
                  </a:lnTo>
                  <a:lnTo>
                    <a:pt x="108" y="30"/>
                  </a:lnTo>
                  <a:lnTo>
                    <a:pt x="88" y="42"/>
                  </a:lnTo>
                  <a:lnTo>
                    <a:pt x="72" y="54"/>
                  </a:lnTo>
                  <a:lnTo>
                    <a:pt x="56" y="68"/>
                  </a:lnTo>
                  <a:lnTo>
                    <a:pt x="42" y="86"/>
                  </a:lnTo>
                  <a:lnTo>
                    <a:pt x="30" y="104"/>
                  </a:lnTo>
                  <a:lnTo>
                    <a:pt x="20" y="124"/>
                  </a:lnTo>
                  <a:lnTo>
                    <a:pt x="10" y="148"/>
                  </a:lnTo>
                  <a:lnTo>
                    <a:pt x="4" y="172"/>
                  </a:lnTo>
                  <a:lnTo>
                    <a:pt x="0" y="200"/>
                  </a:lnTo>
                  <a:lnTo>
                    <a:pt x="0" y="23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13"/>
            <p:cNvSpPr>
              <a:spLocks/>
            </p:cNvSpPr>
            <p:nvPr/>
          </p:nvSpPr>
          <p:spPr bwMode="auto">
            <a:xfrm>
              <a:off x="9134475" y="3324225"/>
              <a:ext cx="587375" cy="676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"/>
                </a:cxn>
                <a:cxn ang="0">
                  <a:pos x="116" y="122"/>
                </a:cxn>
                <a:cxn ang="0">
                  <a:pos x="116" y="426"/>
                </a:cxn>
                <a:cxn ang="0">
                  <a:pos x="254" y="426"/>
                </a:cxn>
                <a:cxn ang="0">
                  <a:pos x="254" y="122"/>
                </a:cxn>
                <a:cxn ang="0">
                  <a:pos x="370" y="122"/>
                </a:cxn>
                <a:cxn ang="0">
                  <a:pos x="370" y="0"/>
                </a:cxn>
                <a:cxn ang="0">
                  <a:pos x="0" y="0"/>
                </a:cxn>
              </a:cxnLst>
              <a:rect l="0" t="0" r="r" b="b"/>
              <a:pathLst>
                <a:path w="370" h="426">
                  <a:moveTo>
                    <a:pt x="0" y="0"/>
                  </a:moveTo>
                  <a:lnTo>
                    <a:pt x="0" y="122"/>
                  </a:lnTo>
                  <a:lnTo>
                    <a:pt x="116" y="122"/>
                  </a:lnTo>
                  <a:lnTo>
                    <a:pt x="116" y="426"/>
                  </a:lnTo>
                  <a:lnTo>
                    <a:pt x="254" y="426"/>
                  </a:lnTo>
                  <a:lnTo>
                    <a:pt x="254" y="122"/>
                  </a:lnTo>
                  <a:lnTo>
                    <a:pt x="370" y="122"/>
                  </a:lnTo>
                  <a:lnTo>
                    <a:pt x="3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14"/>
            <p:cNvSpPr>
              <a:spLocks noEditPoints="1"/>
            </p:cNvSpPr>
            <p:nvPr/>
          </p:nvSpPr>
          <p:spPr bwMode="auto">
            <a:xfrm>
              <a:off x="9645650" y="3324225"/>
              <a:ext cx="746125" cy="676275"/>
            </a:xfrm>
            <a:custGeom>
              <a:avLst/>
              <a:gdLst/>
              <a:ahLst/>
              <a:cxnLst>
                <a:cxn ang="0">
                  <a:pos x="224" y="176"/>
                </a:cxn>
                <a:cxn ang="0">
                  <a:pos x="224" y="176"/>
                </a:cxn>
                <a:cxn ang="0">
                  <a:pos x="230" y="152"/>
                </a:cxn>
                <a:cxn ang="0">
                  <a:pos x="236" y="122"/>
                </a:cxn>
                <a:cxn ang="0">
                  <a:pos x="236" y="122"/>
                </a:cxn>
                <a:cxn ang="0">
                  <a:pos x="240" y="152"/>
                </a:cxn>
                <a:cxn ang="0">
                  <a:pos x="248" y="176"/>
                </a:cxn>
                <a:cxn ang="0">
                  <a:pos x="278" y="268"/>
                </a:cxn>
                <a:cxn ang="0">
                  <a:pos x="194" y="268"/>
                </a:cxn>
                <a:cxn ang="0">
                  <a:pos x="224" y="176"/>
                </a:cxn>
                <a:cxn ang="0">
                  <a:pos x="142" y="426"/>
                </a:cxn>
                <a:cxn ang="0">
                  <a:pos x="162" y="370"/>
                </a:cxn>
                <a:cxn ang="0">
                  <a:pos x="308" y="370"/>
                </a:cxn>
                <a:cxn ang="0">
                  <a:pos x="326" y="426"/>
                </a:cxn>
                <a:cxn ang="0">
                  <a:pos x="470" y="426"/>
                </a:cxn>
                <a:cxn ang="0">
                  <a:pos x="310" y="0"/>
                </a:cxn>
                <a:cxn ang="0">
                  <a:pos x="160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70" h="426">
                  <a:moveTo>
                    <a:pt x="224" y="176"/>
                  </a:moveTo>
                  <a:lnTo>
                    <a:pt x="224" y="176"/>
                  </a:lnTo>
                  <a:lnTo>
                    <a:pt x="230" y="152"/>
                  </a:lnTo>
                  <a:lnTo>
                    <a:pt x="236" y="122"/>
                  </a:lnTo>
                  <a:lnTo>
                    <a:pt x="236" y="122"/>
                  </a:lnTo>
                  <a:lnTo>
                    <a:pt x="240" y="152"/>
                  </a:lnTo>
                  <a:lnTo>
                    <a:pt x="248" y="176"/>
                  </a:lnTo>
                  <a:lnTo>
                    <a:pt x="278" y="268"/>
                  </a:lnTo>
                  <a:lnTo>
                    <a:pt x="194" y="268"/>
                  </a:lnTo>
                  <a:lnTo>
                    <a:pt x="224" y="176"/>
                  </a:lnTo>
                  <a:close/>
                  <a:moveTo>
                    <a:pt x="142" y="426"/>
                  </a:moveTo>
                  <a:lnTo>
                    <a:pt x="162" y="370"/>
                  </a:lnTo>
                  <a:lnTo>
                    <a:pt x="308" y="370"/>
                  </a:lnTo>
                  <a:lnTo>
                    <a:pt x="326" y="426"/>
                  </a:lnTo>
                  <a:lnTo>
                    <a:pt x="470" y="426"/>
                  </a:lnTo>
                  <a:lnTo>
                    <a:pt x="310" y="0"/>
                  </a:lnTo>
                  <a:lnTo>
                    <a:pt x="160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5"/>
            <p:cNvSpPr>
              <a:spLocks noEditPoints="1"/>
            </p:cNvSpPr>
            <p:nvPr/>
          </p:nvSpPr>
          <p:spPr bwMode="auto">
            <a:xfrm>
              <a:off x="7134225" y="4298950"/>
              <a:ext cx="120650" cy="12065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2"/>
                </a:cxn>
                <a:cxn ang="0">
                  <a:pos x="16" y="26"/>
                </a:cxn>
                <a:cxn ang="0">
                  <a:pos x="10" y="38"/>
                </a:cxn>
                <a:cxn ang="0">
                  <a:pos x="12" y="46"/>
                </a:cxn>
                <a:cxn ang="0">
                  <a:pos x="24" y="54"/>
                </a:cxn>
                <a:cxn ang="0">
                  <a:pos x="32" y="54"/>
                </a:cxn>
                <a:cxn ang="0">
                  <a:pos x="44" y="54"/>
                </a:cxn>
                <a:cxn ang="0">
                  <a:pos x="56" y="52"/>
                </a:cxn>
                <a:cxn ang="0">
                  <a:pos x="64" y="46"/>
                </a:cxn>
                <a:cxn ang="0">
                  <a:pos x="64" y="42"/>
                </a:cxn>
                <a:cxn ang="0">
                  <a:pos x="66" y="38"/>
                </a:cxn>
                <a:cxn ang="0">
                  <a:pos x="60" y="26"/>
                </a:cxn>
                <a:cxn ang="0">
                  <a:pos x="44" y="22"/>
                </a:cxn>
                <a:cxn ang="0">
                  <a:pos x="44" y="64"/>
                </a:cxn>
                <a:cxn ang="0">
                  <a:pos x="32" y="76"/>
                </a:cxn>
                <a:cxn ang="0">
                  <a:pos x="32" y="64"/>
                </a:cxn>
                <a:cxn ang="0">
                  <a:pos x="12" y="60"/>
                </a:cxn>
                <a:cxn ang="0">
                  <a:pos x="8" y="56"/>
                </a:cxn>
                <a:cxn ang="0">
                  <a:pos x="0" y="38"/>
                </a:cxn>
                <a:cxn ang="0">
                  <a:pos x="2" y="26"/>
                </a:cxn>
                <a:cxn ang="0">
                  <a:pos x="8" y="18"/>
                </a:cxn>
                <a:cxn ang="0">
                  <a:pos x="18" y="12"/>
                </a:cxn>
                <a:cxn ang="0">
                  <a:pos x="32" y="0"/>
                </a:cxn>
                <a:cxn ang="0">
                  <a:pos x="44" y="10"/>
                </a:cxn>
                <a:cxn ang="0">
                  <a:pos x="58" y="12"/>
                </a:cxn>
                <a:cxn ang="0">
                  <a:pos x="68" y="18"/>
                </a:cxn>
                <a:cxn ang="0">
                  <a:pos x="74" y="28"/>
                </a:cxn>
                <a:cxn ang="0">
                  <a:pos x="76" y="38"/>
                </a:cxn>
                <a:cxn ang="0">
                  <a:pos x="68" y="56"/>
                </a:cxn>
                <a:cxn ang="0">
                  <a:pos x="64" y="60"/>
                </a:cxn>
                <a:cxn ang="0">
                  <a:pos x="44" y="64"/>
                </a:cxn>
              </a:cxnLst>
              <a:rect l="0" t="0" r="r" b="b"/>
              <a:pathLst>
                <a:path w="76" h="76">
                  <a:moveTo>
                    <a:pt x="32" y="54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46"/>
                  </a:lnTo>
                  <a:lnTo>
                    <a:pt x="16" y="50"/>
                  </a:lnTo>
                  <a:lnTo>
                    <a:pt x="24" y="54"/>
                  </a:lnTo>
                  <a:lnTo>
                    <a:pt x="32" y="54"/>
                  </a:lnTo>
                  <a:lnTo>
                    <a:pt x="32" y="54"/>
                  </a:lnTo>
                  <a:close/>
                  <a:moveTo>
                    <a:pt x="44" y="54"/>
                  </a:moveTo>
                  <a:lnTo>
                    <a:pt x="44" y="54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60" y="50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4" y="42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30"/>
                  </a:lnTo>
                  <a:lnTo>
                    <a:pt x="60" y="26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54"/>
                  </a:lnTo>
                  <a:close/>
                  <a:moveTo>
                    <a:pt x="44" y="64"/>
                  </a:moveTo>
                  <a:lnTo>
                    <a:pt x="44" y="76"/>
                  </a:lnTo>
                  <a:lnTo>
                    <a:pt x="32" y="76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8" y="12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58" y="12"/>
                  </a:lnTo>
                  <a:lnTo>
                    <a:pt x="64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74" y="2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4" y="48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4" y="60"/>
                  </a:lnTo>
                  <a:lnTo>
                    <a:pt x="58" y="62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auto">
            <a:xfrm>
              <a:off x="72929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10" y="10"/>
                </a:cxn>
                <a:cxn ang="0">
                  <a:pos x="10" y="32"/>
                </a:cxn>
                <a:cxn ang="0">
                  <a:pos x="54" y="32"/>
                </a:cxn>
                <a:cxn ang="0">
                  <a:pos x="54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54" y="64"/>
                </a:cxn>
                <a:cxn ang="0">
                  <a:pos x="54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10" y="10"/>
                  </a:lnTo>
                  <a:lnTo>
                    <a:pt x="10" y="32"/>
                  </a:lnTo>
                  <a:lnTo>
                    <a:pt x="54" y="32"/>
                  </a:lnTo>
                  <a:lnTo>
                    <a:pt x="54" y="44"/>
                  </a:lnTo>
                  <a:lnTo>
                    <a:pt x="10" y="44"/>
                  </a:lnTo>
                  <a:lnTo>
                    <a:pt x="10" y="64"/>
                  </a:lnTo>
                  <a:lnTo>
                    <a:pt x="54" y="64"/>
                  </a:lnTo>
                  <a:lnTo>
                    <a:pt x="5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7"/>
            <p:cNvSpPr>
              <a:spLocks noEditPoints="1"/>
            </p:cNvSpPr>
            <p:nvPr/>
          </p:nvSpPr>
          <p:spPr bwMode="auto">
            <a:xfrm>
              <a:off x="7400925" y="4298950"/>
              <a:ext cx="120650" cy="155575"/>
            </a:xfrm>
            <a:custGeom>
              <a:avLst/>
              <a:gdLst/>
              <a:ahLst/>
              <a:cxnLst>
                <a:cxn ang="0">
                  <a:pos x="32" y="10"/>
                </a:cxn>
                <a:cxn ang="0">
                  <a:pos x="32" y="10"/>
                </a:cxn>
                <a:cxn ang="0">
                  <a:pos x="32" y="28"/>
                </a:cxn>
                <a:cxn ang="0">
                  <a:pos x="30" y="42"/>
                </a:cxn>
                <a:cxn ang="0">
                  <a:pos x="26" y="56"/>
                </a:cxn>
                <a:cxn ang="0">
                  <a:pos x="22" y="64"/>
                </a:cxn>
                <a:cxn ang="0">
                  <a:pos x="54" y="64"/>
                </a:cxn>
                <a:cxn ang="0">
                  <a:pos x="54" y="10"/>
                </a:cxn>
                <a:cxn ang="0">
                  <a:pos x="32" y="10"/>
                </a:cxn>
                <a:cxn ang="0">
                  <a:pos x="22" y="0"/>
                </a:cxn>
                <a:cxn ang="0">
                  <a:pos x="66" y="0"/>
                </a:cxn>
                <a:cxn ang="0">
                  <a:pos x="66" y="64"/>
                </a:cxn>
                <a:cxn ang="0">
                  <a:pos x="76" y="64"/>
                </a:cxn>
                <a:cxn ang="0">
                  <a:pos x="76" y="98"/>
                </a:cxn>
                <a:cxn ang="0">
                  <a:pos x="66" y="98"/>
                </a:cxn>
                <a:cxn ang="0">
                  <a:pos x="66" y="76"/>
                </a:cxn>
                <a:cxn ang="0">
                  <a:pos x="10" y="76"/>
                </a:cxn>
                <a:cxn ang="0">
                  <a:pos x="10" y="98"/>
                </a:cxn>
                <a:cxn ang="0">
                  <a:pos x="0" y="98"/>
                </a:cxn>
                <a:cxn ang="0">
                  <a:pos x="0" y="64"/>
                </a:cxn>
                <a:cxn ang="0">
                  <a:pos x="10" y="64"/>
                </a:cxn>
                <a:cxn ang="0">
                  <a:pos x="10" y="64"/>
                </a:cxn>
                <a:cxn ang="0">
                  <a:pos x="16" y="54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0" y="26"/>
                </a:cxn>
                <a:cxn ang="0">
                  <a:pos x="22" y="8"/>
                </a:cxn>
                <a:cxn ang="0">
                  <a:pos x="22" y="0"/>
                </a:cxn>
              </a:cxnLst>
              <a:rect l="0" t="0" r="r" b="b"/>
              <a:pathLst>
                <a:path w="76" h="98">
                  <a:moveTo>
                    <a:pt x="32" y="10"/>
                  </a:moveTo>
                  <a:lnTo>
                    <a:pt x="32" y="10"/>
                  </a:lnTo>
                  <a:lnTo>
                    <a:pt x="32" y="28"/>
                  </a:lnTo>
                  <a:lnTo>
                    <a:pt x="30" y="42"/>
                  </a:lnTo>
                  <a:lnTo>
                    <a:pt x="26" y="56"/>
                  </a:lnTo>
                  <a:lnTo>
                    <a:pt x="22" y="64"/>
                  </a:lnTo>
                  <a:lnTo>
                    <a:pt x="54" y="64"/>
                  </a:lnTo>
                  <a:lnTo>
                    <a:pt x="54" y="10"/>
                  </a:lnTo>
                  <a:lnTo>
                    <a:pt x="32" y="10"/>
                  </a:lnTo>
                  <a:close/>
                  <a:moveTo>
                    <a:pt x="22" y="0"/>
                  </a:moveTo>
                  <a:lnTo>
                    <a:pt x="66" y="0"/>
                  </a:lnTo>
                  <a:lnTo>
                    <a:pt x="66" y="64"/>
                  </a:lnTo>
                  <a:lnTo>
                    <a:pt x="76" y="64"/>
                  </a:lnTo>
                  <a:lnTo>
                    <a:pt x="76" y="98"/>
                  </a:lnTo>
                  <a:lnTo>
                    <a:pt x="66" y="98"/>
                  </a:lnTo>
                  <a:lnTo>
                    <a:pt x="66" y="76"/>
                  </a:lnTo>
                  <a:lnTo>
                    <a:pt x="10" y="76"/>
                  </a:lnTo>
                  <a:lnTo>
                    <a:pt x="10" y="98"/>
                  </a:lnTo>
                  <a:lnTo>
                    <a:pt x="0" y="98"/>
                  </a:lnTo>
                  <a:lnTo>
                    <a:pt x="0" y="64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6" y="54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6"/>
                  </a:lnTo>
                  <a:lnTo>
                    <a:pt x="22" y="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8"/>
            <p:cNvSpPr>
              <a:spLocks/>
            </p:cNvSpPr>
            <p:nvPr/>
          </p:nvSpPr>
          <p:spPr bwMode="auto">
            <a:xfrm>
              <a:off x="755332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10" y="10"/>
                </a:cxn>
                <a:cxn ang="0">
                  <a:pos x="10" y="32"/>
                </a:cxn>
                <a:cxn ang="0">
                  <a:pos x="54" y="32"/>
                </a:cxn>
                <a:cxn ang="0">
                  <a:pos x="54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54" y="64"/>
                </a:cxn>
                <a:cxn ang="0">
                  <a:pos x="54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10" y="10"/>
                  </a:lnTo>
                  <a:lnTo>
                    <a:pt x="10" y="32"/>
                  </a:lnTo>
                  <a:lnTo>
                    <a:pt x="54" y="32"/>
                  </a:lnTo>
                  <a:lnTo>
                    <a:pt x="54" y="44"/>
                  </a:lnTo>
                  <a:lnTo>
                    <a:pt x="10" y="44"/>
                  </a:lnTo>
                  <a:lnTo>
                    <a:pt x="10" y="64"/>
                  </a:lnTo>
                  <a:lnTo>
                    <a:pt x="54" y="64"/>
                  </a:lnTo>
                  <a:lnTo>
                    <a:pt x="5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9"/>
            <p:cNvSpPr>
              <a:spLocks noEditPoints="1"/>
            </p:cNvSpPr>
            <p:nvPr/>
          </p:nvSpPr>
          <p:spPr bwMode="auto">
            <a:xfrm>
              <a:off x="7677150" y="4298950"/>
              <a:ext cx="88900" cy="120650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4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20" y="10"/>
                </a:cxn>
                <a:cxn ang="0">
                  <a:pos x="12" y="10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6" y="22"/>
                </a:cxn>
                <a:cxn ang="0">
                  <a:pos x="56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50" y="36"/>
                </a:cxn>
                <a:cxn ang="0">
                  <a:pos x="46" y="38"/>
                </a:cxn>
                <a:cxn ang="0">
                  <a:pos x="46" y="3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12" y="10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20" y="10"/>
                  </a:lnTo>
                  <a:lnTo>
                    <a:pt x="12" y="10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20"/>
            <p:cNvSpPr>
              <a:spLocks noEditPoints="1"/>
            </p:cNvSpPr>
            <p:nvPr/>
          </p:nvSpPr>
          <p:spPr bwMode="auto">
            <a:xfrm>
              <a:off x="7772400" y="4298950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0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6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0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6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21"/>
            <p:cNvSpPr>
              <a:spLocks/>
            </p:cNvSpPr>
            <p:nvPr/>
          </p:nvSpPr>
          <p:spPr bwMode="auto">
            <a:xfrm>
              <a:off x="7912100" y="4298950"/>
              <a:ext cx="101600" cy="1206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4" y="0"/>
                </a:cxn>
                <a:cxn ang="0">
                  <a:pos x="64" y="76"/>
                </a:cxn>
                <a:cxn ang="0">
                  <a:pos x="54" y="76"/>
                </a:cxn>
                <a:cxn ang="0">
                  <a:pos x="54" y="10"/>
                </a:cxn>
                <a:cxn ang="0">
                  <a:pos x="20" y="10"/>
                </a:cxn>
                <a:cxn ang="0">
                  <a:pos x="20" y="44"/>
                </a:cxn>
                <a:cxn ang="0">
                  <a:pos x="20" y="44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18" y="68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12" y="76"/>
                </a:cxn>
                <a:cxn ang="0">
                  <a:pos x="6" y="76"/>
                </a:cxn>
                <a:cxn ang="0">
                  <a:pos x="6" y="7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2" y="64"/>
                </a:cxn>
                <a:cxn ang="0">
                  <a:pos x="2" y="64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0" y="62"/>
                </a:cxn>
                <a:cxn ang="0">
                  <a:pos x="10" y="58"/>
                </a:cxn>
                <a:cxn ang="0">
                  <a:pos x="10" y="44"/>
                </a:cxn>
                <a:cxn ang="0">
                  <a:pos x="10" y="0"/>
                </a:cxn>
              </a:cxnLst>
              <a:rect l="0" t="0" r="r" b="b"/>
              <a:pathLst>
                <a:path w="64" h="76">
                  <a:moveTo>
                    <a:pt x="10" y="0"/>
                  </a:moveTo>
                  <a:lnTo>
                    <a:pt x="64" y="0"/>
                  </a:lnTo>
                  <a:lnTo>
                    <a:pt x="64" y="76"/>
                  </a:lnTo>
                  <a:lnTo>
                    <a:pt x="54" y="76"/>
                  </a:lnTo>
                  <a:lnTo>
                    <a:pt x="54" y="10"/>
                  </a:lnTo>
                  <a:lnTo>
                    <a:pt x="20" y="10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18" y="68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2" y="76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0" y="62"/>
                  </a:lnTo>
                  <a:lnTo>
                    <a:pt x="10" y="58"/>
                  </a:lnTo>
                  <a:lnTo>
                    <a:pt x="10" y="4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22"/>
            <p:cNvSpPr>
              <a:spLocks noEditPoints="1"/>
            </p:cNvSpPr>
            <p:nvPr/>
          </p:nvSpPr>
          <p:spPr bwMode="auto">
            <a:xfrm>
              <a:off x="8061325" y="4298950"/>
              <a:ext cx="85725" cy="120650"/>
            </a:xfrm>
            <a:custGeom>
              <a:avLst/>
              <a:gdLst/>
              <a:ahLst/>
              <a:cxnLst>
                <a:cxn ang="0">
                  <a:pos x="10" y="64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0" y="60"/>
                </a:cxn>
                <a:cxn ang="0">
                  <a:pos x="40" y="60"/>
                </a:cxn>
                <a:cxn ang="0">
                  <a:pos x="42" y="58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42" y="50"/>
                </a:cxn>
                <a:cxn ang="0">
                  <a:pos x="38" y="46"/>
                </a:cxn>
                <a:cxn ang="0">
                  <a:pos x="38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48" y="38"/>
                </a:cxn>
                <a:cxn ang="0">
                  <a:pos x="52" y="46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2" y="62"/>
                </a:cxn>
                <a:cxn ang="0">
                  <a:pos x="50" y="66"/>
                </a:cxn>
                <a:cxn ang="0">
                  <a:pos x="50" y="66"/>
                </a:cxn>
                <a:cxn ang="0">
                  <a:pos x="46" y="72"/>
                </a:cxn>
                <a:cxn ang="0">
                  <a:pos x="42" y="74"/>
                </a:cxn>
                <a:cxn ang="0">
                  <a:pos x="42" y="74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64"/>
                  </a:moveTo>
                  <a:lnTo>
                    <a:pt x="26" y="64"/>
                  </a:lnTo>
                  <a:lnTo>
                    <a:pt x="26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0" y="60"/>
                  </a:lnTo>
                  <a:lnTo>
                    <a:pt x="40" y="60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0" y="44"/>
                  </a:lnTo>
                  <a:lnTo>
                    <a:pt x="10" y="64"/>
                  </a:lnTo>
                  <a:close/>
                  <a:moveTo>
                    <a:pt x="0" y="0"/>
                  </a:moveTo>
                  <a:lnTo>
                    <a:pt x="10" y="0"/>
                  </a:lnTo>
                  <a:lnTo>
                    <a:pt x="10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2" y="46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2"/>
                  </a:lnTo>
                  <a:lnTo>
                    <a:pt x="50" y="66"/>
                  </a:lnTo>
                  <a:lnTo>
                    <a:pt x="50" y="66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23"/>
            <p:cNvSpPr>
              <a:spLocks/>
            </p:cNvSpPr>
            <p:nvPr/>
          </p:nvSpPr>
          <p:spPr bwMode="auto">
            <a:xfrm>
              <a:off x="81946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44" y="32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2"/>
                  </a:lnTo>
                  <a:lnTo>
                    <a:pt x="44" y="32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24"/>
            <p:cNvSpPr>
              <a:spLocks noEditPoints="1"/>
            </p:cNvSpPr>
            <p:nvPr/>
          </p:nvSpPr>
          <p:spPr bwMode="auto">
            <a:xfrm>
              <a:off x="8312150" y="4298950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0"/>
                </a:cxn>
                <a:cxn ang="0">
                  <a:pos x="26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8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0"/>
                  </a:lnTo>
                  <a:lnTo>
                    <a:pt x="26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8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25"/>
            <p:cNvSpPr>
              <a:spLocks noEditPoints="1"/>
            </p:cNvSpPr>
            <p:nvPr/>
          </p:nvSpPr>
          <p:spPr bwMode="auto">
            <a:xfrm>
              <a:off x="8467725" y="4298950"/>
              <a:ext cx="85725" cy="12065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6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30" y="32"/>
                </a:cxn>
                <a:cxn ang="0">
                  <a:pos x="42" y="32"/>
                </a:cxn>
                <a:cxn ang="0">
                  <a:pos x="42" y="10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34" y="4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20" y="56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6" y="60"/>
                </a:cxn>
                <a:cxn ang="0">
                  <a:pos x="6" y="60"/>
                </a:cxn>
                <a:cxn ang="0">
                  <a:pos x="10" y="52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0" y="3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0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</a:cxnLst>
              <a:rect l="0" t="0" r="r" b="b"/>
              <a:pathLst>
                <a:path w="54" h="76">
                  <a:moveTo>
                    <a:pt x="42" y="10"/>
                  </a:moveTo>
                  <a:lnTo>
                    <a:pt x="30" y="10"/>
                  </a:lnTo>
                  <a:lnTo>
                    <a:pt x="3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4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6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0" y="32"/>
                  </a:lnTo>
                  <a:lnTo>
                    <a:pt x="42" y="32"/>
                  </a:lnTo>
                  <a:lnTo>
                    <a:pt x="42" y="10"/>
                  </a:lnTo>
                  <a:close/>
                  <a:moveTo>
                    <a:pt x="42" y="76"/>
                  </a:moveTo>
                  <a:lnTo>
                    <a:pt x="42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0" y="56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26"/>
            <p:cNvSpPr>
              <a:spLocks/>
            </p:cNvSpPr>
            <p:nvPr/>
          </p:nvSpPr>
          <p:spPr bwMode="auto">
            <a:xfrm>
              <a:off x="8664575" y="4298950"/>
              <a:ext cx="85725" cy="120650"/>
            </a:xfrm>
            <a:custGeom>
              <a:avLst/>
              <a:gdLst/>
              <a:ahLst/>
              <a:cxnLst>
                <a:cxn ang="0">
                  <a:pos x="42" y="54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0" y="64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38" y="74"/>
                </a:cxn>
                <a:cxn ang="0">
                  <a:pos x="28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6" y="74"/>
                </a:cxn>
                <a:cxn ang="0">
                  <a:pos x="12" y="70"/>
                </a:cxn>
                <a:cxn ang="0">
                  <a:pos x="8" y="66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2" y="54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2"/>
                </a:cxn>
                <a:cxn ang="0">
                  <a:pos x="4" y="16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2" y="14"/>
                </a:cxn>
                <a:cxn ang="0">
                  <a:pos x="54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2" y="5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20" y="64"/>
                </a:cxn>
                <a:cxn ang="0">
                  <a:pos x="28" y="64"/>
                </a:cxn>
                <a:cxn ang="0">
                  <a:pos x="28" y="64"/>
                </a:cxn>
                <a:cxn ang="0">
                  <a:pos x="32" y="64"/>
                </a:cxn>
                <a:cxn ang="0">
                  <a:pos x="36" y="62"/>
                </a:cxn>
                <a:cxn ang="0">
                  <a:pos x="36" y="62"/>
                </a:cxn>
                <a:cxn ang="0">
                  <a:pos x="40" y="58"/>
                </a:cxn>
                <a:cxn ang="0">
                  <a:pos x="42" y="54"/>
                </a:cxn>
                <a:cxn ang="0">
                  <a:pos x="42" y="54"/>
                </a:cxn>
              </a:cxnLst>
              <a:rect l="0" t="0" r="r" b="b"/>
              <a:pathLst>
                <a:path w="54" h="76">
                  <a:moveTo>
                    <a:pt x="42" y="54"/>
                  </a:moveTo>
                  <a:lnTo>
                    <a:pt x="54" y="54"/>
                  </a:lnTo>
                  <a:lnTo>
                    <a:pt x="54" y="54"/>
                  </a:lnTo>
                  <a:lnTo>
                    <a:pt x="50" y="6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38" y="74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6" y="74"/>
                  </a:lnTo>
                  <a:lnTo>
                    <a:pt x="12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2"/>
                  </a:lnTo>
                  <a:lnTo>
                    <a:pt x="4" y="1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2" y="14"/>
                  </a:lnTo>
                  <a:lnTo>
                    <a:pt x="54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20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32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40" y="58"/>
                  </a:lnTo>
                  <a:lnTo>
                    <a:pt x="42" y="54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27"/>
            <p:cNvSpPr>
              <a:spLocks/>
            </p:cNvSpPr>
            <p:nvPr/>
          </p:nvSpPr>
          <p:spPr bwMode="auto">
            <a:xfrm>
              <a:off x="8797925" y="4298950"/>
              <a:ext cx="88900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56" y="32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56" y="64"/>
                </a:cxn>
                <a:cxn ang="0">
                  <a:pos x="56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0" y="76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12" y="10"/>
                  </a:lnTo>
                  <a:lnTo>
                    <a:pt x="12" y="32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4"/>
                  </a:lnTo>
                  <a:lnTo>
                    <a:pt x="56" y="64"/>
                  </a:lnTo>
                  <a:lnTo>
                    <a:pt x="56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28"/>
            <p:cNvSpPr>
              <a:spLocks/>
            </p:cNvSpPr>
            <p:nvPr/>
          </p:nvSpPr>
          <p:spPr bwMode="auto">
            <a:xfrm>
              <a:off x="8909050" y="4298950"/>
              <a:ext cx="85725" cy="120650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32" y="10"/>
                </a:cxn>
                <a:cxn ang="0">
                  <a:pos x="32" y="76"/>
                </a:cxn>
                <a:cxn ang="0">
                  <a:pos x="22" y="76"/>
                </a:cxn>
              </a:cxnLst>
              <a:rect l="0" t="0" r="r" b="b"/>
              <a:pathLst>
                <a:path w="54" h="76">
                  <a:moveTo>
                    <a:pt x="22" y="76"/>
                  </a:moveTo>
                  <a:lnTo>
                    <a:pt x="22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32" y="10"/>
                  </a:lnTo>
                  <a:lnTo>
                    <a:pt x="32" y="76"/>
                  </a:lnTo>
                  <a:lnTo>
                    <a:pt x="2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29"/>
            <p:cNvSpPr>
              <a:spLocks noEditPoints="1"/>
            </p:cNvSpPr>
            <p:nvPr/>
          </p:nvSpPr>
          <p:spPr bwMode="auto">
            <a:xfrm>
              <a:off x="9042400" y="4298950"/>
              <a:ext cx="85725" cy="120650"/>
            </a:xfrm>
            <a:custGeom>
              <a:avLst/>
              <a:gdLst/>
              <a:ahLst/>
              <a:cxnLst>
                <a:cxn ang="0">
                  <a:pos x="12" y="64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2" y="60"/>
                </a:cxn>
                <a:cxn ang="0">
                  <a:pos x="42" y="60"/>
                </a:cxn>
                <a:cxn ang="0">
                  <a:pos x="44" y="58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42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48" y="38"/>
                </a:cxn>
                <a:cxn ang="0">
                  <a:pos x="54" y="46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4" y="62"/>
                </a:cxn>
                <a:cxn ang="0">
                  <a:pos x="52" y="66"/>
                </a:cxn>
                <a:cxn ang="0">
                  <a:pos x="52" y="66"/>
                </a:cxn>
                <a:cxn ang="0">
                  <a:pos x="48" y="72"/>
                </a:cxn>
                <a:cxn ang="0">
                  <a:pos x="44" y="74"/>
                </a:cxn>
                <a:cxn ang="0">
                  <a:pos x="44" y="74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2" y="64"/>
                  </a:moveTo>
                  <a:lnTo>
                    <a:pt x="26" y="64"/>
                  </a:lnTo>
                  <a:lnTo>
                    <a:pt x="26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2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2" y="44"/>
                  </a:lnTo>
                  <a:lnTo>
                    <a:pt x="12" y="64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40" y="34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4" y="46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4" y="62"/>
                  </a:lnTo>
                  <a:lnTo>
                    <a:pt x="52" y="66"/>
                  </a:lnTo>
                  <a:lnTo>
                    <a:pt x="52" y="66"/>
                  </a:lnTo>
                  <a:lnTo>
                    <a:pt x="48" y="72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30"/>
            <p:cNvSpPr>
              <a:spLocks/>
            </p:cNvSpPr>
            <p:nvPr/>
          </p:nvSpPr>
          <p:spPr bwMode="auto">
            <a:xfrm>
              <a:off x="9239250" y="4298950"/>
              <a:ext cx="10477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4"/>
                </a:cxn>
                <a:cxn ang="0">
                  <a:pos x="44" y="64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64"/>
                </a:cxn>
                <a:cxn ang="0">
                  <a:pos x="66" y="64"/>
                </a:cxn>
                <a:cxn ang="0">
                  <a:pos x="66" y="98"/>
                </a:cxn>
                <a:cxn ang="0">
                  <a:pos x="54" y="98"/>
                </a:cxn>
                <a:cxn ang="0">
                  <a:pos x="54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66" h="98">
                  <a:moveTo>
                    <a:pt x="0" y="0"/>
                  </a:moveTo>
                  <a:lnTo>
                    <a:pt x="12" y="0"/>
                  </a:lnTo>
                  <a:lnTo>
                    <a:pt x="12" y="64"/>
                  </a:lnTo>
                  <a:lnTo>
                    <a:pt x="44" y="6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64"/>
                  </a:lnTo>
                  <a:lnTo>
                    <a:pt x="66" y="64"/>
                  </a:lnTo>
                  <a:lnTo>
                    <a:pt x="66" y="98"/>
                  </a:lnTo>
                  <a:lnTo>
                    <a:pt x="54" y="98"/>
                  </a:lnTo>
                  <a:lnTo>
                    <a:pt x="54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31"/>
            <p:cNvSpPr>
              <a:spLocks/>
            </p:cNvSpPr>
            <p:nvPr/>
          </p:nvSpPr>
          <p:spPr bwMode="auto">
            <a:xfrm>
              <a:off x="9375775" y="4298950"/>
              <a:ext cx="88900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56" y="32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56" y="64"/>
                </a:cxn>
                <a:cxn ang="0">
                  <a:pos x="56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0" y="76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12" y="10"/>
                  </a:lnTo>
                  <a:lnTo>
                    <a:pt x="12" y="32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4"/>
                  </a:lnTo>
                  <a:lnTo>
                    <a:pt x="56" y="64"/>
                  </a:lnTo>
                  <a:lnTo>
                    <a:pt x="56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32"/>
            <p:cNvSpPr>
              <a:spLocks/>
            </p:cNvSpPr>
            <p:nvPr/>
          </p:nvSpPr>
          <p:spPr bwMode="auto">
            <a:xfrm>
              <a:off x="95027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44" y="32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2"/>
                  </a:lnTo>
                  <a:lnTo>
                    <a:pt x="44" y="32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33"/>
            <p:cNvSpPr>
              <a:spLocks/>
            </p:cNvSpPr>
            <p:nvPr/>
          </p:nvSpPr>
          <p:spPr bwMode="auto">
            <a:xfrm>
              <a:off x="9620250" y="4298950"/>
              <a:ext cx="88900" cy="120650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34" y="10"/>
                </a:cxn>
                <a:cxn ang="0">
                  <a:pos x="34" y="76"/>
                </a:cxn>
                <a:cxn ang="0">
                  <a:pos x="22" y="76"/>
                </a:cxn>
              </a:cxnLst>
              <a:rect l="0" t="0" r="r" b="b"/>
              <a:pathLst>
                <a:path w="56" h="76">
                  <a:moveTo>
                    <a:pt x="22" y="76"/>
                  </a:moveTo>
                  <a:lnTo>
                    <a:pt x="22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34" y="10"/>
                  </a:lnTo>
                  <a:lnTo>
                    <a:pt x="34" y="76"/>
                  </a:lnTo>
                  <a:lnTo>
                    <a:pt x="2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34"/>
            <p:cNvSpPr>
              <a:spLocks noEditPoints="1"/>
            </p:cNvSpPr>
            <p:nvPr/>
          </p:nvSpPr>
          <p:spPr bwMode="auto">
            <a:xfrm>
              <a:off x="9756775" y="4298950"/>
              <a:ext cx="85725" cy="120650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0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0" y="28"/>
                </a:cxn>
                <a:cxn ang="0">
                  <a:pos x="40" y="28"/>
                </a:cxn>
                <a:cxn ang="0">
                  <a:pos x="42" y="24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8" y="12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0" y="10"/>
                  </a:moveTo>
                  <a:lnTo>
                    <a:pt x="1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0" y="10"/>
                  </a:lnTo>
                  <a:lnTo>
                    <a:pt x="10" y="10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35"/>
            <p:cNvSpPr>
              <a:spLocks noEditPoints="1"/>
            </p:cNvSpPr>
            <p:nvPr/>
          </p:nvSpPr>
          <p:spPr bwMode="auto">
            <a:xfrm>
              <a:off x="9880600" y="4298950"/>
              <a:ext cx="104775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0"/>
                </a:cxn>
                <a:cxn ang="0">
                  <a:pos x="32" y="64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4"/>
                </a:cxn>
                <a:cxn ang="0">
                  <a:pos x="32" y="10"/>
                </a:cxn>
                <a:cxn ang="0">
                  <a:pos x="22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2" y="20"/>
                </a:cxn>
                <a:cxn ang="0">
                  <a:pos x="10" y="10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20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6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2" y="12"/>
                  </a:lnTo>
                  <a:lnTo>
                    <a:pt x="18" y="14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2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36"/>
            <p:cNvSpPr>
              <a:spLocks noEditPoints="1"/>
            </p:cNvSpPr>
            <p:nvPr/>
          </p:nvSpPr>
          <p:spPr bwMode="auto">
            <a:xfrm>
              <a:off x="10026650" y="4298950"/>
              <a:ext cx="85725" cy="120650"/>
            </a:xfrm>
            <a:custGeom>
              <a:avLst/>
              <a:gdLst/>
              <a:ahLst/>
              <a:cxnLst>
                <a:cxn ang="0">
                  <a:pos x="10" y="64"/>
                </a:cxn>
                <a:cxn ang="0">
                  <a:pos x="24" y="64"/>
                </a:cxn>
                <a:cxn ang="0">
                  <a:pos x="34" y="64"/>
                </a:cxn>
                <a:cxn ang="0">
                  <a:pos x="40" y="62"/>
                </a:cxn>
                <a:cxn ang="0">
                  <a:pos x="42" y="54"/>
                </a:cxn>
                <a:cxn ang="0">
                  <a:pos x="42" y="48"/>
                </a:cxn>
                <a:cxn ang="0">
                  <a:pos x="36" y="44"/>
                </a:cxn>
                <a:cxn ang="0">
                  <a:pos x="22" y="44"/>
                </a:cxn>
                <a:cxn ang="0">
                  <a:pos x="10" y="10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0"/>
                </a:cxn>
                <a:cxn ang="0">
                  <a:pos x="40" y="28"/>
                </a:cxn>
                <a:cxn ang="0">
                  <a:pos x="42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0"/>
                </a:cxn>
                <a:cxn ang="0">
                  <a:pos x="20" y="10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38" y="0"/>
                </a:cxn>
                <a:cxn ang="0">
                  <a:pos x="46" y="4"/>
                </a:cxn>
                <a:cxn ang="0">
                  <a:pos x="52" y="10"/>
                </a:cxn>
                <a:cxn ang="0">
                  <a:pos x="54" y="20"/>
                </a:cxn>
                <a:cxn ang="0">
                  <a:pos x="52" y="24"/>
                </a:cxn>
                <a:cxn ang="0">
                  <a:pos x="50" y="30"/>
                </a:cxn>
                <a:cxn ang="0">
                  <a:pos x="44" y="36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4"/>
                </a:cxn>
                <a:cxn ang="0">
                  <a:pos x="52" y="64"/>
                </a:cxn>
                <a:cxn ang="0">
                  <a:pos x="50" y="68"/>
                </a:cxn>
                <a:cxn ang="0">
                  <a:pos x="46" y="72"/>
                </a:cxn>
                <a:cxn ang="0">
                  <a:pos x="36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22" y="44"/>
                  </a:lnTo>
                  <a:lnTo>
                    <a:pt x="10" y="44"/>
                  </a:lnTo>
                  <a:close/>
                  <a:moveTo>
                    <a:pt x="10" y="10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20" y="10"/>
                  </a:lnTo>
                  <a:lnTo>
                    <a:pt x="10" y="10"/>
                  </a:lnTo>
                  <a:close/>
                  <a:moveTo>
                    <a:pt x="0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37"/>
            <p:cNvSpPr>
              <a:spLocks noEditPoints="1"/>
            </p:cNvSpPr>
            <p:nvPr/>
          </p:nvSpPr>
          <p:spPr bwMode="auto">
            <a:xfrm>
              <a:off x="7134225" y="4524375"/>
              <a:ext cx="104775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20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38"/>
            <p:cNvSpPr>
              <a:spLocks noEditPoints="1"/>
            </p:cNvSpPr>
            <p:nvPr/>
          </p:nvSpPr>
          <p:spPr bwMode="auto">
            <a:xfrm>
              <a:off x="7280275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6" y="66"/>
                </a:cxn>
                <a:cxn ang="0">
                  <a:pos x="26" y="66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0" y="62"/>
                </a:cxn>
                <a:cxn ang="0">
                  <a:pos x="40" y="62"/>
                </a:cxn>
                <a:cxn ang="0">
                  <a:pos x="42" y="58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42" y="50"/>
                </a:cxn>
                <a:cxn ang="0">
                  <a:pos x="38" y="46"/>
                </a:cxn>
                <a:cxn ang="0">
                  <a:pos x="38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0" y="44"/>
                </a:cxn>
                <a:cxn ang="0">
                  <a:pos x="10" y="66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42" y="12"/>
                </a:cxn>
                <a:cxn ang="0">
                  <a:pos x="10" y="12"/>
                </a:cxn>
                <a:cxn ang="0">
                  <a:pos x="10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6" y="34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38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2" y="48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2" y="62"/>
                </a:cxn>
                <a:cxn ang="0">
                  <a:pos x="50" y="68"/>
                </a:cxn>
                <a:cxn ang="0">
                  <a:pos x="50" y="68"/>
                </a:cxn>
                <a:cxn ang="0">
                  <a:pos x="46" y="72"/>
                </a:cxn>
                <a:cxn ang="0">
                  <a:pos x="42" y="74"/>
                </a:cxn>
                <a:cxn ang="0">
                  <a:pos x="42" y="74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66"/>
                  </a:moveTo>
                  <a:lnTo>
                    <a:pt x="26" y="66"/>
                  </a:lnTo>
                  <a:lnTo>
                    <a:pt x="2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0" y="44"/>
                  </a:lnTo>
                  <a:lnTo>
                    <a:pt x="10" y="66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42" y="12"/>
                  </a:lnTo>
                  <a:lnTo>
                    <a:pt x="10" y="12"/>
                  </a:lnTo>
                  <a:lnTo>
                    <a:pt x="10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6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38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2" y="48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2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39"/>
            <p:cNvSpPr>
              <a:spLocks noEditPoints="1"/>
            </p:cNvSpPr>
            <p:nvPr/>
          </p:nvSpPr>
          <p:spPr bwMode="auto">
            <a:xfrm>
              <a:off x="7413625" y="4524375"/>
              <a:ext cx="85725" cy="120650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2" y="12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2" y="12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2" y="12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40"/>
            <p:cNvSpPr>
              <a:spLocks noEditPoints="1"/>
            </p:cNvSpPr>
            <p:nvPr/>
          </p:nvSpPr>
          <p:spPr bwMode="auto">
            <a:xfrm>
              <a:off x="7508875" y="4524375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6" y="54"/>
                </a:cxn>
                <a:cxn ang="0">
                  <a:pos x="20" y="54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6" y="54"/>
                  </a:lnTo>
                  <a:lnTo>
                    <a:pt x="20" y="54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41"/>
            <p:cNvSpPr>
              <a:spLocks/>
            </p:cNvSpPr>
            <p:nvPr/>
          </p:nvSpPr>
          <p:spPr bwMode="auto">
            <a:xfrm>
              <a:off x="7661275" y="4524375"/>
              <a:ext cx="69850" cy="12065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" y="12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38" y="6"/>
                </a:cxn>
                <a:cxn ang="0">
                  <a:pos x="42" y="12"/>
                </a:cxn>
                <a:cxn ang="0">
                  <a:pos x="44" y="20"/>
                </a:cxn>
                <a:cxn ang="0">
                  <a:pos x="40" y="28"/>
                </a:cxn>
                <a:cxn ang="0">
                  <a:pos x="36" y="32"/>
                </a:cxn>
                <a:cxn ang="0">
                  <a:pos x="30" y="36"/>
                </a:cxn>
                <a:cxn ang="0">
                  <a:pos x="40" y="44"/>
                </a:cxn>
                <a:cxn ang="0">
                  <a:pos x="42" y="48"/>
                </a:cxn>
                <a:cxn ang="0">
                  <a:pos x="44" y="54"/>
                </a:cxn>
                <a:cxn ang="0">
                  <a:pos x="38" y="70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8" y="72"/>
                </a:cxn>
                <a:cxn ang="0">
                  <a:pos x="4" y="66"/>
                </a:cxn>
                <a:cxn ang="0">
                  <a:pos x="12" y="54"/>
                </a:cxn>
                <a:cxn ang="0">
                  <a:pos x="12" y="60"/>
                </a:cxn>
                <a:cxn ang="0">
                  <a:pos x="16" y="64"/>
                </a:cxn>
                <a:cxn ang="0">
                  <a:pos x="22" y="66"/>
                </a:cxn>
                <a:cxn ang="0">
                  <a:pos x="30" y="62"/>
                </a:cxn>
                <a:cxn ang="0">
                  <a:pos x="32" y="58"/>
                </a:cxn>
                <a:cxn ang="0">
                  <a:pos x="32" y="54"/>
                </a:cxn>
                <a:cxn ang="0">
                  <a:pos x="30" y="46"/>
                </a:cxn>
                <a:cxn ang="0">
                  <a:pos x="28" y="44"/>
                </a:cxn>
                <a:cxn ang="0">
                  <a:pos x="22" y="44"/>
                </a:cxn>
                <a:cxn ang="0">
                  <a:pos x="24" y="32"/>
                </a:cxn>
                <a:cxn ang="0">
                  <a:pos x="28" y="32"/>
                </a:cxn>
                <a:cxn ang="0">
                  <a:pos x="30" y="30"/>
                </a:cxn>
                <a:cxn ang="0">
                  <a:pos x="32" y="22"/>
                </a:cxn>
                <a:cxn ang="0">
                  <a:pos x="32" y="18"/>
                </a:cxn>
                <a:cxn ang="0">
                  <a:pos x="30" y="14"/>
                </a:cxn>
                <a:cxn ang="0">
                  <a:pos x="22" y="12"/>
                </a:cxn>
                <a:cxn ang="0">
                  <a:pos x="18" y="12"/>
                </a:cxn>
                <a:cxn ang="0">
                  <a:pos x="12" y="18"/>
                </a:cxn>
                <a:cxn ang="0">
                  <a:pos x="12" y="22"/>
                </a:cxn>
              </a:cxnLst>
              <a:rect l="0" t="0" r="r" b="b"/>
              <a:pathLst>
                <a:path w="44" h="76">
                  <a:moveTo>
                    <a:pt x="12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2" y="24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6" y="32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42" y="48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2" y="64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14" y="76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4" y="66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2" y="5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8" y="44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42"/>
            <p:cNvSpPr>
              <a:spLocks noEditPoints="1"/>
            </p:cNvSpPr>
            <p:nvPr/>
          </p:nvSpPr>
          <p:spPr bwMode="auto">
            <a:xfrm>
              <a:off x="7778750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43"/>
            <p:cNvSpPr>
              <a:spLocks noEditPoints="1"/>
            </p:cNvSpPr>
            <p:nvPr/>
          </p:nvSpPr>
          <p:spPr bwMode="auto">
            <a:xfrm>
              <a:off x="7924800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4" y="66"/>
                </a:cxn>
                <a:cxn ang="0">
                  <a:pos x="36" y="66"/>
                </a:cxn>
                <a:cxn ang="0">
                  <a:pos x="40" y="62"/>
                </a:cxn>
                <a:cxn ang="0">
                  <a:pos x="44" y="56"/>
                </a:cxn>
                <a:cxn ang="0">
                  <a:pos x="42" y="48"/>
                </a:cxn>
                <a:cxn ang="0">
                  <a:pos x="36" y="46"/>
                </a:cxn>
                <a:cxn ang="0">
                  <a:pos x="22" y="44"/>
                </a:cxn>
                <a:cxn ang="0">
                  <a:pos x="10" y="12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2"/>
                </a:cxn>
                <a:cxn ang="0">
                  <a:pos x="40" y="30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2" y="12"/>
                </a:cxn>
                <a:cxn ang="0">
                  <a:pos x="54" y="20"/>
                </a:cxn>
                <a:cxn ang="0">
                  <a:pos x="54" y="26"/>
                </a:cxn>
                <a:cxn ang="0">
                  <a:pos x="52" y="30"/>
                </a:cxn>
                <a:cxn ang="0">
                  <a:pos x="44" y="38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6"/>
                </a:cxn>
                <a:cxn ang="0">
                  <a:pos x="52" y="64"/>
                </a:cxn>
                <a:cxn ang="0">
                  <a:pos x="50" y="70"/>
                </a:cxn>
                <a:cxn ang="0">
                  <a:pos x="46" y="72"/>
                </a:cxn>
                <a:cxn ang="0">
                  <a:pos x="38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22" y="44"/>
                  </a:lnTo>
                  <a:lnTo>
                    <a:pt x="10" y="44"/>
                  </a:lnTo>
                  <a:close/>
                  <a:moveTo>
                    <a:pt x="10" y="12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26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50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44"/>
            <p:cNvSpPr>
              <a:spLocks noEditPoints="1"/>
            </p:cNvSpPr>
            <p:nvPr/>
          </p:nvSpPr>
          <p:spPr bwMode="auto">
            <a:xfrm>
              <a:off x="8032750" y="4524375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6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8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2"/>
                  </a:lnTo>
                  <a:lnTo>
                    <a:pt x="26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8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45"/>
            <p:cNvSpPr>
              <a:spLocks/>
            </p:cNvSpPr>
            <p:nvPr/>
          </p:nvSpPr>
          <p:spPr bwMode="auto">
            <a:xfrm>
              <a:off x="8188325" y="4524375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42" y="32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10" y="44"/>
                </a:cxn>
                <a:cxn ang="0">
                  <a:pos x="10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42" y="32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lnTo>
                    <a:pt x="42" y="44"/>
                  </a:lnTo>
                  <a:lnTo>
                    <a:pt x="10" y="44"/>
                  </a:lnTo>
                  <a:lnTo>
                    <a:pt x="1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46"/>
            <p:cNvSpPr>
              <a:spLocks/>
            </p:cNvSpPr>
            <p:nvPr/>
          </p:nvSpPr>
          <p:spPr bwMode="auto">
            <a:xfrm>
              <a:off x="8321675" y="4524375"/>
              <a:ext cx="85725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58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18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0" y="0"/>
                  </a:moveTo>
                  <a:lnTo>
                    <a:pt x="12" y="0"/>
                  </a:lnTo>
                  <a:lnTo>
                    <a:pt x="12" y="58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18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47"/>
            <p:cNvSpPr>
              <a:spLocks noEditPoints="1"/>
            </p:cNvSpPr>
            <p:nvPr/>
          </p:nvSpPr>
          <p:spPr bwMode="auto">
            <a:xfrm>
              <a:off x="8458200" y="4524375"/>
              <a:ext cx="85725" cy="120650"/>
            </a:xfrm>
            <a:custGeom>
              <a:avLst/>
              <a:gdLst/>
              <a:ahLst/>
              <a:cxnLst>
                <a:cxn ang="0">
                  <a:pos x="42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0" y="26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30" y="32"/>
                </a:cxn>
                <a:cxn ang="0">
                  <a:pos x="42" y="32"/>
                </a:cxn>
                <a:cxn ang="0">
                  <a:pos x="42" y="12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34" y="4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20" y="58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8" y="62"/>
                </a:cxn>
                <a:cxn ang="0">
                  <a:pos x="8" y="62"/>
                </a:cxn>
                <a:cxn ang="0">
                  <a:pos x="10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6" y="46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2" y="40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</a:cxnLst>
              <a:rect l="0" t="0" r="r" b="b"/>
              <a:pathLst>
                <a:path w="54" h="76">
                  <a:moveTo>
                    <a:pt x="42" y="12"/>
                  </a:moveTo>
                  <a:lnTo>
                    <a:pt x="30" y="12"/>
                  </a:lnTo>
                  <a:lnTo>
                    <a:pt x="30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0" y="32"/>
                  </a:lnTo>
                  <a:lnTo>
                    <a:pt x="42" y="32"/>
                  </a:lnTo>
                  <a:lnTo>
                    <a:pt x="42" y="12"/>
                  </a:lnTo>
                  <a:close/>
                  <a:moveTo>
                    <a:pt x="42" y="76"/>
                  </a:moveTo>
                  <a:lnTo>
                    <a:pt x="42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0" y="58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10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48"/>
            <p:cNvSpPr>
              <a:spLocks/>
            </p:cNvSpPr>
            <p:nvPr/>
          </p:nvSpPr>
          <p:spPr bwMode="auto">
            <a:xfrm>
              <a:off x="8655050" y="4524375"/>
              <a:ext cx="10477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66"/>
                </a:cxn>
                <a:cxn ang="0">
                  <a:pos x="44" y="66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66"/>
                </a:cxn>
                <a:cxn ang="0">
                  <a:pos x="66" y="66"/>
                </a:cxn>
                <a:cxn ang="0">
                  <a:pos x="66" y="98"/>
                </a:cxn>
                <a:cxn ang="0">
                  <a:pos x="54" y="98"/>
                </a:cxn>
                <a:cxn ang="0">
                  <a:pos x="54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66" h="98">
                  <a:moveTo>
                    <a:pt x="0" y="0"/>
                  </a:moveTo>
                  <a:lnTo>
                    <a:pt x="10" y="0"/>
                  </a:lnTo>
                  <a:lnTo>
                    <a:pt x="10" y="66"/>
                  </a:lnTo>
                  <a:lnTo>
                    <a:pt x="44" y="66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66"/>
                  </a:lnTo>
                  <a:lnTo>
                    <a:pt x="66" y="66"/>
                  </a:lnTo>
                  <a:lnTo>
                    <a:pt x="66" y="98"/>
                  </a:lnTo>
                  <a:lnTo>
                    <a:pt x="54" y="98"/>
                  </a:lnTo>
                  <a:lnTo>
                    <a:pt x="54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49"/>
            <p:cNvSpPr>
              <a:spLocks/>
            </p:cNvSpPr>
            <p:nvPr/>
          </p:nvSpPr>
          <p:spPr bwMode="auto">
            <a:xfrm>
              <a:off x="8791575" y="4524375"/>
              <a:ext cx="85725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58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18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0" y="0"/>
                  </a:moveTo>
                  <a:lnTo>
                    <a:pt x="10" y="0"/>
                  </a:lnTo>
                  <a:lnTo>
                    <a:pt x="10" y="58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18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50"/>
            <p:cNvSpPr>
              <a:spLocks noEditPoints="1"/>
            </p:cNvSpPr>
            <p:nvPr/>
          </p:nvSpPr>
          <p:spPr bwMode="auto">
            <a:xfrm>
              <a:off x="8928100" y="4524375"/>
              <a:ext cx="120650" cy="12065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4"/>
                </a:cxn>
                <a:cxn ang="0">
                  <a:pos x="14" y="26"/>
                </a:cxn>
                <a:cxn ang="0">
                  <a:pos x="10" y="38"/>
                </a:cxn>
                <a:cxn ang="0">
                  <a:pos x="12" y="46"/>
                </a:cxn>
                <a:cxn ang="0">
                  <a:pos x="22" y="54"/>
                </a:cxn>
                <a:cxn ang="0">
                  <a:pos x="32" y="54"/>
                </a:cxn>
                <a:cxn ang="0">
                  <a:pos x="42" y="54"/>
                </a:cxn>
                <a:cxn ang="0">
                  <a:pos x="56" y="52"/>
                </a:cxn>
                <a:cxn ang="0">
                  <a:pos x="62" y="48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58" y="26"/>
                </a:cxn>
                <a:cxn ang="0">
                  <a:pos x="42" y="22"/>
                </a:cxn>
                <a:cxn ang="0">
                  <a:pos x="42" y="66"/>
                </a:cxn>
                <a:cxn ang="0">
                  <a:pos x="32" y="76"/>
                </a:cxn>
                <a:cxn ang="0">
                  <a:pos x="32" y="66"/>
                </a:cxn>
                <a:cxn ang="0">
                  <a:pos x="10" y="60"/>
                </a:cxn>
                <a:cxn ang="0">
                  <a:pos x="6" y="5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6" y="20"/>
                </a:cxn>
                <a:cxn ang="0">
                  <a:pos x="16" y="14"/>
                </a:cxn>
                <a:cxn ang="0">
                  <a:pos x="32" y="0"/>
                </a:cxn>
                <a:cxn ang="0">
                  <a:pos x="42" y="12"/>
                </a:cxn>
                <a:cxn ang="0">
                  <a:pos x="58" y="14"/>
                </a:cxn>
                <a:cxn ang="0">
                  <a:pos x="68" y="20"/>
                </a:cxn>
                <a:cxn ang="0">
                  <a:pos x="74" y="28"/>
                </a:cxn>
                <a:cxn ang="0">
                  <a:pos x="76" y="38"/>
                </a:cxn>
                <a:cxn ang="0">
                  <a:pos x="68" y="58"/>
                </a:cxn>
                <a:cxn ang="0">
                  <a:pos x="64" y="60"/>
                </a:cxn>
                <a:cxn ang="0">
                  <a:pos x="42" y="66"/>
                </a:cxn>
              </a:cxnLst>
              <a:rect l="0" t="0" r="r" b="b"/>
              <a:pathLst>
                <a:path w="76" h="76">
                  <a:moveTo>
                    <a:pt x="32" y="54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4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2" y="32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46"/>
                  </a:lnTo>
                  <a:lnTo>
                    <a:pt x="16" y="50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4"/>
                  </a:lnTo>
                  <a:close/>
                  <a:moveTo>
                    <a:pt x="42" y="54"/>
                  </a:moveTo>
                  <a:lnTo>
                    <a:pt x="42" y="54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0"/>
                  </a:lnTo>
                  <a:lnTo>
                    <a:pt x="58" y="26"/>
                  </a:lnTo>
                  <a:lnTo>
                    <a:pt x="52" y="24"/>
                  </a:lnTo>
                  <a:lnTo>
                    <a:pt x="42" y="22"/>
                  </a:lnTo>
                  <a:lnTo>
                    <a:pt x="42" y="54"/>
                  </a:lnTo>
                  <a:close/>
                  <a:moveTo>
                    <a:pt x="42" y="66"/>
                  </a:moveTo>
                  <a:lnTo>
                    <a:pt x="42" y="76"/>
                  </a:lnTo>
                  <a:lnTo>
                    <a:pt x="32" y="76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16" y="64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8" y="14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4" y="2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4" y="48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64" y="60"/>
                  </a:lnTo>
                  <a:lnTo>
                    <a:pt x="58" y="64"/>
                  </a:lnTo>
                  <a:lnTo>
                    <a:pt x="42" y="66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51"/>
            <p:cNvSpPr>
              <a:spLocks noEditPoints="1"/>
            </p:cNvSpPr>
            <p:nvPr/>
          </p:nvSpPr>
          <p:spPr bwMode="auto">
            <a:xfrm>
              <a:off x="9083675" y="4524375"/>
              <a:ext cx="85725" cy="120650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2" y="12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2" y="12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2" y="12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52"/>
            <p:cNvSpPr>
              <a:spLocks noEditPoints="1"/>
            </p:cNvSpPr>
            <p:nvPr/>
          </p:nvSpPr>
          <p:spPr bwMode="auto">
            <a:xfrm>
              <a:off x="9207500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4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4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6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6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53"/>
            <p:cNvSpPr>
              <a:spLocks noEditPoints="1"/>
            </p:cNvSpPr>
            <p:nvPr/>
          </p:nvSpPr>
          <p:spPr bwMode="auto">
            <a:xfrm>
              <a:off x="9353550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4" y="66"/>
                </a:cxn>
                <a:cxn ang="0">
                  <a:pos x="36" y="66"/>
                </a:cxn>
                <a:cxn ang="0">
                  <a:pos x="40" y="62"/>
                </a:cxn>
                <a:cxn ang="0">
                  <a:pos x="44" y="56"/>
                </a:cxn>
                <a:cxn ang="0">
                  <a:pos x="42" y="48"/>
                </a:cxn>
                <a:cxn ang="0">
                  <a:pos x="36" y="46"/>
                </a:cxn>
                <a:cxn ang="0">
                  <a:pos x="24" y="44"/>
                </a:cxn>
                <a:cxn ang="0">
                  <a:pos x="10" y="12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2"/>
                </a:cxn>
                <a:cxn ang="0">
                  <a:pos x="40" y="30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2" y="12"/>
                </a:cxn>
                <a:cxn ang="0">
                  <a:pos x="54" y="20"/>
                </a:cxn>
                <a:cxn ang="0">
                  <a:pos x="54" y="26"/>
                </a:cxn>
                <a:cxn ang="0">
                  <a:pos x="52" y="30"/>
                </a:cxn>
                <a:cxn ang="0">
                  <a:pos x="44" y="38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6"/>
                </a:cxn>
                <a:cxn ang="0">
                  <a:pos x="52" y="64"/>
                </a:cxn>
                <a:cxn ang="0">
                  <a:pos x="50" y="70"/>
                </a:cxn>
                <a:cxn ang="0">
                  <a:pos x="46" y="72"/>
                </a:cxn>
                <a:cxn ang="0">
                  <a:pos x="38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24" y="44"/>
                  </a:lnTo>
                  <a:lnTo>
                    <a:pt x="10" y="44"/>
                  </a:lnTo>
                  <a:close/>
                  <a:moveTo>
                    <a:pt x="10" y="12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26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50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54"/>
            <p:cNvSpPr>
              <a:spLocks noEditPoints="1"/>
            </p:cNvSpPr>
            <p:nvPr/>
          </p:nvSpPr>
          <p:spPr bwMode="auto">
            <a:xfrm>
              <a:off x="9483725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4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4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6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6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55"/>
            <p:cNvSpPr>
              <a:spLocks/>
            </p:cNvSpPr>
            <p:nvPr/>
          </p:nvSpPr>
          <p:spPr bwMode="auto">
            <a:xfrm>
              <a:off x="9629775" y="4524375"/>
              <a:ext cx="69850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0" y="12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44" h="76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0" y="12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56"/>
            <p:cNvSpPr>
              <a:spLocks noEditPoints="1"/>
            </p:cNvSpPr>
            <p:nvPr/>
          </p:nvSpPr>
          <p:spPr bwMode="auto">
            <a:xfrm>
              <a:off x="9737725" y="4524375"/>
              <a:ext cx="101600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2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0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2" y="20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4" y="38"/>
                </a:cxn>
                <a:cxn ang="0">
                  <a:pos x="62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18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4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2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2" y="22"/>
                  </a:lnTo>
                  <a:lnTo>
                    <a:pt x="64" y="30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57"/>
            <p:cNvSpPr>
              <a:spLocks/>
            </p:cNvSpPr>
            <p:nvPr/>
          </p:nvSpPr>
          <p:spPr bwMode="auto">
            <a:xfrm>
              <a:off x="7134225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0" y="0"/>
                  </a:lnTo>
                  <a:lnTo>
                    <a:pt x="10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58"/>
            <p:cNvSpPr>
              <a:spLocks/>
            </p:cNvSpPr>
            <p:nvPr/>
          </p:nvSpPr>
          <p:spPr bwMode="auto">
            <a:xfrm>
              <a:off x="7331075" y="4749800"/>
              <a:ext cx="698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4" h="78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59"/>
            <p:cNvSpPr>
              <a:spLocks/>
            </p:cNvSpPr>
            <p:nvPr/>
          </p:nvSpPr>
          <p:spPr bwMode="auto">
            <a:xfrm>
              <a:off x="7416800" y="4749800"/>
              <a:ext cx="1206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44" y="46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50" y="58"/>
                </a:cxn>
                <a:cxn ang="0">
                  <a:pos x="50" y="58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6"/>
                </a:cxn>
                <a:cxn ang="0">
                  <a:pos x="26" y="78"/>
                </a:cxn>
                <a:cxn ang="0">
                  <a:pos x="26" y="78"/>
                </a:cxn>
                <a:cxn ang="0">
                  <a:pos x="16" y="76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22" y="66"/>
                </a:cxn>
                <a:cxn ang="0">
                  <a:pos x="22" y="66"/>
                </a:cxn>
                <a:cxn ang="0">
                  <a:pos x="30" y="64"/>
                </a:cxn>
                <a:cxn ang="0">
                  <a:pos x="30" y="64"/>
                </a:cxn>
                <a:cxn ang="0">
                  <a:pos x="40" y="58"/>
                </a:cxn>
                <a:cxn ang="0">
                  <a:pos x="0" y="0"/>
                </a:cxn>
              </a:cxnLst>
              <a:rect l="0" t="0" r="r" b="b"/>
              <a:pathLst>
                <a:path w="76" h="78">
                  <a:moveTo>
                    <a:pt x="0" y="0"/>
                  </a:moveTo>
                  <a:lnTo>
                    <a:pt x="10" y="0"/>
                  </a:lnTo>
                  <a:lnTo>
                    <a:pt x="44" y="46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6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16" y="76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4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60"/>
            <p:cNvSpPr>
              <a:spLocks/>
            </p:cNvSpPr>
            <p:nvPr/>
          </p:nvSpPr>
          <p:spPr bwMode="auto">
            <a:xfrm>
              <a:off x="7559675" y="4749800"/>
              <a:ext cx="12065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38" y="6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66" y="18"/>
                </a:cxn>
                <a:cxn ang="0">
                  <a:pos x="42" y="78"/>
                </a:cxn>
                <a:cxn ang="0">
                  <a:pos x="34" y="78"/>
                </a:cxn>
                <a:cxn ang="0">
                  <a:pos x="12" y="18"/>
                </a:cxn>
                <a:cxn ang="0">
                  <a:pos x="12" y="78"/>
                </a:cxn>
                <a:cxn ang="0">
                  <a:pos x="0" y="78"/>
                </a:cxn>
              </a:cxnLst>
              <a:rect l="0" t="0" r="r" b="b"/>
              <a:pathLst>
                <a:path w="76" h="78">
                  <a:moveTo>
                    <a:pt x="0" y="7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38" y="6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76" y="78"/>
                  </a:lnTo>
                  <a:lnTo>
                    <a:pt x="66" y="78"/>
                  </a:lnTo>
                  <a:lnTo>
                    <a:pt x="66" y="18"/>
                  </a:lnTo>
                  <a:lnTo>
                    <a:pt x="42" y="78"/>
                  </a:lnTo>
                  <a:lnTo>
                    <a:pt x="34" y="78"/>
                  </a:lnTo>
                  <a:lnTo>
                    <a:pt x="12" y="18"/>
                  </a:lnTo>
                  <a:lnTo>
                    <a:pt x="12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61"/>
            <p:cNvSpPr>
              <a:spLocks noEditPoints="1"/>
            </p:cNvSpPr>
            <p:nvPr/>
          </p:nvSpPr>
          <p:spPr bwMode="auto">
            <a:xfrm>
              <a:off x="7696200" y="4749800"/>
              <a:ext cx="120650" cy="123825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56" y="56"/>
                </a:cxn>
                <a:cxn ang="0">
                  <a:pos x="20" y="56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8"/>
                </a:cxn>
              </a:cxnLst>
              <a:rect l="0" t="0" r="r" b="b"/>
              <a:pathLst>
                <a:path w="76" h="78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8"/>
                  </a:moveTo>
                  <a:lnTo>
                    <a:pt x="66" y="78"/>
                  </a:lnTo>
                  <a:lnTo>
                    <a:pt x="56" y="56"/>
                  </a:lnTo>
                  <a:lnTo>
                    <a:pt x="20" y="56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62"/>
            <p:cNvSpPr>
              <a:spLocks/>
            </p:cNvSpPr>
            <p:nvPr/>
          </p:nvSpPr>
          <p:spPr bwMode="auto">
            <a:xfrm>
              <a:off x="7848600" y="4749800"/>
              <a:ext cx="889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4"/>
                </a:cxn>
                <a:cxn ang="0">
                  <a:pos x="44" y="34"/>
                </a:cxn>
                <a:cxn ang="0">
                  <a:pos x="44" y="0"/>
                </a:cxn>
                <a:cxn ang="0">
                  <a:pos x="56" y="0"/>
                </a:cxn>
                <a:cxn ang="0">
                  <a:pos x="56" y="78"/>
                </a:cxn>
                <a:cxn ang="0">
                  <a:pos x="44" y="78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8"/>
                </a:cxn>
                <a:cxn ang="0">
                  <a:pos x="0" y="78"/>
                </a:cxn>
              </a:cxnLst>
              <a:rect l="0" t="0" r="r" b="b"/>
              <a:pathLst>
                <a:path w="56" h="78">
                  <a:moveTo>
                    <a:pt x="0" y="7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4"/>
                  </a:lnTo>
                  <a:lnTo>
                    <a:pt x="44" y="3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56" y="78"/>
                  </a:lnTo>
                  <a:lnTo>
                    <a:pt x="44" y="78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63"/>
            <p:cNvSpPr>
              <a:spLocks/>
            </p:cNvSpPr>
            <p:nvPr/>
          </p:nvSpPr>
          <p:spPr bwMode="auto">
            <a:xfrm>
              <a:off x="7985125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2" y="0"/>
                  </a:lnTo>
                  <a:lnTo>
                    <a:pt x="12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64"/>
            <p:cNvSpPr>
              <a:spLocks/>
            </p:cNvSpPr>
            <p:nvPr/>
          </p:nvSpPr>
          <p:spPr bwMode="auto">
            <a:xfrm>
              <a:off x="8102600" y="4749800"/>
              <a:ext cx="85725" cy="123825"/>
            </a:xfrm>
            <a:custGeom>
              <a:avLst/>
              <a:gdLst/>
              <a:ahLst/>
              <a:cxnLst>
                <a:cxn ang="0">
                  <a:pos x="22" y="78"/>
                </a:cxn>
                <a:cxn ang="0">
                  <a:pos x="2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34" y="12"/>
                </a:cxn>
                <a:cxn ang="0">
                  <a:pos x="34" y="78"/>
                </a:cxn>
                <a:cxn ang="0">
                  <a:pos x="22" y="78"/>
                </a:cxn>
              </a:cxnLst>
              <a:rect l="0" t="0" r="r" b="b"/>
              <a:pathLst>
                <a:path w="54" h="78">
                  <a:moveTo>
                    <a:pt x="22" y="78"/>
                  </a:moveTo>
                  <a:lnTo>
                    <a:pt x="2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34" y="12"/>
                  </a:lnTo>
                  <a:lnTo>
                    <a:pt x="34" y="78"/>
                  </a:lnTo>
                  <a:lnTo>
                    <a:pt x="22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65"/>
            <p:cNvSpPr>
              <a:spLocks noEditPoints="1"/>
            </p:cNvSpPr>
            <p:nvPr/>
          </p:nvSpPr>
          <p:spPr bwMode="auto">
            <a:xfrm>
              <a:off x="8210550" y="4749800"/>
              <a:ext cx="120650" cy="123825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56" y="56"/>
                </a:cxn>
                <a:cxn ang="0">
                  <a:pos x="20" y="56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8"/>
                </a:cxn>
              </a:cxnLst>
              <a:rect l="0" t="0" r="r" b="b"/>
              <a:pathLst>
                <a:path w="76" h="78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8"/>
                  </a:moveTo>
                  <a:lnTo>
                    <a:pt x="66" y="78"/>
                  </a:lnTo>
                  <a:lnTo>
                    <a:pt x="56" y="56"/>
                  </a:lnTo>
                  <a:lnTo>
                    <a:pt x="20" y="56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66"/>
            <p:cNvSpPr>
              <a:spLocks noEditPoints="1"/>
            </p:cNvSpPr>
            <p:nvPr/>
          </p:nvSpPr>
          <p:spPr bwMode="auto">
            <a:xfrm>
              <a:off x="8362950" y="4749800"/>
              <a:ext cx="85725" cy="123825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10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2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0" y="12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4"/>
                </a:cxn>
                <a:cxn ang="0">
                  <a:pos x="38" y="44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10" y="12"/>
                  </a:moveTo>
                  <a:lnTo>
                    <a:pt x="10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78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67"/>
            <p:cNvSpPr>
              <a:spLocks/>
            </p:cNvSpPr>
            <p:nvPr/>
          </p:nvSpPr>
          <p:spPr bwMode="auto">
            <a:xfrm>
              <a:off x="8489950" y="4749800"/>
              <a:ext cx="85725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4"/>
                </a:cxn>
                <a:cxn ang="0">
                  <a:pos x="44" y="34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0" y="78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34"/>
                  </a:lnTo>
                  <a:lnTo>
                    <a:pt x="44" y="3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68"/>
            <p:cNvSpPr>
              <a:spLocks noEditPoints="1"/>
            </p:cNvSpPr>
            <p:nvPr/>
          </p:nvSpPr>
          <p:spPr bwMode="auto">
            <a:xfrm>
              <a:off x="8626475" y="4749800"/>
              <a:ext cx="101600" cy="123825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4" y="60"/>
                </a:cxn>
                <a:cxn ang="0">
                  <a:pos x="16" y="62"/>
                </a:cxn>
                <a:cxn ang="0">
                  <a:pos x="32" y="66"/>
                </a:cxn>
                <a:cxn ang="0">
                  <a:pos x="42" y="64"/>
                </a:cxn>
                <a:cxn ang="0">
                  <a:pos x="50" y="60"/>
                </a:cxn>
                <a:cxn ang="0">
                  <a:pos x="52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6" y="16"/>
                </a:cxn>
                <a:cxn ang="0">
                  <a:pos x="32" y="12"/>
                </a:cxn>
                <a:cxn ang="0">
                  <a:pos x="20" y="14"/>
                </a:cxn>
                <a:cxn ang="0">
                  <a:pos x="14" y="18"/>
                </a:cxn>
                <a:cxn ang="0">
                  <a:pos x="10" y="28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2" y="20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4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4" y="40"/>
                </a:cxn>
                <a:cxn ang="0">
                  <a:pos x="62" y="56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38" y="76"/>
                </a:cxn>
                <a:cxn ang="0">
                  <a:pos x="32" y="78"/>
                </a:cxn>
                <a:cxn ang="0">
                  <a:pos x="18" y="74"/>
                </a:cxn>
                <a:cxn ang="0">
                  <a:pos x="8" y="68"/>
                </a:cxn>
                <a:cxn ang="0">
                  <a:pos x="4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4" h="78">
                  <a:moveTo>
                    <a:pt x="10" y="40"/>
                  </a:moveTo>
                  <a:lnTo>
                    <a:pt x="10" y="40"/>
                  </a:lnTo>
                  <a:lnTo>
                    <a:pt x="10" y="5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6" y="62"/>
                  </a:lnTo>
                  <a:lnTo>
                    <a:pt x="20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2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2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6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0" y="28"/>
                  </a:lnTo>
                  <a:lnTo>
                    <a:pt x="10" y="40"/>
                  </a:lnTo>
                  <a:lnTo>
                    <a:pt x="10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2" y="24"/>
                  </a:lnTo>
                  <a:lnTo>
                    <a:pt x="64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62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0" y="72"/>
                  </a:lnTo>
                  <a:lnTo>
                    <a:pt x="46" y="74"/>
                  </a:lnTo>
                  <a:lnTo>
                    <a:pt x="38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4" y="76"/>
                  </a:lnTo>
                  <a:lnTo>
                    <a:pt x="18" y="74"/>
                  </a:lnTo>
                  <a:lnTo>
                    <a:pt x="12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69"/>
            <p:cNvSpPr>
              <a:spLocks/>
            </p:cNvSpPr>
            <p:nvPr/>
          </p:nvSpPr>
          <p:spPr bwMode="auto">
            <a:xfrm>
              <a:off x="8769350" y="4749800"/>
              <a:ext cx="698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4" h="78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70"/>
            <p:cNvSpPr>
              <a:spLocks noEditPoints="1"/>
            </p:cNvSpPr>
            <p:nvPr/>
          </p:nvSpPr>
          <p:spPr bwMode="auto">
            <a:xfrm>
              <a:off x="8877300" y="4749800"/>
              <a:ext cx="104775" cy="123825"/>
            </a:xfrm>
            <a:custGeom>
              <a:avLst/>
              <a:gdLst/>
              <a:ahLst/>
              <a:cxnLst>
                <a:cxn ang="0">
                  <a:pos x="12" y="40"/>
                </a:cxn>
                <a:cxn ang="0">
                  <a:pos x="16" y="60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60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4"/>
                </a:cxn>
                <a:cxn ang="0">
                  <a:pos x="14" y="18"/>
                </a:cxn>
                <a:cxn ang="0">
                  <a:pos x="12" y="28"/>
                </a:cxn>
                <a:cxn ang="0">
                  <a:pos x="12" y="40"/>
                </a:cxn>
                <a:cxn ang="0">
                  <a:pos x="0" y="40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40"/>
                </a:cxn>
                <a:cxn ang="0">
                  <a:pos x="64" y="56"/>
                </a:cxn>
                <a:cxn ang="0">
                  <a:pos x="56" y="68"/>
                </a:cxn>
                <a:cxn ang="0">
                  <a:pos x="52" y="72"/>
                </a:cxn>
                <a:cxn ang="0">
                  <a:pos x="40" y="76"/>
                </a:cxn>
                <a:cxn ang="0">
                  <a:pos x="32" y="78"/>
                </a:cxn>
                <a:cxn ang="0">
                  <a:pos x="20" y="74"/>
                </a:cxn>
                <a:cxn ang="0">
                  <a:pos x="8" y="68"/>
                </a:cxn>
                <a:cxn ang="0">
                  <a:pos x="6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6" h="78">
                  <a:moveTo>
                    <a:pt x="12" y="40"/>
                  </a:moveTo>
                  <a:lnTo>
                    <a:pt x="12" y="40"/>
                  </a:lnTo>
                  <a:lnTo>
                    <a:pt x="12" y="5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8"/>
                  </a:lnTo>
                  <a:lnTo>
                    <a:pt x="12" y="40"/>
                  </a:lnTo>
                  <a:lnTo>
                    <a:pt x="12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4" y="48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Freeform 71"/>
            <p:cNvSpPr>
              <a:spLocks/>
            </p:cNvSpPr>
            <p:nvPr/>
          </p:nvSpPr>
          <p:spPr bwMode="auto">
            <a:xfrm>
              <a:off x="9083675" y="4749800"/>
              <a:ext cx="889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56" y="78"/>
                </a:cxn>
                <a:cxn ang="0">
                  <a:pos x="44" y="78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6" h="78">
                  <a:moveTo>
                    <a:pt x="0" y="0"/>
                  </a:moveTo>
                  <a:lnTo>
                    <a:pt x="56" y="0"/>
                  </a:lnTo>
                  <a:lnTo>
                    <a:pt x="56" y="78"/>
                  </a:lnTo>
                  <a:lnTo>
                    <a:pt x="44" y="78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Freeform 72"/>
            <p:cNvSpPr>
              <a:spLocks noEditPoints="1"/>
            </p:cNvSpPr>
            <p:nvPr/>
          </p:nvSpPr>
          <p:spPr bwMode="auto">
            <a:xfrm>
              <a:off x="9220200" y="4749800"/>
              <a:ext cx="85725" cy="123825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10" y="34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6" y="14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20" y="12"/>
                </a:cxn>
                <a:cxn ang="0">
                  <a:pos x="10" y="12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44" y="40"/>
                </a:cxn>
                <a:cxn ang="0">
                  <a:pos x="44" y="40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10" y="12"/>
                  </a:moveTo>
                  <a:lnTo>
                    <a:pt x="10" y="34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78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73"/>
            <p:cNvSpPr>
              <a:spLocks noEditPoints="1"/>
            </p:cNvSpPr>
            <p:nvPr/>
          </p:nvSpPr>
          <p:spPr bwMode="auto">
            <a:xfrm>
              <a:off x="9344025" y="4749800"/>
              <a:ext cx="104775" cy="123825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4" y="60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60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4"/>
                </a:cxn>
                <a:cxn ang="0">
                  <a:pos x="14" y="18"/>
                </a:cxn>
                <a:cxn ang="0">
                  <a:pos x="12" y="28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40"/>
                </a:cxn>
                <a:cxn ang="0">
                  <a:pos x="64" y="56"/>
                </a:cxn>
                <a:cxn ang="0">
                  <a:pos x="56" y="68"/>
                </a:cxn>
                <a:cxn ang="0">
                  <a:pos x="52" y="72"/>
                </a:cxn>
                <a:cxn ang="0">
                  <a:pos x="40" y="76"/>
                </a:cxn>
                <a:cxn ang="0">
                  <a:pos x="32" y="78"/>
                </a:cxn>
                <a:cxn ang="0">
                  <a:pos x="20" y="74"/>
                </a:cxn>
                <a:cxn ang="0">
                  <a:pos x="8" y="68"/>
                </a:cxn>
                <a:cxn ang="0">
                  <a:pos x="4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6" h="78">
                  <a:moveTo>
                    <a:pt x="10" y="40"/>
                  </a:moveTo>
                  <a:lnTo>
                    <a:pt x="10" y="40"/>
                  </a:lnTo>
                  <a:lnTo>
                    <a:pt x="12" y="5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8"/>
                  </a:lnTo>
                  <a:lnTo>
                    <a:pt x="10" y="40"/>
                  </a:lnTo>
                  <a:lnTo>
                    <a:pt x="10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4" y="48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Freeform 74"/>
            <p:cNvSpPr>
              <a:spLocks noEditPoints="1"/>
            </p:cNvSpPr>
            <p:nvPr/>
          </p:nvSpPr>
          <p:spPr bwMode="auto">
            <a:xfrm>
              <a:off x="9490075" y="4749800"/>
              <a:ext cx="120650" cy="12382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4"/>
                </a:cxn>
                <a:cxn ang="0">
                  <a:pos x="16" y="28"/>
                </a:cxn>
                <a:cxn ang="0">
                  <a:pos x="10" y="40"/>
                </a:cxn>
                <a:cxn ang="0">
                  <a:pos x="12" y="46"/>
                </a:cxn>
                <a:cxn ang="0">
                  <a:pos x="22" y="54"/>
                </a:cxn>
                <a:cxn ang="0">
                  <a:pos x="32" y="56"/>
                </a:cxn>
                <a:cxn ang="0">
                  <a:pos x="42" y="56"/>
                </a:cxn>
                <a:cxn ang="0">
                  <a:pos x="56" y="54"/>
                </a:cxn>
                <a:cxn ang="0">
                  <a:pos x="62" y="48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60" y="26"/>
                </a:cxn>
                <a:cxn ang="0">
                  <a:pos x="42" y="22"/>
                </a:cxn>
                <a:cxn ang="0">
                  <a:pos x="42" y="66"/>
                </a:cxn>
                <a:cxn ang="0">
                  <a:pos x="32" y="78"/>
                </a:cxn>
                <a:cxn ang="0">
                  <a:pos x="32" y="66"/>
                </a:cxn>
                <a:cxn ang="0">
                  <a:pos x="10" y="62"/>
                </a:cxn>
                <a:cxn ang="0">
                  <a:pos x="6" y="58"/>
                </a:cxn>
                <a:cxn ang="0">
                  <a:pos x="0" y="40"/>
                </a:cxn>
                <a:cxn ang="0">
                  <a:pos x="2" y="28"/>
                </a:cxn>
                <a:cxn ang="0">
                  <a:pos x="6" y="20"/>
                </a:cxn>
                <a:cxn ang="0">
                  <a:pos x="16" y="14"/>
                </a:cxn>
                <a:cxn ang="0">
                  <a:pos x="32" y="0"/>
                </a:cxn>
                <a:cxn ang="0">
                  <a:pos x="42" y="12"/>
                </a:cxn>
                <a:cxn ang="0">
                  <a:pos x="58" y="14"/>
                </a:cxn>
                <a:cxn ang="0">
                  <a:pos x="68" y="20"/>
                </a:cxn>
                <a:cxn ang="0">
                  <a:pos x="74" y="28"/>
                </a:cxn>
                <a:cxn ang="0">
                  <a:pos x="76" y="40"/>
                </a:cxn>
                <a:cxn ang="0">
                  <a:pos x="68" y="58"/>
                </a:cxn>
                <a:cxn ang="0">
                  <a:pos x="64" y="62"/>
                </a:cxn>
                <a:cxn ang="0">
                  <a:pos x="42" y="66"/>
                </a:cxn>
              </a:cxnLst>
              <a:rect l="0" t="0" r="r" b="b"/>
              <a:pathLst>
                <a:path w="76" h="78">
                  <a:moveTo>
                    <a:pt x="32" y="56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4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2" y="3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6"/>
                  </a:lnTo>
                  <a:lnTo>
                    <a:pt x="16" y="52"/>
                  </a:lnTo>
                  <a:lnTo>
                    <a:pt x="22" y="54"/>
                  </a:lnTo>
                  <a:lnTo>
                    <a:pt x="32" y="56"/>
                  </a:lnTo>
                  <a:lnTo>
                    <a:pt x="32" y="56"/>
                  </a:lnTo>
                  <a:close/>
                  <a:moveTo>
                    <a:pt x="42" y="56"/>
                  </a:moveTo>
                  <a:lnTo>
                    <a:pt x="42" y="56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0" y="26"/>
                  </a:lnTo>
                  <a:lnTo>
                    <a:pt x="52" y="24"/>
                  </a:lnTo>
                  <a:lnTo>
                    <a:pt x="42" y="22"/>
                  </a:lnTo>
                  <a:lnTo>
                    <a:pt x="42" y="56"/>
                  </a:lnTo>
                  <a:close/>
                  <a:moveTo>
                    <a:pt x="42" y="66"/>
                  </a:moveTo>
                  <a:lnTo>
                    <a:pt x="42" y="78"/>
                  </a:lnTo>
                  <a:lnTo>
                    <a:pt x="32" y="78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16" y="64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8" y="14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4" y="28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50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42" y="66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4" name="Freeform 75"/>
            <p:cNvSpPr>
              <a:spLocks/>
            </p:cNvSpPr>
            <p:nvPr/>
          </p:nvSpPr>
          <p:spPr bwMode="auto">
            <a:xfrm>
              <a:off x="9645650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2" y="0"/>
                  </a:lnTo>
                  <a:lnTo>
                    <a:pt x="12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5" name="Freeform 76"/>
            <p:cNvSpPr>
              <a:spLocks/>
            </p:cNvSpPr>
            <p:nvPr/>
          </p:nvSpPr>
          <p:spPr bwMode="auto">
            <a:xfrm>
              <a:off x="9763125" y="4749800"/>
              <a:ext cx="104775" cy="1238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0"/>
                </a:cxn>
                <a:cxn ang="0">
                  <a:pos x="66" y="78"/>
                </a:cxn>
                <a:cxn ang="0">
                  <a:pos x="54" y="78"/>
                </a:cxn>
                <a:cxn ang="0">
                  <a:pos x="54" y="12"/>
                </a:cxn>
                <a:cxn ang="0">
                  <a:pos x="22" y="12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2" y="66"/>
                </a:cxn>
                <a:cxn ang="0">
                  <a:pos x="22" y="66"/>
                </a:cxn>
                <a:cxn ang="0">
                  <a:pos x="20" y="7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6"/>
                </a:cxn>
                <a:cxn ang="0">
                  <a:pos x="8" y="78"/>
                </a:cxn>
                <a:cxn ang="0">
                  <a:pos x="8" y="78"/>
                </a:cxn>
                <a:cxn ang="0">
                  <a:pos x="0" y="76"/>
                </a:cxn>
                <a:cxn ang="0">
                  <a:pos x="0" y="66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10" y="66"/>
                </a:cxn>
                <a:cxn ang="0">
                  <a:pos x="10" y="66"/>
                </a:cxn>
                <a:cxn ang="0">
                  <a:pos x="10" y="62"/>
                </a:cxn>
                <a:cxn ang="0">
                  <a:pos x="12" y="58"/>
                </a:cxn>
                <a:cxn ang="0">
                  <a:pos x="12" y="46"/>
                </a:cxn>
                <a:cxn ang="0">
                  <a:pos x="12" y="0"/>
                </a:cxn>
              </a:cxnLst>
              <a:rect l="0" t="0" r="r" b="b"/>
              <a:pathLst>
                <a:path w="66" h="78">
                  <a:moveTo>
                    <a:pt x="12" y="0"/>
                  </a:moveTo>
                  <a:lnTo>
                    <a:pt x="66" y="0"/>
                  </a:lnTo>
                  <a:lnTo>
                    <a:pt x="66" y="78"/>
                  </a:lnTo>
                  <a:lnTo>
                    <a:pt x="54" y="78"/>
                  </a:lnTo>
                  <a:lnTo>
                    <a:pt x="54" y="12"/>
                  </a:lnTo>
                  <a:lnTo>
                    <a:pt x="22" y="12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0" y="7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6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0" y="62"/>
                  </a:lnTo>
                  <a:lnTo>
                    <a:pt x="12" y="58"/>
                  </a:lnTo>
                  <a:lnTo>
                    <a:pt x="12" y="4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6" name="Freeform 77"/>
            <p:cNvSpPr>
              <a:spLocks/>
            </p:cNvSpPr>
            <p:nvPr/>
          </p:nvSpPr>
          <p:spPr bwMode="auto">
            <a:xfrm>
              <a:off x="9912350" y="4749800"/>
              <a:ext cx="889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2"/>
                </a:cxn>
                <a:cxn ang="0">
                  <a:pos x="12" y="12"/>
                </a:cxn>
                <a:cxn ang="0">
                  <a:pos x="12" y="34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6"/>
                </a:cxn>
                <a:cxn ang="0">
                  <a:pos x="56" y="66"/>
                </a:cxn>
                <a:cxn ang="0">
                  <a:pos x="56" y="78"/>
                </a:cxn>
                <a:cxn ang="0">
                  <a:pos x="0" y="78"/>
                </a:cxn>
              </a:cxnLst>
              <a:rect l="0" t="0" r="r" b="b"/>
              <a:pathLst>
                <a:path w="56" h="78">
                  <a:moveTo>
                    <a:pt x="0" y="78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2"/>
                  </a:lnTo>
                  <a:lnTo>
                    <a:pt x="12" y="12"/>
                  </a:lnTo>
                  <a:lnTo>
                    <a:pt x="12" y="34"/>
                  </a:lnTo>
                  <a:lnTo>
                    <a:pt x="56" y="34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6"/>
                  </a:lnTo>
                  <a:lnTo>
                    <a:pt x="56" y="66"/>
                  </a:lnTo>
                  <a:lnTo>
                    <a:pt x="56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7" name="Freeform 78"/>
            <p:cNvSpPr>
              <a:spLocks noEditPoints="1"/>
            </p:cNvSpPr>
            <p:nvPr/>
          </p:nvSpPr>
          <p:spPr bwMode="auto">
            <a:xfrm>
              <a:off x="10039350" y="4699000"/>
              <a:ext cx="85725" cy="1746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10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4" y="20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2" y="20"/>
                </a:cxn>
                <a:cxn ang="0">
                  <a:pos x="16" y="16"/>
                </a:cxn>
                <a:cxn ang="0">
                  <a:pos x="16" y="16"/>
                </a:cxn>
                <a:cxn ang="0">
                  <a:pos x="12" y="10"/>
                </a:cxn>
                <a:cxn ang="0">
                  <a:pos x="1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6" y="10"/>
                </a:cxn>
                <a:cxn ang="0">
                  <a:pos x="28" y="12"/>
                </a:cxn>
                <a:cxn ang="0">
                  <a:pos x="28" y="12"/>
                </a:cxn>
                <a:cxn ang="0">
                  <a:pos x="30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32"/>
                </a:cxn>
                <a:cxn ang="0">
                  <a:pos x="12" y="32"/>
                </a:cxn>
                <a:cxn ang="0">
                  <a:pos x="12" y="92"/>
                </a:cxn>
                <a:cxn ang="0">
                  <a:pos x="44" y="32"/>
                </a:cxn>
                <a:cxn ang="0">
                  <a:pos x="54" y="32"/>
                </a:cxn>
                <a:cxn ang="0">
                  <a:pos x="54" y="110"/>
                </a:cxn>
                <a:cxn ang="0">
                  <a:pos x="44" y="110"/>
                </a:cxn>
                <a:cxn ang="0">
                  <a:pos x="44" y="52"/>
                </a:cxn>
                <a:cxn ang="0">
                  <a:pos x="12" y="110"/>
                </a:cxn>
                <a:cxn ang="0">
                  <a:pos x="0" y="110"/>
                </a:cxn>
                <a:cxn ang="0">
                  <a:pos x="0" y="32"/>
                </a:cxn>
              </a:cxnLst>
              <a:rect l="0" t="0" r="r" b="b"/>
              <a:pathLst>
                <a:path w="54" h="110">
                  <a:moveTo>
                    <a:pt x="34" y="0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42" y="10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2" y="20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10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6" y="1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0" y="32"/>
                  </a:moveTo>
                  <a:lnTo>
                    <a:pt x="12" y="32"/>
                  </a:lnTo>
                  <a:lnTo>
                    <a:pt x="12" y="92"/>
                  </a:lnTo>
                  <a:lnTo>
                    <a:pt x="44" y="32"/>
                  </a:lnTo>
                  <a:lnTo>
                    <a:pt x="54" y="32"/>
                  </a:lnTo>
                  <a:lnTo>
                    <a:pt x="54" y="110"/>
                  </a:lnTo>
                  <a:lnTo>
                    <a:pt x="44" y="110"/>
                  </a:lnTo>
                  <a:lnTo>
                    <a:pt x="44" y="52"/>
                  </a:lnTo>
                  <a:lnTo>
                    <a:pt x="12" y="110"/>
                  </a:lnTo>
                  <a:lnTo>
                    <a:pt x="0" y="11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8" name="Freeform 79"/>
            <p:cNvSpPr>
              <a:spLocks/>
            </p:cNvSpPr>
            <p:nvPr/>
          </p:nvSpPr>
          <p:spPr bwMode="auto">
            <a:xfrm>
              <a:off x="5565775" y="2997200"/>
              <a:ext cx="504825" cy="1206500"/>
            </a:xfrm>
            <a:custGeom>
              <a:avLst/>
              <a:gdLst/>
              <a:ahLst/>
              <a:cxnLst>
                <a:cxn ang="0">
                  <a:pos x="0" y="436"/>
                </a:cxn>
                <a:cxn ang="0">
                  <a:pos x="318" y="760"/>
                </a:cxn>
                <a:cxn ang="0">
                  <a:pos x="318" y="324"/>
                </a:cxn>
                <a:cxn ang="0">
                  <a:pos x="0" y="0"/>
                </a:cxn>
                <a:cxn ang="0">
                  <a:pos x="0" y="436"/>
                </a:cxn>
              </a:cxnLst>
              <a:rect l="0" t="0" r="r" b="b"/>
              <a:pathLst>
                <a:path w="318" h="760">
                  <a:moveTo>
                    <a:pt x="0" y="436"/>
                  </a:moveTo>
                  <a:lnTo>
                    <a:pt x="318" y="760"/>
                  </a:lnTo>
                  <a:lnTo>
                    <a:pt x="318" y="324"/>
                  </a:lnTo>
                  <a:lnTo>
                    <a:pt x="0" y="0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9" name="Freeform 80"/>
            <p:cNvSpPr>
              <a:spLocks/>
            </p:cNvSpPr>
            <p:nvPr/>
          </p:nvSpPr>
          <p:spPr bwMode="auto">
            <a:xfrm>
              <a:off x="5784850" y="4105275"/>
              <a:ext cx="285750" cy="685800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80" y="432"/>
                </a:cxn>
                <a:cxn ang="0">
                  <a:pos x="180" y="184"/>
                </a:cxn>
                <a:cxn ang="0">
                  <a:pos x="0" y="0"/>
                </a:cxn>
                <a:cxn ang="0">
                  <a:pos x="0" y="248"/>
                </a:cxn>
              </a:cxnLst>
              <a:rect l="0" t="0" r="r" b="b"/>
              <a:pathLst>
                <a:path w="180" h="432">
                  <a:moveTo>
                    <a:pt x="0" y="248"/>
                  </a:moveTo>
                  <a:lnTo>
                    <a:pt x="180" y="432"/>
                  </a:lnTo>
                  <a:lnTo>
                    <a:pt x="180" y="184"/>
                  </a:lnTo>
                  <a:lnTo>
                    <a:pt x="0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0" name="Freeform 81"/>
            <p:cNvSpPr>
              <a:spLocks/>
            </p:cNvSpPr>
            <p:nvPr/>
          </p:nvSpPr>
          <p:spPr bwMode="auto">
            <a:xfrm>
              <a:off x="6165850" y="1984375"/>
              <a:ext cx="835025" cy="1997075"/>
            </a:xfrm>
            <a:custGeom>
              <a:avLst/>
              <a:gdLst/>
              <a:ahLst/>
              <a:cxnLst>
                <a:cxn ang="0">
                  <a:pos x="526" y="722"/>
                </a:cxn>
                <a:cxn ang="0">
                  <a:pos x="0" y="1258"/>
                </a:cxn>
                <a:cxn ang="0">
                  <a:pos x="0" y="536"/>
                </a:cxn>
                <a:cxn ang="0">
                  <a:pos x="526" y="0"/>
                </a:cxn>
                <a:cxn ang="0">
                  <a:pos x="526" y="722"/>
                </a:cxn>
              </a:cxnLst>
              <a:rect l="0" t="0" r="r" b="b"/>
              <a:pathLst>
                <a:path w="526" h="1258">
                  <a:moveTo>
                    <a:pt x="526" y="722"/>
                  </a:moveTo>
                  <a:lnTo>
                    <a:pt x="0" y="1258"/>
                  </a:lnTo>
                  <a:lnTo>
                    <a:pt x="0" y="536"/>
                  </a:lnTo>
                  <a:lnTo>
                    <a:pt x="526" y="0"/>
                  </a:lnTo>
                  <a:lnTo>
                    <a:pt x="526" y="72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21" name="Прямоугольник 120"/>
          <p:cNvSpPr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TextBox 121"/>
          <p:cNvSpPr txBox="1"/>
          <p:nvPr/>
        </p:nvSpPr>
        <p:spPr>
          <a:xfrm>
            <a:off x="559615" y="6444957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3" name="Рисунок 122" descr="Гер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3065" y="345079"/>
            <a:ext cx="618004" cy="618004"/>
          </a:xfrm>
          <a:prstGeom prst="rect">
            <a:avLst/>
          </a:prstGeom>
        </p:spPr>
      </p:pic>
      <p:pic>
        <p:nvPicPr>
          <p:cNvPr id="124" name="Рисунок 123" descr="Лого ТОИПКРО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2734" y="259354"/>
            <a:ext cx="659169" cy="659169"/>
          </a:xfrm>
          <a:prstGeom prst="rect">
            <a:avLst/>
          </a:prstGeom>
        </p:spPr>
      </p:pic>
      <p:pic>
        <p:nvPicPr>
          <p:cNvPr id="125" name="Рисунок 124" descr="Лого Проекты.png"/>
          <p:cNvPicPr>
            <a:picLocks noChangeAspect="1"/>
          </p:cNvPicPr>
          <p:nvPr/>
        </p:nvPicPr>
        <p:blipFill>
          <a:blip r:embed="rId5" cstate="print"/>
          <a:srcRect t="7041" b="6516"/>
          <a:stretch>
            <a:fillRect/>
          </a:stretch>
        </p:blipFill>
        <p:spPr>
          <a:xfrm>
            <a:off x="4494403" y="342983"/>
            <a:ext cx="724751" cy="626498"/>
          </a:xfrm>
          <a:prstGeom prst="rect">
            <a:avLst/>
          </a:prstGeom>
        </p:spPr>
      </p:pic>
      <p:grpSp>
        <p:nvGrpSpPr>
          <p:cNvPr id="126" name="Группа 20"/>
          <p:cNvGrpSpPr/>
          <p:nvPr/>
        </p:nvGrpSpPr>
        <p:grpSpPr>
          <a:xfrm>
            <a:off x="5372743" y="354541"/>
            <a:ext cx="447535" cy="443234"/>
            <a:chOff x="5435600" y="2774950"/>
            <a:chExt cx="1320800" cy="1308100"/>
          </a:xfrm>
        </p:grpSpPr>
        <p:sp>
          <p:nvSpPr>
            <p:cNvPr id="127" name="Freeform 5"/>
            <p:cNvSpPr>
              <a:spLocks/>
            </p:cNvSpPr>
            <p:nvPr/>
          </p:nvSpPr>
          <p:spPr bwMode="auto">
            <a:xfrm>
              <a:off x="6105525" y="2774950"/>
              <a:ext cx="647700" cy="650875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200" y="8"/>
                </a:cxn>
                <a:cxn ang="0">
                  <a:pos x="196" y="20"/>
                </a:cxn>
                <a:cxn ang="0">
                  <a:pos x="196" y="34"/>
                </a:cxn>
                <a:cxn ang="0">
                  <a:pos x="200" y="42"/>
                </a:cxn>
                <a:cxn ang="0">
                  <a:pos x="206" y="50"/>
                </a:cxn>
                <a:cxn ang="0">
                  <a:pos x="164" y="56"/>
                </a:cxn>
                <a:cxn ang="0">
                  <a:pos x="130" y="68"/>
                </a:cxn>
                <a:cxn ang="0">
                  <a:pos x="102" y="86"/>
                </a:cxn>
                <a:cxn ang="0">
                  <a:pos x="80" y="112"/>
                </a:cxn>
                <a:cxn ang="0">
                  <a:pos x="70" y="124"/>
                </a:cxn>
                <a:cxn ang="0">
                  <a:pos x="56" y="158"/>
                </a:cxn>
                <a:cxn ang="0">
                  <a:pos x="48" y="198"/>
                </a:cxn>
                <a:cxn ang="0">
                  <a:pos x="50" y="238"/>
                </a:cxn>
                <a:cxn ang="0">
                  <a:pos x="56" y="258"/>
                </a:cxn>
                <a:cxn ang="0">
                  <a:pos x="72" y="288"/>
                </a:cxn>
                <a:cxn ang="0">
                  <a:pos x="92" y="314"/>
                </a:cxn>
                <a:cxn ang="0">
                  <a:pos x="118" y="336"/>
                </a:cxn>
                <a:cxn ang="0">
                  <a:pos x="148" y="352"/>
                </a:cxn>
                <a:cxn ang="0">
                  <a:pos x="168" y="358"/>
                </a:cxn>
                <a:cxn ang="0">
                  <a:pos x="208" y="362"/>
                </a:cxn>
                <a:cxn ang="0">
                  <a:pos x="230" y="360"/>
                </a:cxn>
                <a:cxn ang="0">
                  <a:pos x="264" y="350"/>
                </a:cxn>
                <a:cxn ang="0">
                  <a:pos x="296" y="332"/>
                </a:cxn>
                <a:cxn ang="0">
                  <a:pos x="320" y="308"/>
                </a:cxn>
                <a:cxn ang="0">
                  <a:pos x="340" y="282"/>
                </a:cxn>
                <a:cxn ang="0">
                  <a:pos x="348" y="266"/>
                </a:cxn>
                <a:cxn ang="0">
                  <a:pos x="358" y="228"/>
                </a:cxn>
                <a:cxn ang="0">
                  <a:pos x="360" y="206"/>
                </a:cxn>
                <a:cxn ang="0">
                  <a:pos x="362" y="206"/>
                </a:cxn>
                <a:cxn ang="0">
                  <a:pos x="366" y="210"/>
                </a:cxn>
                <a:cxn ang="0">
                  <a:pos x="386" y="216"/>
                </a:cxn>
                <a:cxn ang="0">
                  <a:pos x="402" y="214"/>
                </a:cxn>
                <a:cxn ang="0">
                  <a:pos x="408" y="210"/>
                </a:cxn>
                <a:cxn ang="0">
                  <a:pos x="404" y="244"/>
                </a:cxn>
                <a:cxn ang="0">
                  <a:pos x="396" y="274"/>
                </a:cxn>
                <a:cxn ang="0">
                  <a:pos x="370" y="324"/>
                </a:cxn>
                <a:cxn ang="0">
                  <a:pos x="354" y="346"/>
                </a:cxn>
                <a:cxn ang="0">
                  <a:pos x="310" y="380"/>
                </a:cxn>
                <a:cxn ang="0">
                  <a:pos x="286" y="392"/>
                </a:cxn>
                <a:cxn ang="0">
                  <a:pos x="258" y="402"/>
                </a:cxn>
                <a:cxn ang="0">
                  <a:pos x="226" y="408"/>
                </a:cxn>
                <a:cxn ang="0">
                  <a:pos x="192" y="410"/>
                </a:cxn>
                <a:cxn ang="0">
                  <a:pos x="158" y="406"/>
                </a:cxn>
                <a:cxn ang="0">
                  <a:pos x="130" y="396"/>
                </a:cxn>
                <a:cxn ang="0">
                  <a:pos x="80" y="370"/>
                </a:cxn>
                <a:cxn ang="0">
                  <a:pos x="42" y="332"/>
                </a:cxn>
                <a:cxn ang="0">
                  <a:pos x="14" y="284"/>
                </a:cxn>
                <a:cxn ang="0">
                  <a:pos x="4" y="256"/>
                </a:cxn>
                <a:cxn ang="0">
                  <a:pos x="0" y="224"/>
                </a:cxn>
                <a:cxn ang="0">
                  <a:pos x="0" y="190"/>
                </a:cxn>
                <a:cxn ang="0">
                  <a:pos x="4" y="156"/>
                </a:cxn>
                <a:cxn ang="0">
                  <a:pos x="14" y="128"/>
                </a:cxn>
                <a:cxn ang="0">
                  <a:pos x="26" y="102"/>
                </a:cxn>
                <a:cxn ang="0">
                  <a:pos x="60" y="60"/>
                </a:cxn>
                <a:cxn ang="0">
                  <a:pos x="80" y="42"/>
                </a:cxn>
                <a:cxn ang="0">
                  <a:pos x="120" y="18"/>
                </a:cxn>
                <a:cxn ang="0">
                  <a:pos x="148" y="8"/>
                </a:cxn>
                <a:cxn ang="0">
                  <a:pos x="182" y="2"/>
                </a:cxn>
                <a:cxn ang="0">
                  <a:pos x="202" y="0"/>
                </a:cxn>
              </a:cxnLst>
              <a:rect l="0" t="0" r="r" b="b"/>
              <a:pathLst>
                <a:path w="408" h="410">
                  <a:moveTo>
                    <a:pt x="202" y="0"/>
                  </a:moveTo>
                  <a:lnTo>
                    <a:pt x="202" y="0"/>
                  </a:lnTo>
                  <a:lnTo>
                    <a:pt x="200" y="4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196" y="20"/>
                  </a:lnTo>
                  <a:lnTo>
                    <a:pt x="196" y="26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200" y="42"/>
                  </a:lnTo>
                  <a:lnTo>
                    <a:pt x="206" y="50"/>
                  </a:lnTo>
                  <a:lnTo>
                    <a:pt x="206" y="50"/>
                  </a:lnTo>
                  <a:lnTo>
                    <a:pt x="184" y="52"/>
                  </a:lnTo>
                  <a:lnTo>
                    <a:pt x="164" y="56"/>
                  </a:lnTo>
                  <a:lnTo>
                    <a:pt x="146" y="60"/>
                  </a:lnTo>
                  <a:lnTo>
                    <a:pt x="130" y="68"/>
                  </a:lnTo>
                  <a:lnTo>
                    <a:pt x="116" y="76"/>
                  </a:lnTo>
                  <a:lnTo>
                    <a:pt x="102" y="86"/>
                  </a:lnTo>
                  <a:lnTo>
                    <a:pt x="90" y="98"/>
                  </a:lnTo>
                  <a:lnTo>
                    <a:pt x="80" y="112"/>
                  </a:lnTo>
                  <a:lnTo>
                    <a:pt x="80" y="112"/>
                  </a:lnTo>
                  <a:lnTo>
                    <a:pt x="70" y="124"/>
                  </a:lnTo>
                  <a:lnTo>
                    <a:pt x="62" y="140"/>
                  </a:lnTo>
                  <a:lnTo>
                    <a:pt x="56" y="158"/>
                  </a:lnTo>
                  <a:lnTo>
                    <a:pt x="50" y="178"/>
                  </a:lnTo>
                  <a:lnTo>
                    <a:pt x="48" y="198"/>
                  </a:lnTo>
                  <a:lnTo>
                    <a:pt x="48" y="218"/>
                  </a:lnTo>
                  <a:lnTo>
                    <a:pt x="50" y="238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64" y="274"/>
                  </a:lnTo>
                  <a:lnTo>
                    <a:pt x="72" y="288"/>
                  </a:lnTo>
                  <a:lnTo>
                    <a:pt x="82" y="302"/>
                  </a:lnTo>
                  <a:lnTo>
                    <a:pt x="92" y="314"/>
                  </a:lnTo>
                  <a:lnTo>
                    <a:pt x="106" y="326"/>
                  </a:lnTo>
                  <a:lnTo>
                    <a:pt x="118" y="336"/>
                  </a:lnTo>
                  <a:lnTo>
                    <a:pt x="134" y="344"/>
                  </a:lnTo>
                  <a:lnTo>
                    <a:pt x="148" y="352"/>
                  </a:lnTo>
                  <a:lnTo>
                    <a:pt x="148" y="352"/>
                  </a:lnTo>
                  <a:lnTo>
                    <a:pt x="168" y="358"/>
                  </a:lnTo>
                  <a:lnTo>
                    <a:pt x="188" y="360"/>
                  </a:lnTo>
                  <a:lnTo>
                    <a:pt x="208" y="362"/>
                  </a:lnTo>
                  <a:lnTo>
                    <a:pt x="230" y="360"/>
                  </a:lnTo>
                  <a:lnTo>
                    <a:pt x="230" y="360"/>
                  </a:lnTo>
                  <a:lnTo>
                    <a:pt x="248" y="356"/>
                  </a:lnTo>
                  <a:lnTo>
                    <a:pt x="264" y="350"/>
                  </a:lnTo>
                  <a:lnTo>
                    <a:pt x="280" y="342"/>
                  </a:lnTo>
                  <a:lnTo>
                    <a:pt x="296" y="332"/>
                  </a:lnTo>
                  <a:lnTo>
                    <a:pt x="308" y="322"/>
                  </a:lnTo>
                  <a:lnTo>
                    <a:pt x="320" y="308"/>
                  </a:lnTo>
                  <a:lnTo>
                    <a:pt x="330" y="296"/>
                  </a:lnTo>
                  <a:lnTo>
                    <a:pt x="340" y="282"/>
                  </a:lnTo>
                  <a:lnTo>
                    <a:pt x="340" y="282"/>
                  </a:lnTo>
                  <a:lnTo>
                    <a:pt x="348" y="266"/>
                  </a:lnTo>
                  <a:lnTo>
                    <a:pt x="354" y="248"/>
                  </a:lnTo>
                  <a:lnTo>
                    <a:pt x="358" y="228"/>
                  </a:lnTo>
                  <a:lnTo>
                    <a:pt x="360" y="206"/>
                  </a:lnTo>
                  <a:lnTo>
                    <a:pt x="360" y="206"/>
                  </a:lnTo>
                  <a:lnTo>
                    <a:pt x="362" y="206"/>
                  </a:lnTo>
                  <a:lnTo>
                    <a:pt x="362" y="206"/>
                  </a:lnTo>
                  <a:lnTo>
                    <a:pt x="366" y="210"/>
                  </a:lnTo>
                  <a:lnTo>
                    <a:pt x="366" y="210"/>
                  </a:lnTo>
                  <a:lnTo>
                    <a:pt x="374" y="214"/>
                  </a:lnTo>
                  <a:lnTo>
                    <a:pt x="386" y="216"/>
                  </a:lnTo>
                  <a:lnTo>
                    <a:pt x="398" y="216"/>
                  </a:lnTo>
                  <a:lnTo>
                    <a:pt x="402" y="214"/>
                  </a:lnTo>
                  <a:lnTo>
                    <a:pt x="408" y="210"/>
                  </a:lnTo>
                  <a:lnTo>
                    <a:pt x="408" y="210"/>
                  </a:lnTo>
                  <a:lnTo>
                    <a:pt x="406" y="228"/>
                  </a:lnTo>
                  <a:lnTo>
                    <a:pt x="404" y="244"/>
                  </a:lnTo>
                  <a:lnTo>
                    <a:pt x="402" y="260"/>
                  </a:lnTo>
                  <a:lnTo>
                    <a:pt x="396" y="274"/>
                  </a:lnTo>
                  <a:lnTo>
                    <a:pt x="386" y="302"/>
                  </a:lnTo>
                  <a:lnTo>
                    <a:pt x="370" y="324"/>
                  </a:lnTo>
                  <a:lnTo>
                    <a:pt x="370" y="324"/>
                  </a:lnTo>
                  <a:lnTo>
                    <a:pt x="354" y="346"/>
                  </a:lnTo>
                  <a:lnTo>
                    <a:pt x="334" y="364"/>
                  </a:lnTo>
                  <a:lnTo>
                    <a:pt x="310" y="380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72" y="398"/>
                  </a:lnTo>
                  <a:lnTo>
                    <a:pt x="258" y="402"/>
                  </a:lnTo>
                  <a:lnTo>
                    <a:pt x="242" y="406"/>
                  </a:lnTo>
                  <a:lnTo>
                    <a:pt x="226" y="408"/>
                  </a:lnTo>
                  <a:lnTo>
                    <a:pt x="208" y="410"/>
                  </a:lnTo>
                  <a:lnTo>
                    <a:pt x="192" y="410"/>
                  </a:lnTo>
                  <a:lnTo>
                    <a:pt x="174" y="408"/>
                  </a:lnTo>
                  <a:lnTo>
                    <a:pt x="158" y="406"/>
                  </a:lnTo>
                  <a:lnTo>
                    <a:pt x="158" y="406"/>
                  </a:lnTo>
                  <a:lnTo>
                    <a:pt x="130" y="396"/>
                  </a:lnTo>
                  <a:lnTo>
                    <a:pt x="104" y="386"/>
                  </a:lnTo>
                  <a:lnTo>
                    <a:pt x="80" y="370"/>
                  </a:lnTo>
                  <a:lnTo>
                    <a:pt x="60" y="352"/>
                  </a:lnTo>
                  <a:lnTo>
                    <a:pt x="42" y="332"/>
                  </a:lnTo>
                  <a:lnTo>
                    <a:pt x="26" y="310"/>
                  </a:lnTo>
                  <a:lnTo>
                    <a:pt x="14" y="284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2" y="240"/>
                  </a:lnTo>
                  <a:lnTo>
                    <a:pt x="0" y="224"/>
                  </a:lnTo>
                  <a:lnTo>
                    <a:pt x="0" y="206"/>
                  </a:lnTo>
                  <a:lnTo>
                    <a:pt x="0" y="190"/>
                  </a:lnTo>
                  <a:lnTo>
                    <a:pt x="2" y="172"/>
                  </a:lnTo>
                  <a:lnTo>
                    <a:pt x="4" y="156"/>
                  </a:lnTo>
                  <a:lnTo>
                    <a:pt x="10" y="142"/>
                  </a:lnTo>
                  <a:lnTo>
                    <a:pt x="14" y="128"/>
                  </a:lnTo>
                  <a:lnTo>
                    <a:pt x="14" y="128"/>
                  </a:lnTo>
                  <a:lnTo>
                    <a:pt x="26" y="102"/>
                  </a:lnTo>
                  <a:lnTo>
                    <a:pt x="42" y="80"/>
                  </a:lnTo>
                  <a:lnTo>
                    <a:pt x="60" y="60"/>
                  </a:lnTo>
                  <a:lnTo>
                    <a:pt x="80" y="42"/>
                  </a:lnTo>
                  <a:lnTo>
                    <a:pt x="80" y="42"/>
                  </a:lnTo>
                  <a:lnTo>
                    <a:pt x="106" y="26"/>
                  </a:lnTo>
                  <a:lnTo>
                    <a:pt x="120" y="18"/>
                  </a:lnTo>
                  <a:lnTo>
                    <a:pt x="134" y="12"/>
                  </a:lnTo>
                  <a:lnTo>
                    <a:pt x="148" y="8"/>
                  </a:lnTo>
                  <a:lnTo>
                    <a:pt x="166" y="4"/>
                  </a:lnTo>
                  <a:lnTo>
                    <a:pt x="182" y="2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53B7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8" name="Freeform 6"/>
            <p:cNvSpPr>
              <a:spLocks/>
            </p:cNvSpPr>
            <p:nvPr/>
          </p:nvSpPr>
          <p:spPr bwMode="auto">
            <a:xfrm>
              <a:off x="6400800" y="2778125"/>
              <a:ext cx="355600" cy="355600"/>
            </a:xfrm>
            <a:custGeom>
              <a:avLst/>
              <a:gdLst/>
              <a:ahLst/>
              <a:cxnLst>
                <a:cxn ang="0">
                  <a:pos x="222" y="2"/>
                </a:cxn>
                <a:cxn ang="0">
                  <a:pos x="222" y="126"/>
                </a:cxn>
                <a:cxn ang="0">
                  <a:pos x="224" y="156"/>
                </a:cxn>
                <a:cxn ang="0">
                  <a:pos x="222" y="166"/>
                </a:cxn>
                <a:cxn ang="0">
                  <a:pos x="212" y="178"/>
                </a:cxn>
                <a:cxn ang="0">
                  <a:pos x="198" y="180"/>
                </a:cxn>
                <a:cxn ang="0">
                  <a:pos x="184" y="176"/>
                </a:cxn>
                <a:cxn ang="0">
                  <a:pos x="174" y="164"/>
                </a:cxn>
                <a:cxn ang="0">
                  <a:pos x="172" y="156"/>
                </a:cxn>
                <a:cxn ang="0">
                  <a:pos x="174" y="126"/>
                </a:cxn>
                <a:cxn ang="0">
                  <a:pos x="174" y="86"/>
                </a:cxn>
                <a:cxn ang="0">
                  <a:pos x="156" y="102"/>
                </a:cxn>
                <a:cxn ang="0">
                  <a:pos x="138" y="120"/>
                </a:cxn>
                <a:cxn ang="0">
                  <a:pos x="52" y="208"/>
                </a:cxn>
                <a:cxn ang="0">
                  <a:pos x="36" y="222"/>
                </a:cxn>
                <a:cxn ang="0">
                  <a:pos x="26" y="224"/>
                </a:cxn>
                <a:cxn ang="0">
                  <a:pos x="12" y="224"/>
                </a:cxn>
                <a:cxn ang="0">
                  <a:pos x="6" y="220"/>
                </a:cxn>
                <a:cxn ang="0">
                  <a:pos x="0" y="206"/>
                </a:cxn>
                <a:cxn ang="0">
                  <a:pos x="0" y="196"/>
                </a:cxn>
                <a:cxn ang="0">
                  <a:pos x="6" y="186"/>
                </a:cxn>
                <a:cxn ang="0">
                  <a:pos x="16" y="176"/>
                </a:cxn>
                <a:cxn ang="0">
                  <a:pos x="140" y="50"/>
                </a:cxn>
                <a:cxn ang="0">
                  <a:pos x="98" y="50"/>
                </a:cxn>
                <a:cxn ang="0">
                  <a:pos x="78" y="50"/>
                </a:cxn>
                <a:cxn ang="0">
                  <a:pos x="58" y="48"/>
                </a:cxn>
                <a:cxn ang="0">
                  <a:pos x="52" y="44"/>
                </a:cxn>
                <a:cxn ang="0">
                  <a:pos x="44" y="30"/>
                </a:cxn>
                <a:cxn ang="0">
                  <a:pos x="44" y="16"/>
                </a:cxn>
                <a:cxn ang="0">
                  <a:pos x="54" y="4"/>
                </a:cxn>
                <a:cxn ang="0">
                  <a:pos x="60" y="2"/>
                </a:cxn>
                <a:cxn ang="0">
                  <a:pos x="102" y="2"/>
                </a:cxn>
                <a:cxn ang="0">
                  <a:pos x="222" y="2"/>
                </a:cxn>
              </a:cxnLst>
              <a:rect l="0" t="0" r="r" b="b"/>
              <a:pathLst>
                <a:path w="224" h="224">
                  <a:moveTo>
                    <a:pt x="222" y="2"/>
                  </a:moveTo>
                  <a:lnTo>
                    <a:pt x="222" y="2"/>
                  </a:lnTo>
                  <a:lnTo>
                    <a:pt x="222" y="126"/>
                  </a:lnTo>
                  <a:lnTo>
                    <a:pt x="222" y="126"/>
                  </a:lnTo>
                  <a:lnTo>
                    <a:pt x="224" y="146"/>
                  </a:lnTo>
                  <a:lnTo>
                    <a:pt x="224" y="15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18" y="172"/>
                  </a:lnTo>
                  <a:lnTo>
                    <a:pt x="212" y="178"/>
                  </a:lnTo>
                  <a:lnTo>
                    <a:pt x="206" y="180"/>
                  </a:lnTo>
                  <a:lnTo>
                    <a:pt x="198" y="180"/>
                  </a:lnTo>
                  <a:lnTo>
                    <a:pt x="190" y="180"/>
                  </a:lnTo>
                  <a:lnTo>
                    <a:pt x="184" y="176"/>
                  </a:lnTo>
                  <a:lnTo>
                    <a:pt x="178" y="172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2" y="156"/>
                  </a:lnTo>
                  <a:lnTo>
                    <a:pt x="172" y="14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4" y="86"/>
                  </a:lnTo>
                  <a:lnTo>
                    <a:pt x="174" y="86"/>
                  </a:lnTo>
                  <a:lnTo>
                    <a:pt x="156" y="102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52" y="208"/>
                  </a:lnTo>
                  <a:lnTo>
                    <a:pt x="52" y="208"/>
                  </a:lnTo>
                  <a:lnTo>
                    <a:pt x="44" y="214"/>
                  </a:lnTo>
                  <a:lnTo>
                    <a:pt x="36" y="222"/>
                  </a:lnTo>
                  <a:lnTo>
                    <a:pt x="30" y="224"/>
                  </a:lnTo>
                  <a:lnTo>
                    <a:pt x="26" y="224"/>
                  </a:lnTo>
                  <a:lnTo>
                    <a:pt x="20" y="224"/>
                  </a:lnTo>
                  <a:lnTo>
                    <a:pt x="12" y="224"/>
                  </a:lnTo>
                  <a:lnTo>
                    <a:pt x="12" y="224"/>
                  </a:lnTo>
                  <a:lnTo>
                    <a:pt x="6" y="220"/>
                  </a:lnTo>
                  <a:lnTo>
                    <a:pt x="2" y="214"/>
                  </a:lnTo>
                  <a:lnTo>
                    <a:pt x="0" y="20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192"/>
                  </a:lnTo>
                  <a:lnTo>
                    <a:pt x="6" y="186"/>
                  </a:lnTo>
                  <a:lnTo>
                    <a:pt x="16" y="176"/>
                  </a:lnTo>
                  <a:lnTo>
                    <a:pt x="16" y="176"/>
                  </a:lnTo>
                  <a:lnTo>
                    <a:pt x="80" y="112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78" y="50"/>
                  </a:lnTo>
                  <a:lnTo>
                    <a:pt x="68" y="50"/>
                  </a:lnTo>
                  <a:lnTo>
                    <a:pt x="58" y="48"/>
                  </a:lnTo>
                  <a:lnTo>
                    <a:pt x="58" y="48"/>
                  </a:lnTo>
                  <a:lnTo>
                    <a:pt x="52" y="44"/>
                  </a:lnTo>
                  <a:lnTo>
                    <a:pt x="48" y="38"/>
                  </a:lnTo>
                  <a:lnTo>
                    <a:pt x="44" y="30"/>
                  </a:lnTo>
                  <a:lnTo>
                    <a:pt x="44" y="24"/>
                  </a:lnTo>
                  <a:lnTo>
                    <a:pt x="44" y="16"/>
                  </a:lnTo>
                  <a:lnTo>
                    <a:pt x="48" y="10"/>
                  </a:lnTo>
                  <a:lnTo>
                    <a:pt x="54" y="4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80" y="0"/>
                  </a:lnTo>
                  <a:lnTo>
                    <a:pt x="102" y="2"/>
                  </a:lnTo>
                  <a:lnTo>
                    <a:pt x="102" y="2"/>
                  </a:lnTo>
                  <a:lnTo>
                    <a:pt x="222" y="2"/>
                  </a:lnTo>
                  <a:lnTo>
                    <a:pt x="222" y="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9" name="Freeform 7"/>
            <p:cNvSpPr>
              <a:spLocks noEditPoints="1"/>
            </p:cNvSpPr>
            <p:nvPr/>
          </p:nvSpPr>
          <p:spPr bwMode="auto">
            <a:xfrm>
              <a:off x="5435600" y="2797175"/>
              <a:ext cx="619125" cy="615950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220" y="2"/>
                </a:cxn>
                <a:cxn ang="0">
                  <a:pos x="250" y="8"/>
                </a:cxn>
                <a:cxn ang="0">
                  <a:pos x="300" y="32"/>
                </a:cxn>
                <a:cxn ang="0">
                  <a:pos x="316" y="42"/>
                </a:cxn>
                <a:cxn ang="0">
                  <a:pos x="344" y="68"/>
                </a:cxn>
                <a:cxn ang="0">
                  <a:pos x="366" y="102"/>
                </a:cxn>
                <a:cxn ang="0">
                  <a:pos x="382" y="140"/>
                </a:cxn>
                <a:cxn ang="0">
                  <a:pos x="386" y="162"/>
                </a:cxn>
                <a:cxn ang="0">
                  <a:pos x="390" y="230"/>
                </a:cxn>
                <a:cxn ang="0">
                  <a:pos x="390" y="302"/>
                </a:cxn>
                <a:cxn ang="0">
                  <a:pos x="390" y="340"/>
                </a:cxn>
                <a:cxn ang="0">
                  <a:pos x="390" y="366"/>
                </a:cxn>
                <a:cxn ang="0">
                  <a:pos x="388" y="372"/>
                </a:cxn>
                <a:cxn ang="0">
                  <a:pos x="376" y="384"/>
                </a:cxn>
                <a:cxn ang="0">
                  <a:pos x="358" y="388"/>
                </a:cxn>
                <a:cxn ang="0">
                  <a:pos x="312" y="388"/>
                </a:cxn>
                <a:cxn ang="0">
                  <a:pos x="224" y="388"/>
                </a:cxn>
                <a:cxn ang="0">
                  <a:pos x="162" y="384"/>
                </a:cxn>
                <a:cxn ang="0">
                  <a:pos x="144" y="380"/>
                </a:cxn>
                <a:cxn ang="0">
                  <a:pos x="102" y="364"/>
                </a:cxn>
                <a:cxn ang="0">
                  <a:pos x="66" y="338"/>
                </a:cxn>
                <a:cxn ang="0">
                  <a:pos x="38" y="308"/>
                </a:cxn>
                <a:cxn ang="0">
                  <a:pos x="16" y="272"/>
                </a:cxn>
                <a:cxn ang="0">
                  <a:pos x="8" y="248"/>
                </a:cxn>
                <a:cxn ang="0">
                  <a:pos x="0" y="198"/>
                </a:cxn>
                <a:cxn ang="0">
                  <a:pos x="2" y="170"/>
                </a:cxn>
                <a:cxn ang="0">
                  <a:pos x="14" y="122"/>
                </a:cxn>
                <a:cxn ang="0">
                  <a:pos x="34" y="84"/>
                </a:cxn>
                <a:cxn ang="0">
                  <a:pos x="42" y="72"/>
                </a:cxn>
                <a:cxn ang="0">
                  <a:pos x="64" y="50"/>
                </a:cxn>
                <a:cxn ang="0">
                  <a:pos x="90" y="30"/>
                </a:cxn>
                <a:cxn ang="0">
                  <a:pos x="120" y="14"/>
                </a:cxn>
                <a:cxn ang="0">
                  <a:pos x="136" y="8"/>
                </a:cxn>
                <a:cxn ang="0">
                  <a:pos x="186" y="0"/>
                </a:cxn>
                <a:cxn ang="0">
                  <a:pos x="346" y="194"/>
                </a:cxn>
                <a:cxn ang="0">
                  <a:pos x="344" y="178"/>
                </a:cxn>
                <a:cxn ang="0">
                  <a:pos x="338" y="148"/>
                </a:cxn>
                <a:cxn ang="0">
                  <a:pos x="326" y="120"/>
                </a:cxn>
                <a:cxn ang="0">
                  <a:pos x="308" y="98"/>
                </a:cxn>
                <a:cxn ang="0">
                  <a:pos x="300" y="88"/>
                </a:cxn>
                <a:cxn ang="0">
                  <a:pos x="278" y="70"/>
                </a:cxn>
                <a:cxn ang="0">
                  <a:pos x="254" y="56"/>
                </a:cxn>
                <a:cxn ang="0">
                  <a:pos x="224" y="48"/>
                </a:cxn>
                <a:cxn ang="0">
                  <a:pos x="190" y="44"/>
                </a:cxn>
                <a:cxn ang="0">
                  <a:pos x="166" y="46"/>
                </a:cxn>
                <a:cxn ang="0">
                  <a:pos x="122" y="64"/>
                </a:cxn>
                <a:cxn ang="0">
                  <a:pos x="86" y="92"/>
                </a:cxn>
                <a:cxn ang="0">
                  <a:pos x="62" y="128"/>
                </a:cxn>
                <a:cxn ang="0">
                  <a:pos x="54" y="146"/>
                </a:cxn>
                <a:cxn ang="0">
                  <a:pos x="46" y="196"/>
                </a:cxn>
                <a:cxn ang="0">
                  <a:pos x="52" y="234"/>
                </a:cxn>
                <a:cxn ang="0">
                  <a:pos x="56" y="246"/>
                </a:cxn>
                <a:cxn ang="0">
                  <a:pos x="74" y="284"/>
                </a:cxn>
                <a:cxn ang="0">
                  <a:pos x="102" y="314"/>
                </a:cxn>
                <a:cxn ang="0">
                  <a:pos x="140" y="334"/>
                </a:cxn>
                <a:cxn ang="0">
                  <a:pos x="184" y="344"/>
                </a:cxn>
                <a:cxn ang="0">
                  <a:pos x="224" y="344"/>
                </a:cxn>
                <a:cxn ang="0">
                  <a:pos x="304" y="344"/>
                </a:cxn>
                <a:cxn ang="0">
                  <a:pos x="346" y="344"/>
                </a:cxn>
                <a:cxn ang="0">
                  <a:pos x="346" y="268"/>
                </a:cxn>
                <a:cxn ang="0">
                  <a:pos x="346" y="194"/>
                </a:cxn>
              </a:cxnLst>
              <a:rect l="0" t="0" r="r" b="b"/>
              <a:pathLst>
                <a:path w="390" h="388">
                  <a:moveTo>
                    <a:pt x="186" y="0"/>
                  </a:moveTo>
                  <a:lnTo>
                    <a:pt x="186" y="0"/>
                  </a:lnTo>
                  <a:lnTo>
                    <a:pt x="204" y="0"/>
                  </a:lnTo>
                  <a:lnTo>
                    <a:pt x="220" y="2"/>
                  </a:lnTo>
                  <a:lnTo>
                    <a:pt x="236" y="4"/>
                  </a:lnTo>
                  <a:lnTo>
                    <a:pt x="250" y="8"/>
                  </a:lnTo>
                  <a:lnTo>
                    <a:pt x="276" y="18"/>
                  </a:lnTo>
                  <a:lnTo>
                    <a:pt x="300" y="32"/>
                  </a:lnTo>
                  <a:lnTo>
                    <a:pt x="300" y="32"/>
                  </a:lnTo>
                  <a:lnTo>
                    <a:pt x="316" y="42"/>
                  </a:lnTo>
                  <a:lnTo>
                    <a:pt x="330" y="54"/>
                  </a:lnTo>
                  <a:lnTo>
                    <a:pt x="344" y="68"/>
                  </a:lnTo>
                  <a:lnTo>
                    <a:pt x="356" y="84"/>
                  </a:lnTo>
                  <a:lnTo>
                    <a:pt x="366" y="102"/>
                  </a:lnTo>
                  <a:lnTo>
                    <a:pt x="374" y="120"/>
                  </a:lnTo>
                  <a:lnTo>
                    <a:pt x="382" y="140"/>
                  </a:lnTo>
                  <a:lnTo>
                    <a:pt x="386" y="162"/>
                  </a:lnTo>
                  <a:lnTo>
                    <a:pt x="386" y="162"/>
                  </a:lnTo>
                  <a:lnTo>
                    <a:pt x="390" y="194"/>
                  </a:lnTo>
                  <a:lnTo>
                    <a:pt x="390" y="230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390" y="340"/>
                  </a:lnTo>
                  <a:lnTo>
                    <a:pt x="390" y="340"/>
                  </a:lnTo>
                  <a:lnTo>
                    <a:pt x="390" y="358"/>
                  </a:lnTo>
                  <a:lnTo>
                    <a:pt x="390" y="366"/>
                  </a:lnTo>
                  <a:lnTo>
                    <a:pt x="388" y="372"/>
                  </a:lnTo>
                  <a:lnTo>
                    <a:pt x="388" y="372"/>
                  </a:lnTo>
                  <a:lnTo>
                    <a:pt x="384" y="380"/>
                  </a:lnTo>
                  <a:lnTo>
                    <a:pt x="376" y="384"/>
                  </a:lnTo>
                  <a:lnTo>
                    <a:pt x="368" y="386"/>
                  </a:lnTo>
                  <a:lnTo>
                    <a:pt x="358" y="388"/>
                  </a:lnTo>
                  <a:lnTo>
                    <a:pt x="336" y="388"/>
                  </a:lnTo>
                  <a:lnTo>
                    <a:pt x="312" y="388"/>
                  </a:lnTo>
                  <a:lnTo>
                    <a:pt x="312" y="388"/>
                  </a:lnTo>
                  <a:lnTo>
                    <a:pt x="224" y="388"/>
                  </a:lnTo>
                  <a:lnTo>
                    <a:pt x="182" y="386"/>
                  </a:lnTo>
                  <a:lnTo>
                    <a:pt x="162" y="384"/>
                  </a:lnTo>
                  <a:lnTo>
                    <a:pt x="144" y="380"/>
                  </a:lnTo>
                  <a:lnTo>
                    <a:pt x="144" y="380"/>
                  </a:lnTo>
                  <a:lnTo>
                    <a:pt x="122" y="372"/>
                  </a:lnTo>
                  <a:lnTo>
                    <a:pt x="102" y="364"/>
                  </a:lnTo>
                  <a:lnTo>
                    <a:pt x="82" y="352"/>
                  </a:lnTo>
                  <a:lnTo>
                    <a:pt x="66" y="338"/>
                  </a:lnTo>
                  <a:lnTo>
                    <a:pt x="50" y="324"/>
                  </a:lnTo>
                  <a:lnTo>
                    <a:pt x="38" y="308"/>
                  </a:lnTo>
                  <a:lnTo>
                    <a:pt x="26" y="290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8" y="248"/>
                  </a:lnTo>
                  <a:lnTo>
                    <a:pt x="2" y="224"/>
                  </a:lnTo>
                  <a:lnTo>
                    <a:pt x="0" y="198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6" y="146"/>
                  </a:lnTo>
                  <a:lnTo>
                    <a:pt x="14" y="122"/>
                  </a:lnTo>
                  <a:lnTo>
                    <a:pt x="22" y="102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42" y="72"/>
                  </a:lnTo>
                  <a:lnTo>
                    <a:pt x="52" y="60"/>
                  </a:lnTo>
                  <a:lnTo>
                    <a:pt x="64" y="50"/>
                  </a:lnTo>
                  <a:lnTo>
                    <a:pt x="76" y="40"/>
                  </a:lnTo>
                  <a:lnTo>
                    <a:pt x="90" y="30"/>
                  </a:lnTo>
                  <a:lnTo>
                    <a:pt x="104" y="22"/>
                  </a:lnTo>
                  <a:lnTo>
                    <a:pt x="120" y="14"/>
                  </a:lnTo>
                  <a:lnTo>
                    <a:pt x="136" y="8"/>
                  </a:lnTo>
                  <a:lnTo>
                    <a:pt x="136" y="8"/>
                  </a:lnTo>
                  <a:lnTo>
                    <a:pt x="160" y="4"/>
                  </a:lnTo>
                  <a:lnTo>
                    <a:pt x="186" y="0"/>
                  </a:lnTo>
                  <a:lnTo>
                    <a:pt x="186" y="0"/>
                  </a:lnTo>
                  <a:close/>
                  <a:moveTo>
                    <a:pt x="346" y="194"/>
                  </a:moveTo>
                  <a:lnTo>
                    <a:pt x="346" y="194"/>
                  </a:lnTo>
                  <a:lnTo>
                    <a:pt x="344" y="178"/>
                  </a:lnTo>
                  <a:lnTo>
                    <a:pt x="342" y="162"/>
                  </a:lnTo>
                  <a:lnTo>
                    <a:pt x="338" y="148"/>
                  </a:lnTo>
                  <a:lnTo>
                    <a:pt x="332" y="134"/>
                  </a:lnTo>
                  <a:lnTo>
                    <a:pt x="326" y="120"/>
                  </a:lnTo>
                  <a:lnTo>
                    <a:pt x="318" y="108"/>
                  </a:lnTo>
                  <a:lnTo>
                    <a:pt x="308" y="98"/>
                  </a:lnTo>
                  <a:lnTo>
                    <a:pt x="300" y="88"/>
                  </a:lnTo>
                  <a:lnTo>
                    <a:pt x="300" y="88"/>
                  </a:lnTo>
                  <a:lnTo>
                    <a:pt x="290" y="78"/>
                  </a:lnTo>
                  <a:lnTo>
                    <a:pt x="278" y="70"/>
                  </a:lnTo>
                  <a:lnTo>
                    <a:pt x="266" y="62"/>
                  </a:lnTo>
                  <a:lnTo>
                    <a:pt x="254" y="56"/>
                  </a:lnTo>
                  <a:lnTo>
                    <a:pt x="240" y="52"/>
                  </a:lnTo>
                  <a:lnTo>
                    <a:pt x="224" y="48"/>
                  </a:lnTo>
                  <a:lnTo>
                    <a:pt x="208" y="46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66" y="46"/>
                  </a:lnTo>
                  <a:lnTo>
                    <a:pt x="144" y="54"/>
                  </a:lnTo>
                  <a:lnTo>
                    <a:pt x="122" y="64"/>
                  </a:lnTo>
                  <a:lnTo>
                    <a:pt x="104" y="76"/>
                  </a:lnTo>
                  <a:lnTo>
                    <a:pt x="86" y="92"/>
                  </a:lnTo>
                  <a:lnTo>
                    <a:pt x="72" y="110"/>
                  </a:lnTo>
                  <a:lnTo>
                    <a:pt x="62" y="128"/>
                  </a:lnTo>
                  <a:lnTo>
                    <a:pt x="54" y="146"/>
                  </a:lnTo>
                  <a:lnTo>
                    <a:pt x="54" y="146"/>
                  </a:lnTo>
                  <a:lnTo>
                    <a:pt x="48" y="170"/>
                  </a:lnTo>
                  <a:lnTo>
                    <a:pt x="46" y="196"/>
                  </a:lnTo>
                  <a:lnTo>
                    <a:pt x="48" y="222"/>
                  </a:lnTo>
                  <a:lnTo>
                    <a:pt x="52" y="234"/>
                  </a:lnTo>
                  <a:lnTo>
                    <a:pt x="56" y="246"/>
                  </a:lnTo>
                  <a:lnTo>
                    <a:pt x="56" y="246"/>
                  </a:lnTo>
                  <a:lnTo>
                    <a:pt x="64" y="266"/>
                  </a:lnTo>
                  <a:lnTo>
                    <a:pt x="74" y="284"/>
                  </a:lnTo>
                  <a:lnTo>
                    <a:pt x="88" y="300"/>
                  </a:lnTo>
                  <a:lnTo>
                    <a:pt x="102" y="314"/>
                  </a:lnTo>
                  <a:lnTo>
                    <a:pt x="120" y="326"/>
                  </a:lnTo>
                  <a:lnTo>
                    <a:pt x="140" y="334"/>
                  </a:lnTo>
                  <a:lnTo>
                    <a:pt x="162" y="340"/>
                  </a:lnTo>
                  <a:lnTo>
                    <a:pt x="184" y="344"/>
                  </a:lnTo>
                  <a:lnTo>
                    <a:pt x="184" y="344"/>
                  </a:lnTo>
                  <a:lnTo>
                    <a:pt x="224" y="344"/>
                  </a:lnTo>
                  <a:lnTo>
                    <a:pt x="262" y="344"/>
                  </a:lnTo>
                  <a:lnTo>
                    <a:pt x="304" y="344"/>
                  </a:lnTo>
                  <a:lnTo>
                    <a:pt x="346" y="344"/>
                  </a:lnTo>
                  <a:lnTo>
                    <a:pt x="346" y="344"/>
                  </a:lnTo>
                  <a:lnTo>
                    <a:pt x="346" y="306"/>
                  </a:lnTo>
                  <a:lnTo>
                    <a:pt x="346" y="268"/>
                  </a:lnTo>
                  <a:lnTo>
                    <a:pt x="348" y="230"/>
                  </a:lnTo>
                  <a:lnTo>
                    <a:pt x="346" y="194"/>
                  </a:lnTo>
                  <a:lnTo>
                    <a:pt x="346" y="194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0" name="Freeform 8"/>
            <p:cNvSpPr>
              <a:spLocks noEditPoints="1"/>
            </p:cNvSpPr>
            <p:nvPr/>
          </p:nvSpPr>
          <p:spPr bwMode="auto">
            <a:xfrm>
              <a:off x="5438775" y="3463925"/>
              <a:ext cx="615950" cy="619125"/>
            </a:xfrm>
            <a:custGeom>
              <a:avLst/>
              <a:gdLst/>
              <a:ahLst/>
              <a:cxnLst>
                <a:cxn ang="0">
                  <a:pos x="190" y="2"/>
                </a:cxn>
                <a:cxn ang="0">
                  <a:pos x="256" y="0"/>
                </a:cxn>
                <a:cxn ang="0">
                  <a:pos x="328" y="2"/>
                </a:cxn>
                <a:cxn ang="0">
                  <a:pos x="362" y="0"/>
                </a:cxn>
                <a:cxn ang="0">
                  <a:pos x="372" y="2"/>
                </a:cxn>
                <a:cxn ang="0">
                  <a:pos x="382" y="10"/>
                </a:cxn>
                <a:cxn ang="0">
                  <a:pos x="388" y="22"/>
                </a:cxn>
                <a:cxn ang="0">
                  <a:pos x="388" y="56"/>
                </a:cxn>
                <a:cxn ang="0">
                  <a:pos x="388" y="182"/>
                </a:cxn>
                <a:cxn ang="0">
                  <a:pos x="388" y="204"/>
                </a:cxn>
                <a:cxn ang="0">
                  <a:pos x="382" y="242"/>
                </a:cxn>
                <a:cxn ang="0">
                  <a:pos x="372" y="272"/>
                </a:cxn>
                <a:cxn ang="0">
                  <a:pos x="350" y="312"/>
                </a:cxn>
                <a:cxn ang="0">
                  <a:pos x="330" y="334"/>
                </a:cxn>
                <a:cxn ang="0">
                  <a:pos x="296" y="362"/>
                </a:cxn>
                <a:cxn ang="0">
                  <a:pos x="268" y="376"/>
                </a:cxn>
                <a:cxn ang="0">
                  <a:pos x="252" y="382"/>
                </a:cxn>
                <a:cxn ang="0">
                  <a:pos x="218" y="388"/>
                </a:cxn>
                <a:cxn ang="0">
                  <a:pos x="178" y="390"/>
                </a:cxn>
                <a:cxn ang="0">
                  <a:pos x="152" y="386"/>
                </a:cxn>
                <a:cxn ang="0">
                  <a:pos x="106" y="370"/>
                </a:cxn>
                <a:cxn ang="0">
                  <a:pos x="66" y="344"/>
                </a:cxn>
                <a:cxn ang="0">
                  <a:pos x="36" y="310"/>
                </a:cxn>
                <a:cxn ang="0">
                  <a:pos x="24" y="292"/>
                </a:cxn>
                <a:cxn ang="0">
                  <a:pos x="12" y="264"/>
                </a:cxn>
                <a:cxn ang="0">
                  <a:pos x="4" y="230"/>
                </a:cxn>
                <a:cxn ang="0">
                  <a:pos x="0" y="192"/>
                </a:cxn>
                <a:cxn ang="0">
                  <a:pos x="4" y="154"/>
                </a:cxn>
                <a:cxn ang="0">
                  <a:pos x="10" y="136"/>
                </a:cxn>
                <a:cxn ang="0">
                  <a:pos x="22" y="108"/>
                </a:cxn>
                <a:cxn ang="0">
                  <a:pos x="30" y="94"/>
                </a:cxn>
                <a:cxn ang="0">
                  <a:pos x="58" y="58"/>
                </a:cxn>
                <a:cxn ang="0">
                  <a:pos x="92" y="32"/>
                </a:cxn>
                <a:cxn ang="0">
                  <a:pos x="136" y="12"/>
                </a:cxn>
                <a:cxn ang="0">
                  <a:pos x="190" y="2"/>
                </a:cxn>
                <a:cxn ang="0">
                  <a:pos x="194" y="44"/>
                </a:cxn>
                <a:cxn ang="0">
                  <a:pos x="172" y="48"/>
                </a:cxn>
                <a:cxn ang="0">
                  <a:pos x="134" y="58"/>
                </a:cxn>
                <a:cxn ang="0">
                  <a:pos x="118" y="68"/>
                </a:cxn>
                <a:cxn ang="0">
                  <a:pos x="90" y="88"/>
                </a:cxn>
                <a:cxn ang="0">
                  <a:pos x="70" y="116"/>
                </a:cxn>
                <a:cxn ang="0">
                  <a:pos x="60" y="130"/>
                </a:cxn>
                <a:cxn ang="0">
                  <a:pos x="48" y="168"/>
                </a:cxn>
                <a:cxn ang="0">
                  <a:pos x="46" y="188"/>
                </a:cxn>
                <a:cxn ang="0">
                  <a:pos x="50" y="232"/>
                </a:cxn>
                <a:cxn ang="0">
                  <a:pos x="64" y="266"/>
                </a:cxn>
                <a:cxn ang="0">
                  <a:pos x="84" y="296"/>
                </a:cxn>
                <a:cxn ang="0">
                  <a:pos x="110" y="318"/>
                </a:cxn>
                <a:cxn ang="0">
                  <a:pos x="126" y="328"/>
                </a:cxn>
                <a:cxn ang="0">
                  <a:pos x="162" y="340"/>
                </a:cxn>
                <a:cxn ang="0">
                  <a:pos x="182" y="344"/>
                </a:cxn>
                <a:cxn ang="0">
                  <a:pos x="216" y="342"/>
                </a:cxn>
                <a:cxn ang="0">
                  <a:pos x="244" y="336"/>
                </a:cxn>
                <a:cxn ang="0">
                  <a:pos x="270" y="324"/>
                </a:cxn>
                <a:cxn ang="0">
                  <a:pos x="292" y="310"/>
                </a:cxn>
                <a:cxn ang="0">
                  <a:pos x="316" y="286"/>
                </a:cxn>
                <a:cxn ang="0">
                  <a:pos x="324" y="276"/>
                </a:cxn>
                <a:cxn ang="0">
                  <a:pos x="338" y="240"/>
                </a:cxn>
                <a:cxn ang="0">
                  <a:pos x="346" y="180"/>
                </a:cxn>
                <a:cxn ang="0">
                  <a:pos x="346" y="44"/>
                </a:cxn>
                <a:cxn ang="0">
                  <a:pos x="308" y="46"/>
                </a:cxn>
                <a:cxn ang="0">
                  <a:pos x="232" y="44"/>
                </a:cxn>
                <a:cxn ang="0">
                  <a:pos x="194" y="44"/>
                </a:cxn>
              </a:cxnLst>
              <a:rect l="0" t="0" r="r" b="b"/>
              <a:pathLst>
                <a:path w="388" h="390">
                  <a:moveTo>
                    <a:pt x="190" y="2"/>
                  </a:moveTo>
                  <a:lnTo>
                    <a:pt x="190" y="2"/>
                  </a:lnTo>
                  <a:lnTo>
                    <a:pt x="222" y="0"/>
                  </a:lnTo>
                  <a:lnTo>
                    <a:pt x="256" y="0"/>
                  </a:lnTo>
                  <a:lnTo>
                    <a:pt x="328" y="2"/>
                  </a:lnTo>
                  <a:lnTo>
                    <a:pt x="328" y="2"/>
                  </a:lnTo>
                  <a:lnTo>
                    <a:pt x="350" y="0"/>
                  </a:lnTo>
                  <a:lnTo>
                    <a:pt x="362" y="0"/>
                  </a:lnTo>
                  <a:lnTo>
                    <a:pt x="372" y="2"/>
                  </a:lnTo>
                  <a:lnTo>
                    <a:pt x="372" y="2"/>
                  </a:lnTo>
                  <a:lnTo>
                    <a:pt x="378" y="6"/>
                  </a:lnTo>
                  <a:lnTo>
                    <a:pt x="382" y="10"/>
                  </a:lnTo>
                  <a:lnTo>
                    <a:pt x="386" y="16"/>
                  </a:lnTo>
                  <a:lnTo>
                    <a:pt x="388" y="22"/>
                  </a:lnTo>
                  <a:lnTo>
                    <a:pt x="388" y="38"/>
                  </a:lnTo>
                  <a:lnTo>
                    <a:pt x="388" y="56"/>
                  </a:lnTo>
                  <a:lnTo>
                    <a:pt x="388" y="56"/>
                  </a:lnTo>
                  <a:lnTo>
                    <a:pt x="388" y="182"/>
                  </a:lnTo>
                  <a:lnTo>
                    <a:pt x="388" y="182"/>
                  </a:lnTo>
                  <a:lnTo>
                    <a:pt x="388" y="204"/>
                  </a:lnTo>
                  <a:lnTo>
                    <a:pt x="386" y="224"/>
                  </a:lnTo>
                  <a:lnTo>
                    <a:pt x="382" y="242"/>
                  </a:lnTo>
                  <a:lnTo>
                    <a:pt x="378" y="258"/>
                  </a:lnTo>
                  <a:lnTo>
                    <a:pt x="372" y="272"/>
                  </a:lnTo>
                  <a:lnTo>
                    <a:pt x="366" y="286"/>
                  </a:lnTo>
                  <a:lnTo>
                    <a:pt x="350" y="312"/>
                  </a:lnTo>
                  <a:lnTo>
                    <a:pt x="350" y="312"/>
                  </a:lnTo>
                  <a:lnTo>
                    <a:pt x="330" y="334"/>
                  </a:lnTo>
                  <a:lnTo>
                    <a:pt x="308" y="352"/>
                  </a:lnTo>
                  <a:lnTo>
                    <a:pt x="296" y="362"/>
                  </a:lnTo>
                  <a:lnTo>
                    <a:pt x="282" y="368"/>
                  </a:lnTo>
                  <a:lnTo>
                    <a:pt x="268" y="376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36" y="386"/>
                  </a:lnTo>
                  <a:lnTo>
                    <a:pt x="218" y="388"/>
                  </a:lnTo>
                  <a:lnTo>
                    <a:pt x="198" y="390"/>
                  </a:lnTo>
                  <a:lnTo>
                    <a:pt x="178" y="390"/>
                  </a:lnTo>
                  <a:lnTo>
                    <a:pt x="178" y="390"/>
                  </a:lnTo>
                  <a:lnTo>
                    <a:pt x="152" y="386"/>
                  </a:lnTo>
                  <a:lnTo>
                    <a:pt x="128" y="378"/>
                  </a:lnTo>
                  <a:lnTo>
                    <a:pt x="106" y="370"/>
                  </a:lnTo>
                  <a:lnTo>
                    <a:pt x="86" y="358"/>
                  </a:lnTo>
                  <a:lnTo>
                    <a:pt x="66" y="344"/>
                  </a:lnTo>
                  <a:lnTo>
                    <a:pt x="50" y="328"/>
                  </a:lnTo>
                  <a:lnTo>
                    <a:pt x="36" y="310"/>
                  </a:lnTo>
                  <a:lnTo>
                    <a:pt x="24" y="292"/>
                  </a:lnTo>
                  <a:lnTo>
                    <a:pt x="24" y="292"/>
                  </a:lnTo>
                  <a:lnTo>
                    <a:pt x="18" y="278"/>
                  </a:lnTo>
                  <a:lnTo>
                    <a:pt x="12" y="264"/>
                  </a:lnTo>
                  <a:lnTo>
                    <a:pt x="8" y="246"/>
                  </a:lnTo>
                  <a:lnTo>
                    <a:pt x="4" y="230"/>
                  </a:lnTo>
                  <a:lnTo>
                    <a:pt x="2" y="212"/>
                  </a:lnTo>
                  <a:lnTo>
                    <a:pt x="0" y="192"/>
                  </a:lnTo>
                  <a:lnTo>
                    <a:pt x="2" y="172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10" y="136"/>
                  </a:lnTo>
                  <a:lnTo>
                    <a:pt x="16" y="120"/>
                  </a:lnTo>
                  <a:lnTo>
                    <a:pt x="22" y="108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42" y="76"/>
                  </a:lnTo>
                  <a:lnTo>
                    <a:pt x="58" y="58"/>
                  </a:lnTo>
                  <a:lnTo>
                    <a:pt x="74" y="44"/>
                  </a:lnTo>
                  <a:lnTo>
                    <a:pt x="92" y="32"/>
                  </a:lnTo>
                  <a:lnTo>
                    <a:pt x="112" y="20"/>
                  </a:lnTo>
                  <a:lnTo>
                    <a:pt x="136" y="12"/>
                  </a:lnTo>
                  <a:lnTo>
                    <a:pt x="160" y="6"/>
                  </a:lnTo>
                  <a:lnTo>
                    <a:pt x="190" y="2"/>
                  </a:lnTo>
                  <a:lnTo>
                    <a:pt x="190" y="2"/>
                  </a:lnTo>
                  <a:close/>
                  <a:moveTo>
                    <a:pt x="194" y="44"/>
                  </a:moveTo>
                  <a:lnTo>
                    <a:pt x="194" y="44"/>
                  </a:lnTo>
                  <a:lnTo>
                    <a:pt x="172" y="48"/>
                  </a:lnTo>
                  <a:lnTo>
                    <a:pt x="152" y="52"/>
                  </a:lnTo>
                  <a:lnTo>
                    <a:pt x="134" y="58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04" y="78"/>
                  </a:lnTo>
                  <a:lnTo>
                    <a:pt x="90" y="88"/>
                  </a:lnTo>
                  <a:lnTo>
                    <a:pt x="80" y="102"/>
                  </a:lnTo>
                  <a:lnTo>
                    <a:pt x="70" y="116"/>
                  </a:lnTo>
                  <a:lnTo>
                    <a:pt x="70" y="116"/>
                  </a:lnTo>
                  <a:lnTo>
                    <a:pt x="60" y="130"/>
                  </a:lnTo>
                  <a:lnTo>
                    <a:pt x="52" y="148"/>
                  </a:lnTo>
                  <a:lnTo>
                    <a:pt x="48" y="168"/>
                  </a:lnTo>
                  <a:lnTo>
                    <a:pt x="46" y="188"/>
                  </a:lnTo>
                  <a:lnTo>
                    <a:pt x="46" y="188"/>
                  </a:lnTo>
                  <a:lnTo>
                    <a:pt x="46" y="210"/>
                  </a:lnTo>
                  <a:lnTo>
                    <a:pt x="50" y="232"/>
                  </a:lnTo>
                  <a:lnTo>
                    <a:pt x="56" y="250"/>
                  </a:lnTo>
                  <a:lnTo>
                    <a:pt x="64" y="266"/>
                  </a:lnTo>
                  <a:lnTo>
                    <a:pt x="74" y="282"/>
                  </a:lnTo>
                  <a:lnTo>
                    <a:pt x="84" y="296"/>
                  </a:lnTo>
                  <a:lnTo>
                    <a:pt x="98" y="308"/>
                  </a:lnTo>
                  <a:lnTo>
                    <a:pt x="110" y="318"/>
                  </a:lnTo>
                  <a:lnTo>
                    <a:pt x="110" y="318"/>
                  </a:lnTo>
                  <a:lnTo>
                    <a:pt x="126" y="328"/>
                  </a:lnTo>
                  <a:lnTo>
                    <a:pt x="142" y="336"/>
                  </a:lnTo>
                  <a:lnTo>
                    <a:pt x="162" y="340"/>
                  </a:lnTo>
                  <a:lnTo>
                    <a:pt x="182" y="344"/>
                  </a:lnTo>
                  <a:lnTo>
                    <a:pt x="182" y="344"/>
                  </a:lnTo>
                  <a:lnTo>
                    <a:pt x="198" y="344"/>
                  </a:lnTo>
                  <a:lnTo>
                    <a:pt x="216" y="342"/>
                  </a:lnTo>
                  <a:lnTo>
                    <a:pt x="230" y="340"/>
                  </a:lnTo>
                  <a:lnTo>
                    <a:pt x="244" y="336"/>
                  </a:lnTo>
                  <a:lnTo>
                    <a:pt x="258" y="330"/>
                  </a:lnTo>
                  <a:lnTo>
                    <a:pt x="270" y="324"/>
                  </a:lnTo>
                  <a:lnTo>
                    <a:pt x="292" y="310"/>
                  </a:lnTo>
                  <a:lnTo>
                    <a:pt x="292" y="310"/>
                  </a:lnTo>
                  <a:lnTo>
                    <a:pt x="304" y="298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24" y="276"/>
                  </a:lnTo>
                  <a:lnTo>
                    <a:pt x="330" y="264"/>
                  </a:lnTo>
                  <a:lnTo>
                    <a:pt x="338" y="240"/>
                  </a:lnTo>
                  <a:lnTo>
                    <a:pt x="344" y="212"/>
                  </a:lnTo>
                  <a:lnTo>
                    <a:pt x="346" y="180"/>
                  </a:lnTo>
                  <a:lnTo>
                    <a:pt x="346" y="180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08" y="46"/>
                  </a:lnTo>
                  <a:lnTo>
                    <a:pt x="270" y="44"/>
                  </a:lnTo>
                  <a:lnTo>
                    <a:pt x="232" y="44"/>
                  </a:lnTo>
                  <a:lnTo>
                    <a:pt x="194" y="44"/>
                  </a:lnTo>
                  <a:lnTo>
                    <a:pt x="194" y="44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1" name="Freeform 9"/>
            <p:cNvSpPr>
              <a:spLocks noEditPoints="1"/>
            </p:cNvSpPr>
            <p:nvPr/>
          </p:nvSpPr>
          <p:spPr bwMode="auto">
            <a:xfrm>
              <a:off x="6121400" y="3463925"/>
              <a:ext cx="615950" cy="61912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142" y="0"/>
                </a:cxn>
                <a:cxn ang="0">
                  <a:pos x="212" y="2"/>
                </a:cxn>
                <a:cxn ang="0">
                  <a:pos x="270" y="16"/>
                </a:cxn>
                <a:cxn ang="0">
                  <a:pos x="314" y="44"/>
                </a:cxn>
                <a:cxn ang="0">
                  <a:pos x="338" y="66"/>
                </a:cxn>
                <a:cxn ang="0">
                  <a:pos x="368" y="108"/>
                </a:cxn>
                <a:cxn ang="0">
                  <a:pos x="386" y="162"/>
                </a:cxn>
                <a:cxn ang="0">
                  <a:pos x="388" y="204"/>
                </a:cxn>
                <a:cxn ang="0">
                  <a:pos x="378" y="262"/>
                </a:cxn>
                <a:cxn ang="0">
                  <a:pos x="352" y="310"/>
                </a:cxn>
                <a:cxn ang="0">
                  <a:pos x="330" y="336"/>
                </a:cxn>
                <a:cxn ang="0">
                  <a:pos x="288" y="366"/>
                </a:cxn>
                <a:cxn ang="0">
                  <a:pos x="236" y="386"/>
                </a:cxn>
                <a:cxn ang="0">
                  <a:pos x="196" y="390"/>
                </a:cxn>
                <a:cxn ang="0">
                  <a:pos x="136" y="382"/>
                </a:cxn>
                <a:cxn ang="0">
                  <a:pos x="86" y="358"/>
                </a:cxn>
                <a:cxn ang="0">
                  <a:pos x="60" y="336"/>
                </a:cxn>
                <a:cxn ang="0">
                  <a:pos x="30" y="296"/>
                </a:cxn>
                <a:cxn ang="0">
                  <a:pos x="6" y="246"/>
                </a:cxn>
                <a:cxn ang="0">
                  <a:pos x="0" y="206"/>
                </a:cxn>
                <a:cxn ang="0">
                  <a:pos x="0" y="64"/>
                </a:cxn>
                <a:cxn ang="0">
                  <a:pos x="0" y="28"/>
                </a:cxn>
                <a:cxn ang="0">
                  <a:pos x="4" y="12"/>
                </a:cxn>
                <a:cxn ang="0">
                  <a:pos x="22" y="2"/>
                </a:cxn>
                <a:cxn ang="0">
                  <a:pos x="44" y="46"/>
                </a:cxn>
                <a:cxn ang="0">
                  <a:pos x="44" y="146"/>
                </a:cxn>
                <a:cxn ang="0">
                  <a:pos x="46" y="216"/>
                </a:cxn>
                <a:cxn ang="0">
                  <a:pos x="54" y="250"/>
                </a:cxn>
                <a:cxn ang="0">
                  <a:pos x="74" y="284"/>
                </a:cxn>
                <a:cxn ang="0">
                  <a:pos x="110" y="318"/>
                </a:cxn>
                <a:cxn ang="0">
                  <a:pos x="158" y="340"/>
                </a:cxn>
                <a:cxn ang="0">
                  <a:pos x="190" y="344"/>
                </a:cxn>
                <a:cxn ang="0">
                  <a:pos x="234" y="340"/>
                </a:cxn>
                <a:cxn ang="0">
                  <a:pos x="274" y="322"/>
                </a:cxn>
                <a:cxn ang="0">
                  <a:pos x="310" y="288"/>
                </a:cxn>
                <a:cxn ang="0">
                  <a:pos x="336" y="244"/>
                </a:cxn>
                <a:cxn ang="0">
                  <a:pos x="344" y="200"/>
                </a:cxn>
                <a:cxn ang="0">
                  <a:pos x="338" y="154"/>
                </a:cxn>
                <a:cxn ang="0">
                  <a:pos x="328" y="128"/>
                </a:cxn>
                <a:cxn ang="0">
                  <a:pos x="298" y="88"/>
                </a:cxn>
                <a:cxn ang="0">
                  <a:pos x="272" y="68"/>
                </a:cxn>
                <a:cxn ang="0">
                  <a:pos x="224" y="48"/>
                </a:cxn>
                <a:cxn ang="0">
                  <a:pos x="182" y="44"/>
                </a:cxn>
                <a:cxn ang="0">
                  <a:pos x="44" y="44"/>
                </a:cxn>
                <a:cxn ang="0">
                  <a:pos x="44" y="46"/>
                </a:cxn>
              </a:cxnLst>
              <a:rect l="0" t="0" r="r" b="b"/>
              <a:pathLst>
                <a:path w="388" h="390">
                  <a:moveTo>
                    <a:pt x="22" y="2"/>
                  </a:moveTo>
                  <a:lnTo>
                    <a:pt x="22" y="2"/>
                  </a:lnTo>
                  <a:lnTo>
                    <a:pt x="46" y="0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142" y="0"/>
                  </a:lnTo>
                  <a:lnTo>
                    <a:pt x="178" y="0"/>
                  </a:lnTo>
                  <a:lnTo>
                    <a:pt x="212" y="2"/>
                  </a:lnTo>
                  <a:lnTo>
                    <a:pt x="212" y="2"/>
                  </a:lnTo>
                  <a:lnTo>
                    <a:pt x="232" y="6"/>
                  </a:lnTo>
                  <a:lnTo>
                    <a:pt x="252" y="10"/>
                  </a:lnTo>
                  <a:lnTo>
                    <a:pt x="270" y="16"/>
                  </a:lnTo>
                  <a:lnTo>
                    <a:pt x="286" y="24"/>
                  </a:lnTo>
                  <a:lnTo>
                    <a:pt x="300" y="34"/>
                  </a:lnTo>
                  <a:lnTo>
                    <a:pt x="314" y="44"/>
                  </a:lnTo>
                  <a:lnTo>
                    <a:pt x="326" y="54"/>
                  </a:lnTo>
                  <a:lnTo>
                    <a:pt x="338" y="66"/>
                  </a:lnTo>
                  <a:lnTo>
                    <a:pt x="338" y="66"/>
                  </a:lnTo>
                  <a:lnTo>
                    <a:pt x="350" y="78"/>
                  </a:lnTo>
                  <a:lnTo>
                    <a:pt x="360" y="92"/>
                  </a:lnTo>
                  <a:lnTo>
                    <a:pt x="368" y="108"/>
                  </a:lnTo>
                  <a:lnTo>
                    <a:pt x="376" y="124"/>
                  </a:lnTo>
                  <a:lnTo>
                    <a:pt x="382" y="142"/>
                  </a:lnTo>
                  <a:lnTo>
                    <a:pt x="386" y="162"/>
                  </a:lnTo>
                  <a:lnTo>
                    <a:pt x="388" y="182"/>
                  </a:lnTo>
                  <a:lnTo>
                    <a:pt x="388" y="204"/>
                  </a:lnTo>
                  <a:lnTo>
                    <a:pt x="388" y="204"/>
                  </a:lnTo>
                  <a:lnTo>
                    <a:pt x="388" y="226"/>
                  </a:lnTo>
                  <a:lnTo>
                    <a:pt x="384" y="244"/>
                  </a:lnTo>
                  <a:lnTo>
                    <a:pt x="378" y="262"/>
                  </a:lnTo>
                  <a:lnTo>
                    <a:pt x="370" y="280"/>
                  </a:lnTo>
                  <a:lnTo>
                    <a:pt x="362" y="296"/>
                  </a:lnTo>
                  <a:lnTo>
                    <a:pt x="352" y="310"/>
                  </a:lnTo>
                  <a:lnTo>
                    <a:pt x="342" y="324"/>
                  </a:lnTo>
                  <a:lnTo>
                    <a:pt x="330" y="336"/>
                  </a:lnTo>
                  <a:lnTo>
                    <a:pt x="330" y="336"/>
                  </a:lnTo>
                  <a:lnTo>
                    <a:pt x="318" y="348"/>
                  </a:lnTo>
                  <a:lnTo>
                    <a:pt x="304" y="358"/>
                  </a:lnTo>
                  <a:lnTo>
                    <a:pt x="288" y="366"/>
                  </a:lnTo>
                  <a:lnTo>
                    <a:pt x="272" y="374"/>
                  </a:lnTo>
                  <a:lnTo>
                    <a:pt x="254" y="382"/>
                  </a:lnTo>
                  <a:lnTo>
                    <a:pt x="236" y="386"/>
                  </a:lnTo>
                  <a:lnTo>
                    <a:pt x="216" y="390"/>
                  </a:lnTo>
                  <a:lnTo>
                    <a:pt x="196" y="390"/>
                  </a:lnTo>
                  <a:lnTo>
                    <a:pt x="196" y="390"/>
                  </a:lnTo>
                  <a:lnTo>
                    <a:pt x="174" y="390"/>
                  </a:lnTo>
                  <a:lnTo>
                    <a:pt x="154" y="386"/>
                  </a:lnTo>
                  <a:lnTo>
                    <a:pt x="136" y="382"/>
                  </a:lnTo>
                  <a:lnTo>
                    <a:pt x="118" y="374"/>
                  </a:lnTo>
                  <a:lnTo>
                    <a:pt x="102" y="366"/>
                  </a:lnTo>
                  <a:lnTo>
                    <a:pt x="86" y="358"/>
                  </a:lnTo>
                  <a:lnTo>
                    <a:pt x="74" y="348"/>
                  </a:lnTo>
                  <a:lnTo>
                    <a:pt x="60" y="336"/>
                  </a:lnTo>
                  <a:lnTo>
                    <a:pt x="60" y="336"/>
                  </a:lnTo>
                  <a:lnTo>
                    <a:pt x="50" y="324"/>
                  </a:lnTo>
                  <a:lnTo>
                    <a:pt x="38" y="310"/>
                  </a:lnTo>
                  <a:lnTo>
                    <a:pt x="30" y="296"/>
                  </a:lnTo>
                  <a:lnTo>
                    <a:pt x="20" y="280"/>
                  </a:lnTo>
                  <a:lnTo>
                    <a:pt x="12" y="264"/>
                  </a:lnTo>
                  <a:lnTo>
                    <a:pt x="6" y="246"/>
                  </a:lnTo>
                  <a:lnTo>
                    <a:pt x="2" y="226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2"/>
                  </a:lnTo>
                  <a:lnTo>
                    <a:pt x="22" y="2"/>
                  </a:lnTo>
                  <a:close/>
                  <a:moveTo>
                    <a:pt x="44" y="46"/>
                  </a:moveTo>
                  <a:lnTo>
                    <a:pt x="44" y="46"/>
                  </a:lnTo>
                  <a:lnTo>
                    <a:pt x="44" y="72"/>
                  </a:lnTo>
                  <a:lnTo>
                    <a:pt x="44" y="96"/>
                  </a:lnTo>
                  <a:lnTo>
                    <a:pt x="44" y="146"/>
                  </a:lnTo>
                  <a:lnTo>
                    <a:pt x="42" y="170"/>
                  </a:lnTo>
                  <a:lnTo>
                    <a:pt x="44" y="194"/>
                  </a:lnTo>
                  <a:lnTo>
                    <a:pt x="46" y="216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4" y="250"/>
                  </a:lnTo>
                  <a:lnTo>
                    <a:pt x="60" y="262"/>
                  </a:lnTo>
                  <a:lnTo>
                    <a:pt x="66" y="274"/>
                  </a:lnTo>
                  <a:lnTo>
                    <a:pt x="74" y="284"/>
                  </a:lnTo>
                  <a:lnTo>
                    <a:pt x="90" y="302"/>
                  </a:lnTo>
                  <a:lnTo>
                    <a:pt x="110" y="318"/>
                  </a:lnTo>
                  <a:lnTo>
                    <a:pt x="110" y="318"/>
                  </a:lnTo>
                  <a:lnTo>
                    <a:pt x="120" y="326"/>
                  </a:lnTo>
                  <a:lnTo>
                    <a:pt x="132" y="332"/>
                  </a:lnTo>
                  <a:lnTo>
                    <a:pt x="158" y="340"/>
                  </a:lnTo>
                  <a:lnTo>
                    <a:pt x="158" y="340"/>
                  </a:lnTo>
                  <a:lnTo>
                    <a:pt x="174" y="342"/>
                  </a:lnTo>
                  <a:lnTo>
                    <a:pt x="190" y="344"/>
                  </a:lnTo>
                  <a:lnTo>
                    <a:pt x="204" y="344"/>
                  </a:lnTo>
                  <a:lnTo>
                    <a:pt x="220" y="342"/>
                  </a:lnTo>
                  <a:lnTo>
                    <a:pt x="234" y="340"/>
                  </a:lnTo>
                  <a:lnTo>
                    <a:pt x="248" y="334"/>
                  </a:lnTo>
                  <a:lnTo>
                    <a:pt x="262" y="330"/>
                  </a:lnTo>
                  <a:lnTo>
                    <a:pt x="274" y="322"/>
                  </a:lnTo>
                  <a:lnTo>
                    <a:pt x="274" y="322"/>
                  </a:lnTo>
                  <a:lnTo>
                    <a:pt x="292" y="308"/>
                  </a:lnTo>
                  <a:lnTo>
                    <a:pt x="310" y="288"/>
                  </a:lnTo>
                  <a:lnTo>
                    <a:pt x="324" y="268"/>
                  </a:lnTo>
                  <a:lnTo>
                    <a:pt x="336" y="244"/>
                  </a:lnTo>
                  <a:lnTo>
                    <a:pt x="336" y="244"/>
                  </a:lnTo>
                  <a:lnTo>
                    <a:pt x="340" y="230"/>
                  </a:lnTo>
                  <a:lnTo>
                    <a:pt x="342" y="216"/>
                  </a:lnTo>
                  <a:lnTo>
                    <a:pt x="344" y="200"/>
                  </a:lnTo>
                  <a:lnTo>
                    <a:pt x="344" y="186"/>
                  </a:lnTo>
                  <a:lnTo>
                    <a:pt x="342" y="170"/>
                  </a:lnTo>
                  <a:lnTo>
                    <a:pt x="338" y="154"/>
                  </a:lnTo>
                  <a:lnTo>
                    <a:pt x="334" y="140"/>
                  </a:lnTo>
                  <a:lnTo>
                    <a:pt x="328" y="128"/>
                  </a:lnTo>
                  <a:lnTo>
                    <a:pt x="328" y="128"/>
                  </a:lnTo>
                  <a:lnTo>
                    <a:pt x="320" y="114"/>
                  </a:lnTo>
                  <a:lnTo>
                    <a:pt x="310" y="100"/>
                  </a:lnTo>
                  <a:lnTo>
                    <a:pt x="298" y="88"/>
                  </a:lnTo>
                  <a:lnTo>
                    <a:pt x="286" y="78"/>
                  </a:lnTo>
                  <a:lnTo>
                    <a:pt x="286" y="78"/>
                  </a:lnTo>
                  <a:lnTo>
                    <a:pt x="272" y="68"/>
                  </a:lnTo>
                  <a:lnTo>
                    <a:pt x="258" y="60"/>
                  </a:lnTo>
                  <a:lnTo>
                    <a:pt x="242" y="54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04" y="46"/>
                  </a:lnTo>
                  <a:lnTo>
                    <a:pt x="182" y="44"/>
                  </a:lnTo>
                  <a:lnTo>
                    <a:pt x="138" y="44"/>
                  </a:lnTo>
                  <a:lnTo>
                    <a:pt x="92" y="46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6"/>
                  </a:lnTo>
                  <a:lnTo>
                    <a:pt x="44" y="46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32" name="TextBox 131"/>
          <p:cNvSpPr txBox="1"/>
          <p:nvPr/>
        </p:nvSpPr>
        <p:spPr>
          <a:xfrm>
            <a:off x="6015284" y="360992"/>
            <a:ext cx="109036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800" smtClean="0"/>
              <a:t>ФОНД НОВЫХ </a:t>
            </a:r>
            <a:r>
              <a:rPr lang="en-US" sz="800" smtClean="0"/>
              <a:t> </a:t>
            </a:r>
            <a:br>
              <a:rPr lang="en-US" sz="800" smtClean="0"/>
            </a:br>
            <a:r>
              <a:rPr lang="ru-RU" sz="800" smtClean="0"/>
              <a:t>ФОРМ РАЗВИТИЯ ОБРАЗОВАНИЯ</a:t>
            </a:r>
            <a:endParaRPr lang="ru-RU" sz="800"/>
          </a:p>
        </p:txBody>
      </p:sp>
    </p:spTree>
    <p:extLst>
      <p:ext uri="{BB962C8B-B14F-4D97-AF65-F5344CB8AC3E}">
        <p14:creationId xmlns:p14="http://schemas.microsoft.com/office/powerpoint/2010/main" val="22136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970191" y="4161155"/>
            <a:ext cx="263126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Фамилия Имя Отчество</a:t>
            </a:r>
          </a:p>
          <a:p>
            <a:r>
              <a:rPr lang="ru-RU" sz="1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Должность</a:t>
            </a:r>
            <a:endParaRPr lang="ru-RU" sz="16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94140" y="4980305"/>
            <a:ext cx="1145360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ЗАДАТЬ </a:t>
            </a:r>
            <a:endParaRPr lang="en-US" sz="16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ВОПРОС</a:t>
            </a:r>
            <a:endParaRPr lang="en-US" sz="160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6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СПИКЕРУ</a:t>
            </a:r>
            <a:endParaRPr lang="ru-RU" sz="160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963025" y="4867275"/>
            <a:ext cx="942975" cy="942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6286500"/>
            <a:ext cx="12192000" cy="571500"/>
          </a:xfrm>
          <a:prstGeom prst="rect">
            <a:avLst/>
          </a:prstGeom>
          <a:solidFill>
            <a:srgbClr val="009C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559615" y="6444957"/>
            <a:ext cx="11610363" cy="2123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ru-RU" sz="1380" spc="20" smtClean="0">
                <a:solidFill>
                  <a:schemeClr val="bg1">
                    <a:lumMod val="95000"/>
                  </a:schemeClr>
                </a:solidFill>
              </a:rPr>
              <a:t>#УЧИСЬСТОИПКРО  #ТОИПКРО  #УЧИБУДУЩЕМУ  #УЧИСЬСТОИПКРО  #ТОИПКРО  #УЧИБУДУЩЕМУ  #УЧИСЬСТОИПКРО  #ТОИПКРО #УЧИБУДУЩЕМУ </a:t>
            </a:r>
            <a:endParaRPr lang="ru-RU" sz="1380" spc="2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0" y="1266825"/>
            <a:ext cx="12189600" cy="1588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04881" y="386080"/>
            <a:ext cx="5011453" cy="320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sz="16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ТОЧКА РОСТА: НОВЫЕ ВОЗМОЖНОСТИ ДЛЯ РАЗВИТИЯ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04881" y="723881"/>
            <a:ext cx="4842119" cy="320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0"/>
              </a:lnSpc>
            </a:pPr>
            <a:r>
              <a:rPr lang="ru-RU" b="1" smtClean="0">
                <a:solidFill>
                  <a:srgbClr val="109EB4"/>
                </a:solidFill>
              </a:rPr>
              <a:t>НАЗВАНИЕ ПРЕЗЕНТАЦИИ, ТЕМА, РУБРИКА</a:t>
            </a:r>
            <a:endParaRPr lang="ru-RU">
              <a:solidFill>
                <a:srgbClr val="109EB4"/>
              </a:solidFill>
            </a:endParaRPr>
          </a:p>
        </p:txBody>
      </p:sp>
      <p:pic>
        <p:nvPicPr>
          <p:cNvPr id="26" name="Рисунок 25" descr="Герб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13240" y="440329"/>
            <a:ext cx="618004" cy="618004"/>
          </a:xfrm>
          <a:prstGeom prst="rect">
            <a:avLst/>
          </a:prstGeom>
        </p:spPr>
      </p:pic>
      <p:pic>
        <p:nvPicPr>
          <p:cNvPr id="27" name="Рисунок 26" descr="Лого ТОИПКРО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12909" y="354604"/>
            <a:ext cx="659169" cy="659169"/>
          </a:xfrm>
          <a:prstGeom prst="rect">
            <a:avLst/>
          </a:prstGeom>
        </p:spPr>
      </p:pic>
      <p:pic>
        <p:nvPicPr>
          <p:cNvPr id="28" name="Рисунок 27" descr="Лого Проекты.png"/>
          <p:cNvPicPr>
            <a:picLocks noChangeAspect="1"/>
          </p:cNvPicPr>
          <p:nvPr/>
        </p:nvPicPr>
        <p:blipFill>
          <a:blip r:embed="rId5" cstate="print"/>
          <a:srcRect t="7041" b="6516"/>
          <a:stretch>
            <a:fillRect/>
          </a:stretch>
        </p:blipFill>
        <p:spPr>
          <a:xfrm>
            <a:off x="9704578" y="438233"/>
            <a:ext cx="724751" cy="626498"/>
          </a:xfrm>
          <a:prstGeom prst="rect">
            <a:avLst/>
          </a:prstGeom>
        </p:spPr>
      </p:pic>
      <p:grpSp>
        <p:nvGrpSpPr>
          <p:cNvPr id="29" name="Группа 20"/>
          <p:cNvGrpSpPr/>
          <p:nvPr/>
        </p:nvGrpSpPr>
        <p:grpSpPr>
          <a:xfrm>
            <a:off x="10582918" y="449791"/>
            <a:ext cx="447535" cy="443234"/>
            <a:chOff x="5435600" y="2774950"/>
            <a:chExt cx="1320800" cy="1308100"/>
          </a:xfrm>
        </p:grpSpPr>
        <p:sp>
          <p:nvSpPr>
            <p:cNvPr id="30" name="Freeform 5"/>
            <p:cNvSpPr>
              <a:spLocks/>
            </p:cNvSpPr>
            <p:nvPr/>
          </p:nvSpPr>
          <p:spPr bwMode="auto">
            <a:xfrm>
              <a:off x="6105525" y="2774950"/>
              <a:ext cx="647700" cy="650875"/>
            </a:xfrm>
            <a:custGeom>
              <a:avLst/>
              <a:gdLst/>
              <a:ahLst/>
              <a:cxnLst>
                <a:cxn ang="0">
                  <a:pos x="202" y="0"/>
                </a:cxn>
                <a:cxn ang="0">
                  <a:pos x="200" y="8"/>
                </a:cxn>
                <a:cxn ang="0">
                  <a:pos x="196" y="20"/>
                </a:cxn>
                <a:cxn ang="0">
                  <a:pos x="196" y="34"/>
                </a:cxn>
                <a:cxn ang="0">
                  <a:pos x="200" y="42"/>
                </a:cxn>
                <a:cxn ang="0">
                  <a:pos x="206" y="50"/>
                </a:cxn>
                <a:cxn ang="0">
                  <a:pos x="164" y="56"/>
                </a:cxn>
                <a:cxn ang="0">
                  <a:pos x="130" y="68"/>
                </a:cxn>
                <a:cxn ang="0">
                  <a:pos x="102" y="86"/>
                </a:cxn>
                <a:cxn ang="0">
                  <a:pos x="80" y="112"/>
                </a:cxn>
                <a:cxn ang="0">
                  <a:pos x="70" y="124"/>
                </a:cxn>
                <a:cxn ang="0">
                  <a:pos x="56" y="158"/>
                </a:cxn>
                <a:cxn ang="0">
                  <a:pos x="48" y="198"/>
                </a:cxn>
                <a:cxn ang="0">
                  <a:pos x="50" y="238"/>
                </a:cxn>
                <a:cxn ang="0">
                  <a:pos x="56" y="258"/>
                </a:cxn>
                <a:cxn ang="0">
                  <a:pos x="72" y="288"/>
                </a:cxn>
                <a:cxn ang="0">
                  <a:pos x="92" y="314"/>
                </a:cxn>
                <a:cxn ang="0">
                  <a:pos x="118" y="336"/>
                </a:cxn>
                <a:cxn ang="0">
                  <a:pos x="148" y="352"/>
                </a:cxn>
                <a:cxn ang="0">
                  <a:pos x="168" y="358"/>
                </a:cxn>
                <a:cxn ang="0">
                  <a:pos x="208" y="362"/>
                </a:cxn>
                <a:cxn ang="0">
                  <a:pos x="230" y="360"/>
                </a:cxn>
                <a:cxn ang="0">
                  <a:pos x="264" y="350"/>
                </a:cxn>
                <a:cxn ang="0">
                  <a:pos x="296" y="332"/>
                </a:cxn>
                <a:cxn ang="0">
                  <a:pos x="320" y="308"/>
                </a:cxn>
                <a:cxn ang="0">
                  <a:pos x="340" y="282"/>
                </a:cxn>
                <a:cxn ang="0">
                  <a:pos x="348" y="266"/>
                </a:cxn>
                <a:cxn ang="0">
                  <a:pos x="358" y="228"/>
                </a:cxn>
                <a:cxn ang="0">
                  <a:pos x="360" y="206"/>
                </a:cxn>
                <a:cxn ang="0">
                  <a:pos x="362" y="206"/>
                </a:cxn>
                <a:cxn ang="0">
                  <a:pos x="366" y="210"/>
                </a:cxn>
                <a:cxn ang="0">
                  <a:pos x="386" y="216"/>
                </a:cxn>
                <a:cxn ang="0">
                  <a:pos x="402" y="214"/>
                </a:cxn>
                <a:cxn ang="0">
                  <a:pos x="408" y="210"/>
                </a:cxn>
                <a:cxn ang="0">
                  <a:pos x="404" y="244"/>
                </a:cxn>
                <a:cxn ang="0">
                  <a:pos x="396" y="274"/>
                </a:cxn>
                <a:cxn ang="0">
                  <a:pos x="370" y="324"/>
                </a:cxn>
                <a:cxn ang="0">
                  <a:pos x="354" y="346"/>
                </a:cxn>
                <a:cxn ang="0">
                  <a:pos x="310" y="380"/>
                </a:cxn>
                <a:cxn ang="0">
                  <a:pos x="286" y="392"/>
                </a:cxn>
                <a:cxn ang="0">
                  <a:pos x="258" y="402"/>
                </a:cxn>
                <a:cxn ang="0">
                  <a:pos x="226" y="408"/>
                </a:cxn>
                <a:cxn ang="0">
                  <a:pos x="192" y="410"/>
                </a:cxn>
                <a:cxn ang="0">
                  <a:pos x="158" y="406"/>
                </a:cxn>
                <a:cxn ang="0">
                  <a:pos x="130" y="396"/>
                </a:cxn>
                <a:cxn ang="0">
                  <a:pos x="80" y="370"/>
                </a:cxn>
                <a:cxn ang="0">
                  <a:pos x="42" y="332"/>
                </a:cxn>
                <a:cxn ang="0">
                  <a:pos x="14" y="284"/>
                </a:cxn>
                <a:cxn ang="0">
                  <a:pos x="4" y="256"/>
                </a:cxn>
                <a:cxn ang="0">
                  <a:pos x="0" y="224"/>
                </a:cxn>
                <a:cxn ang="0">
                  <a:pos x="0" y="190"/>
                </a:cxn>
                <a:cxn ang="0">
                  <a:pos x="4" y="156"/>
                </a:cxn>
                <a:cxn ang="0">
                  <a:pos x="14" y="128"/>
                </a:cxn>
                <a:cxn ang="0">
                  <a:pos x="26" y="102"/>
                </a:cxn>
                <a:cxn ang="0">
                  <a:pos x="60" y="60"/>
                </a:cxn>
                <a:cxn ang="0">
                  <a:pos x="80" y="42"/>
                </a:cxn>
                <a:cxn ang="0">
                  <a:pos x="120" y="18"/>
                </a:cxn>
                <a:cxn ang="0">
                  <a:pos x="148" y="8"/>
                </a:cxn>
                <a:cxn ang="0">
                  <a:pos x="182" y="2"/>
                </a:cxn>
                <a:cxn ang="0">
                  <a:pos x="202" y="0"/>
                </a:cxn>
              </a:cxnLst>
              <a:rect l="0" t="0" r="r" b="b"/>
              <a:pathLst>
                <a:path w="408" h="410">
                  <a:moveTo>
                    <a:pt x="202" y="0"/>
                  </a:moveTo>
                  <a:lnTo>
                    <a:pt x="202" y="0"/>
                  </a:lnTo>
                  <a:lnTo>
                    <a:pt x="200" y="4"/>
                  </a:lnTo>
                  <a:lnTo>
                    <a:pt x="200" y="8"/>
                  </a:lnTo>
                  <a:lnTo>
                    <a:pt x="200" y="8"/>
                  </a:lnTo>
                  <a:lnTo>
                    <a:pt x="196" y="20"/>
                  </a:lnTo>
                  <a:lnTo>
                    <a:pt x="196" y="26"/>
                  </a:lnTo>
                  <a:lnTo>
                    <a:pt x="196" y="34"/>
                  </a:lnTo>
                  <a:lnTo>
                    <a:pt x="196" y="34"/>
                  </a:lnTo>
                  <a:lnTo>
                    <a:pt x="200" y="42"/>
                  </a:lnTo>
                  <a:lnTo>
                    <a:pt x="206" y="50"/>
                  </a:lnTo>
                  <a:lnTo>
                    <a:pt x="206" y="50"/>
                  </a:lnTo>
                  <a:lnTo>
                    <a:pt x="184" y="52"/>
                  </a:lnTo>
                  <a:lnTo>
                    <a:pt x="164" y="56"/>
                  </a:lnTo>
                  <a:lnTo>
                    <a:pt x="146" y="60"/>
                  </a:lnTo>
                  <a:lnTo>
                    <a:pt x="130" y="68"/>
                  </a:lnTo>
                  <a:lnTo>
                    <a:pt x="116" y="76"/>
                  </a:lnTo>
                  <a:lnTo>
                    <a:pt x="102" y="86"/>
                  </a:lnTo>
                  <a:lnTo>
                    <a:pt x="90" y="98"/>
                  </a:lnTo>
                  <a:lnTo>
                    <a:pt x="80" y="112"/>
                  </a:lnTo>
                  <a:lnTo>
                    <a:pt x="80" y="112"/>
                  </a:lnTo>
                  <a:lnTo>
                    <a:pt x="70" y="124"/>
                  </a:lnTo>
                  <a:lnTo>
                    <a:pt x="62" y="140"/>
                  </a:lnTo>
                  <a:lnTo>
                    <a:pt x="56" y="158"/>
                  </a:lnTo>
                  <a:lnTo>
                    <a:pt x="50" y="178"/>
                  </a:lnTo>
                  <a:lnTo>
                    <a:pt x="48" y="198"/>
                  </a:lnTo>
                  <a:lnTo>
                    <a:pt x="48" y="218"/>
                  </a:lnTo>
                  <a:lnTo>
                    <a:pt x="50" y="238"/>
                  </a:lnTo>
                  <a:lnTo>
                    <a:pt x="56" y="258"/>
                  </a:lnTo>
                  <a:lnTo>
                    <a:pt x="56" y="258"/>
                  </a:lnTo>
                  <a:lnTo>
                    <a:pt x="64" y="274"/>
                  </a:lnTo>
                  <a:lnTo>
                    <a:pt x="72" y="288"/>
                  </a:lnTo>
                  <a:lnTo>
                    <a:pt x="82" y="302"/>
                  </a:lnTo>
                  <a:lnTo>
                    <a:pt x="92" y="314"/>
                  </a:lnTo>
                  <a:lnTo>
                    <a:pt x="106" y="326"/>
                  </a:lnTo>
                  <a:lnTo>
                    <a:pt x="118" y="336"/>
                  </a:lnTo>
                  <a:lnTo>
                    <a:pt x="134" y="344"/>
                  </a:lnTo>
                  <a:lnTo>
                    <a:pt x="148" y="352"/>
                  </a:lnTo>
                  <a:lnTo>
                    <a:pt x="148" y="352"/>
                  </a:lnTo>
                  <a:lnTo>
                    <a:pt x="168" y="358"/>
                  </a:lnTo>
                  <a:lnTo>
                    <a:pt x="188" y="360"/>
                  </a:lnTo>
                  <a:lnTo>
                    <a:pt x="208" y="362"/>
                  </a:lnTo>
                  <a:lnTo>
                    <a:pt x="230" y="360"/>
                  </a:lnTo>
                  <a:lnTo>
                    <a:pt x="230" y="360"/>
                  </a:lnTo>
                  <a:lnTo>
                    <a:pt x="248" y="356"/>
                  </a:lnTo>
                  <a:lnTo>
                    <a:pt x="264" y="350"/>
                  </a:lnTo>
                  <a:lnTo>
                    <a:pt x="280" y="342"/>
                  </a:lnTo>
                  <a:lnTo>
                    <a:pt x="296" y="332"/>
                  </a:lnTo>
                  <a:lnTo>
                    <a:pt x="308" y="322"/>
                  </a:lnTo>
                  <a:lnTo>
                    <a:pt x="320" y="308"/>
                  </a:lnTo>
                  <a:lnTo>
                    <a:pt x="330" y="296"/>
                  </a:lnTo>
                  <a:lnTo>
                    <a:pt x="340" y="282"/>
                  </a:lnTo>
                  <a:lnTo>
                    <a:pt x="340" y="282"/>
                  </a:lnTo>
                  <a:lnTo>
                    <a:pt x="348" y="266"/>
                  </a:lnTo>
                  <a:lnTo>
                    <a:pt x="354" y="248"/>
                  </a:lnTo>
                  <a:lnTo>
                    <a:pt x="358" y="228"/>
                  </a:lnTo>
                  <a:lnTo>
                    <a:pt x="360" y="206"/>
                  </a:lnTo>
                  <a:lnTo>
                    <a:pt x="360" y="206"/>
                  </a:lnTo>
                  <a:lnTo>
                    <a:pt x="362" y="206"/>
                  </a:lnTo>
                  <a:lnTo>
                    <a:pt x="362" y="206"/>
                  </a:lnTo>
                  <a:lnTo>
                    <a:pt x="366" y="210"/>
                  </a:lnTo>
                  <a:lnTo>
                    <a:pt x="366" y="210"/>
                  </a:lnTo>
                  <a:lnTo>
                    <a:pt x="374" y="214"/>
                  </a:lnTo>
                  <a:lnTo>
                    <a:pt x="386" y="216"/>
                  </a:lnTo>
                  <a:lnTo>
                    <a:pt x="398" y="216"/>
                  </a:lnTo>
                  <a:lnTo>
                    <a:pt x="402" y="214"/>
                  </a:lnTo>
                  <a:lnTo>
                    <a:pt x="408" y="210"/>
                  </a:lnTo>
                  <a:lnTo>
                    <a:pt x="408" y="210"/>
                  </a:lnTo>
                  <a:lnTo>
                    <a:pt x="406" y="228"/>
                  </a:lnTo>
                  <a:lnTo>
                    <a:pt x="404" y="244"/>
                  </a:lnTo>
                  <a:lnTo>
                    <a:pt x="402" y="260"/>
                  </a:lnTo>
                  <a:lnTo>
                    <a:pt x="396" y="274"/>
                  </a:lnTo>
                  <a:lnTo>
                    <a:pt x="386" y="302"/>
                  </a:lnTo>
                  <a:lnTo>
                    <a:pt x="370" y="324"/>
                  </a:lnTo>
                  <a:lnTo>
                    <a:pt x="370" y="324"/>
                  </a:lnTo>
                  <a:lnTo>
                    <a:pt x="354" y="346"/>
                  </a:lnTo>
                  <a:lnTo>
                    <a:pt x="334" y="364"/>
                  </a:lnTo>
                  <a:lnTo>
                    <a:pt x="310" y="380"/>
                  </a:lnTo>
                  <a:lnTo>
                    <a:pt x="286" y="392"/>
                  </a:lnTo>
                  <a:lnTo>
                    <a:pt x="286" y="392"/>
                  </a:lnTo>
                  <a:lnTo>
                    <a:pt x="272" y="398"/>
                  </a:lnTo>
                  <a:lnTo>
                    <a:pt x="258" y="402"/>
                  </a:lnTo>
                  <a:lnTo>
                    <a:pt x="242" y="406"/>
                  </a:lnTo>
                  <a:lnTo>
                    <a:pt x="226" y="408"/>
                  </a:lnTo>
                  <a:lnTo>
                    <a:pt x="208" y="410"/>
                  </a:lnTo>
                  <a:lnTo>
                    <a:pt x="192" y="410"/>
                  </a:lnTo>
                  <a:lnTo>
                    <a:pt x="174" y="408"/>
                  </a:lnTo>
                  <a:lnTo>
                    <a:pt x="158" y="406"/>
                  </a:lnTo>
                  <a:lnTo>
                    <a:pt x="158" y="406"/>
                  </a:lnTo>
                  <a:lnTo>
                    <a:pt x="130" y="396"/>
                  </a:lnTo>
                  <a:lnTo>
                    <a:pt x="104" y="386"/>
                  </a:lnTo>
                  <a:lnTo>
                    <a:pt x="80" y="370"/>
                  </a:lnTo>
                  <a:lnTo>
                    <a:pt x="60" y="352"/>
                  </a:lnTo>
                  <a:lnTo>
                    <a:pt x="42" y="332"/>
                  </a:lnTo>
                  <a:lnTo>
                    <a:pt x="26" y="310"/>
                  </a:lnTo>
                  <a:lnTo>
                    <a:pt x="14" y="284"/>
                  </a:lnTo>
                  <a:lnTo>
                    <a:pt x="4" y="256"/>
                  </a:lnTo>
                  <a:lnTo>
                    <a:pt x="4" y="256"/>
                  </a:lnTo>
                  <a:lnTo>
                    <a:pt x="2" y="240"/>
                  </a:lnTo>
                  <a:lnTo>
                    <a:pt x="0" y="224"/>
                  </a:lnTo>
                  <a:lnTo>
                    <a:pt x="0" y="206"/>
                  </a:lnTo>
                  <a:lnTo>
                    <a:pt x="0" y="190"/>
                  </a:lnTo>
                  <a:lnTo>
                    <a:pt x="2" y="172"/>
                  </a:lnTo>
                  <a:lnTo>
                    <a:pt x="4" y="156"/>
                  </a:lnTo>
                  <a:lnTo>
                    <a:pt x="10" y="142"/>
                  </a:lnTo>
                  <a:lnTo>
                    <a:pt x="14" y="128"/>
                  </a:lnTo>
                  <a:lnTo>
                    <a:pt x="14" y="128"/>
                  </a:lnTo>
                  <a:lnTo>
                    <a:pt x="26" y="102"/>
                  </a:lnTo>
                  <a:lnTo>
                    <a:pt x="42" y="80"/>
                  </a:lnTo>
                  <a:lnTo>
                    <a:pt x="60" y="60"/>
                  </a:lnTo>
                  <a:lnTo>
                    <a:pt x="80" y="42"/>
                  </a:lnTo>
                  <a:lnTo>
                    <a:pt x="80" y="42"/>
                  </a:lnTo>
                  <a:lnTo>
                    <a:pt x="106" y="26"/>
                  </a:lnTo>
                  <a:lnTo>
                    <a:pt x="120" y="18"/>
                  </a:lnTo>
                  <a:lnTo>
                    <a:pt x="134" y="12"/>
                  </a:lnTo>
                  <a:lnTo>
                    <a:pt x="148" y="8"/>
                  </a:lnTo>
                  <a:lnTo>
                    <a:pt x="166" y="4"/>
                  </a:lnTo>
                  <a:lnTo>
                    <a:pt x="182" y="2"/>
                  </a:lnTo>
                  <a:lnTo>
                    <a:pt x="202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rgbClr val="53B7E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1" name="Freeform 6"/>
            <p:cNvSpPr>
              <a:spLocks/>
            </p:cNvSpPr>
            <p:nvPr/>
          </p:nvSpPr>
          <p:spPr bwMode="auto">
            <a:xfrm>
              <a:off x="6400800" y="2778125"/>
              <a:ext cx="355600" cy="355600"/>
            </a:xfrm>
            <a:custGeom>
              <a:avLst/>
              <a:gdLst/>
              <a:ahLst/>
              <a:cxnLst>
                <a:cxn ang="0">
                  <a:pos x="222" y="2"/>
                </a:cxn>
                <a:cxn ang="0">
                  <a:pos x="222" y="126"/>
                </a:cxn>
                <a:cxn ang="0">
                  <a:pos x="224" y="156"/>
                </a:cxn>
                <a:cxn ang="0">
                  <a:pos x="222" y="166"/>
                </a:cxn>
                <a:cxn ang="0">
                  <a:pos x="212" y="178"/>
                </a:cxn>
                <a:cxn ang="0">
                  <a:pos x="198" y="180"/>
                </a:cxn>
                <a:cxn ang="0">
                  <a:pos x="184" y="176"/>
                </a:cxn>
                <a:cxn ang="0">
                  <a:pos x="174" y="164"/>
                </a:cxn>
                <a:cxn ang="0">
                  <a:pos x="172" y="156"/>
                </a:cxn>
                <a:cxn ang="0">
                  <a:pos x="174" y="126"/>
                </a:cxn>
                <a:cxn ang="0">
                  <a:pos x="174" y="86"/>
                </a:cxn>
                <a:cxn ang="0">
                  <a:pos x="156" y="102"/>
                </a:cxn>
                <a:cxn ang="0">
                  <a:pos x="138" y="120"/>
                </a:cxn>
                <a:cxn ang="0">
                  <a:pos x="52" y="208"/>
                </a:cxn>
                <a:cxn ang="0">
                  <a:pos x="36" y="222"/>
                </a:cxn>
                <a:cxn ang="0">
                  <a:pos x="26" y="224"/>
                </a:cxn>
                <a:cxn ang="0">
                  <a:pos x="12" y="224"/>
                </a:cxn>
                <a:cxn ang="0">
                  <a:pos x="6" y="220"/>
                </a:cxn>
                <a:cxn ang="0">
                  <a:pos x="0" y="206"/>
                </a:cxn>
                <a:cxn ang="0">
                  <a:pos x="0" y="196"/>
                </a:cxn>
                <a:cxn ang="0">
                  <a:pos x="6" y="186"/>
                </a:cxn>
                <a:cxn ang="0">
                  <a:pos x="16" y="176"/>
                </a:cxn>
                <a:cxn ang="0">
                  <a:pos x="140" y="50"/>
                </a:cxn>
                <a:cxn ang="0">
                  <a:pos x="98" y="50"/>
                </a:cxn>
                <a:cxn ang="0">
                  <a:pos x="78" y="50"/>
                </a:cxn>
                <a:cxn ang="0">
                  <a:pos x="58" y="48"/>
                </a:cxn>
                <a:cxn ang="0">
                  <a:pos x="52" y="44"/>
                </a:cxn>
                <a:cxn ang="0">
                  <a:pos x="44" y="30"/>
                </a:cxn>
                <a:cxn ang="0">
                  <a:pos x="44" y="16"/>
                </a:cxn>
                <a:cxn ang="0">
                  <a:pos x="54" y="4"/>
                </a:cxn>
                <a:cxn ang="0">
                  <a:pos x="60" y="2"/>
                </a:cxn>
                <a:cxn ang="0">
                  <a:pos x="102" y="2"/>
                </a:cxn>
                <a:cxn ang="0">
                  <a:pos x="222" y="2"/>
                </a:cxn>
              </a:cxnLst>
              <a:rect l="0" t="0" r="r" b="b"/>
              <a:pathLst>
                <a:path w="224" h="224">
                  <a:moveTo>
                    <a:pt x="222" y="2"/>
                  </a:moveTo>
                  <a:lnTo>
                    <a:pt x="222" y="2"/>
                  </a:lnTo>
                  <a:lnTo>
                    <a:pt x="222" y="126"/>
                  </a:lnTo>
                  <a:lnTo>
                    <a:pt x="222" y="126"/>
                  </a:lnTo>
                  <a:lnTo>
                    <a:pt x="224" y="146"/>
                  </a:lnTo>
                  <a:lnTo>
                    <a:pt x="224" y="156"/>
                  </a:lnTo>
                  <a:lnTo>
                    <a:pt x="222" y="166"/>
                  </a:lnTo>
                  <a:lnTo>
                    <a:pt x="222" y="166"/>
                  </a:lnTo>
                  <a:lnTo>
                    <a:pt x="218" y="172"/>
                  </a:lnTo>
                  <a:lnTo>
                    <a:pt x="212" y="178"/>
                  </a:lnTo>
                  <a:lnTo>
                    <a:pt x="206" y="180"/>
                  </a:lnTo>
                  <a:lnTo>
                    <a:pt x="198" y="180"/>
                  </a:lnTo>
                  <a:lnTo>
                    <a:pt x="190" y="180"/>
                  </a:lnTo>
                  <a:lnTo>
                    <a:pt x="184" y="176"/>
                  </a:lnTo>
                  <a:lnTo>
                    <a:pt x="178" y="172"/>
                  </a:lnTo>
                  <a:lnTo>
                    <a:pt x="174" y="164"/>
                  </a:lnTo>
                  <a:lnTo>
                    <a:pt x="174" y="164"/>
                  </a:lnTo>
                  <a:lnTo>
                    <a:pt x="172" y="156"/>
                  </a:lnTo>
                  <a:lnTo>
                    <a:pt x="172" y="146"/>
                  </a:lnTo>
                  <a:lnTo>
                    <a:pt x="174" y="126"/>
                  </a:lnTo>
                  <a:lnTo>
                    <a:pt x="174" y="126"/>
                  </a:lnTo>
                  <a:lnTo>
                    <a:pt x="174" y="86"/>
                  </a:lnTo>
                  <a:lnTo>
                    <a:pt x="174" y="86"/>
                  </a:lnTo>
                  <a:lnTo>
                    <a:pt x="156" y="102"/>
                  </a:lnTo>
                  <a:lnTo>
                    <a:pt x="138" y="120"/>
                  </a:lnTo>
                  <a:lnTo>
                    <a:pt x="138" y="120"/>
                  </a:lnTo>
                  <a:lnTo>
                    <a:pt x="52" y="208"/>
                  </a:lnTo>
                  <a:lnTo>
                    <a:pt x="52" y="208"/>
                  </a:lnTo>
                  <a:lnTo>
                    <a:pt x="44" y="214"/>
                  </a:lnTo>
                  <a:lnTo>
                    <a:pt x="36" y="222"/>
                  </a:lnTo>
                  <a:lnTo>
                    <a:pt x="30" y="224"/>
                  </a:lnTo>
                  <a:lnTo>
                    <a:pt x="26" y="224"/>
                  </a:lnTo>
                  <a:lnTo>
                    <a:pt x="20" y="224"/>
                  </a:lnTo>
                  <a:lnTo>
                    <a:pt x="12" y="224"/>
                  </a:lnTo>
                  <a:lnTo>
                    <a:pt x="12" y="224"/>
                  </a:lnTo>
                  <a:lnTo>
                    <a:pt x="6" y="220"/>
                  </a:lnTo>
                  <a:lnTo>
                    <a:pt x="2" y="214"/>
                  </a:lnTo>
                  <a:lnTo>
                    <a:pt x="0" y="20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192"/>
                  </a:lnTo>
                  <a:lnTo>
                    <a:pt x="6" y="186"/>
                  </a:lnTo>
                  <a:lnTo>
                    <a:pt x="16" y="176"/>
                  </a:lnTo>
                  <a:lnTo>
                    <a:pt x="16" y="176"/>
                  </a:lnTo>
                  <a:lnTo>
                    <a:pt x="80" y="112"/>
                  </a:lnTo>
                  <a:lnTo>
                    <a:pt x="140" y="50"/>
                  </a:lnTo>
                  <a:lnTo>
                    <a:pt x="140" y="50"/>
                  </a:lnTo>
                  <a:lnTo>
                    <a:pt x="98" y="50"/>
                  </a:lnTo>
                  <a:lnTo>
                    <a:pt x="98" y="50"/>
                  </a:lnTo>
                  <a:lnTo>
                    <a:pt x="78" y="50"/>
                  </a:lnTo>
                  <a:lnTo>
                    <a:pt x="68" y="50"/>
                  </a:lnTo>
                  <a:lnTo>
                    <a:pt x="58" y="48"/>
                  </a:lnTo>
                  <a:lnTo>
                    <a:pt x="58" y="48"/>
                  </a:lnTo>
                  <a:lnTo>
                    <a:pt x="52" y="44"/>
                  </a:lnTo>
                  <a:lnTo>
                    <a:pt x="48" y="38"/>
                  </a:lnTo>
                  <a:lnTo>
                    <a:pt x="44" y="30"/>
                  </a:lnTo>
                  <a:lnTo>
                    <a:pt x="44" y="24"/>
                  </a:lnTo>
                  <a:lnTo>
                    <a:pt x="44" y="16"/>
                  </a:lnTo>
                  <a:lnTo>
                    <a:pt x="48" y="10"/>
                  </a:lnTo>
                  <a:lnTo>
                    <a:pt x="54" y="4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80" y="0"/>
                  </a:lnTo>
                  <a:lnTo>
                    <a:pt x="102" y="2"/>
                  </a:lnTo>
                  <a:lnTo>
                    <a:pt x="102" y="2"/>
                  </a:lnTo>
                  <a:lnTo>
                    <a:pt x="222" y="2"/>
                  </a:lnTo>
                  <a:lnTo>
                    <a:pt x="222" y="2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2" name="Freeform 7"/>
            <p:cNvSpPr>
              <a:spLocks noEditPoints="1"/>
            </p:cNvSpPr>
            <p:nvPr/>
          </p:nvSpPr>
          <p:spPr bwMode="auto">
            <a:xfrm>
              <a:off x="5435600" y="2797175"/>
              <a:ext cx="619125" cy="615950"/>
            </a:xfrm>
            <a:custGeom>
              <a:avLst/>
              <a:gdLst/>
              <a:ahLst/>
              <a:cxnLst>
                <a:cxn ang="0">
                  <a:pos x="186" y="0"/>
                </a:cxn>
                <a:cxn ang="0">
                  <a:pos x="220" y="2"/>
                </a:cxn>
                <a:cxn ang="0">
                  <a:pos x="250" y="8"/>
                </a:cxn>
                <a:cxn ang="0">
                  <a:pos x="300" y="32"/>
                </a:cxn>
                <a:cxn ang="0">
                  <a:pos x="316" y="42"/>
                </a:cxn>
                <a:cxn ang="0">
                  <a:pos x="344" y="68"/>
                </a:cxn>
                <a:cxn ang="0">
                  <a:pos x="366" y="102"/>
                </a:cxn>
                <a:cxn ang="0">
                  <a:pos x="382" y="140"/>
                </a:cxn>
                <a:cxn ang="0">
                  <a:pos x="386" y="162"/>
                </a:cxn>
                <a:cxn ang="0">
                  <a:pos x="390" y="230"/>
                </a:cxn>
                <a:cxn ang="0">
                  <a:pos x="390" y="302"/>
                </a:cxn>
                <a:cxn ang="0">
                  <a:pos x="390" y="340"/>
                </a:cxn>
                <a:cxn ang="0">
                  <a:pos x="390" y="366"/>
                </a:cxn>
                <a:cxn ang="0">
                  <a:pos x="388" y="372"/>
                </a:cxn>
                <a:cxn ang="0">
                  <a:pos x="376" y="384"/>
                </a:cxn>
                <a:cxn ang="0">
                  <a:pos x="358" y="388"/>
                </a:cxn>
                <a:cxn ang="0">
                  <a:pos x="312" y="388"/>
                </a:cxn>
                <a:cxn ang="0">
                  <a:pos x="224" y="388"/>
                </a:cxn>
                <a:cxn ang="0">
                  <a:pos x="162" y="384"/>
                </a:cxn>
                <a:cxn ang="0">
                  <a:pos x="144" y="380"/>
                </a:cxn>
                <a:cxn ang="0">
                  <a:pos x="102" y="364"/>
                </a:cxn>
                <a:cxn ang="0">
                  <a:pos x="66" y="338"/>
                </a:cxn>
                <a:cxn ang="0">
                  <a:pos x="38" y="308"/>
                </a:cxn>
                <a:cxn ang="0">
                  <a:pos x="16" y="272"/>
                </a:cxn>
                <a:cxn ang="0">
                  <a:pos x="8" y="248"/>
                </a:cxn>
                <a:cxn ang="0">
                  <a:pos x="0" y="198"/>
                </a:cxn>
                <a:cxn ang="0">
                  <a:pos x="2" y="170"/>
                </a:cxn>
                <a:cxn ang="0">
                  <a:pos x="14" y="122"/>
                </a:cxn>
                <a:cxn ang="0">
                  <a:pos x="34" y="84"/>
                </a:cxn>
                <a:cxn ang="0">
                  <a:pos x="42" y="72"/>
                </a:cxn>
                <a:cxn ang="0">
                  <a:pos x="64" y="50"/>
                </a:cxn>
                <a:cxn ang="0">
                  <a:pos x="90" y="30"/>
                </a:cxn>
                <a:cxn ang="0">
                  <a:pos x="120" y="14"/>
                </a:cxn>
                <a:cxn ang="0">
                  <a:pos x="136" y="8"/>
                </a:cxn>
                <a:cxn ang="0">
                  <a:pos x="186" y="0"/>
                </a:cxn>
                <a:cxn ang="0">
                  <a:pos x="346" y="194"/>
                </a:cxn>
                <a:cxn ang="0">
                  <a:pos x="344" y="178"/>
                </a:cxn>
                <a:cxn ang="0">
                  <a:pos x="338" y="148"/>
                </a:cxn>
                <a:cxn ang="0">
                  <a:pos x="326" y="120"/>
                </a:cxn>
                <a:cxn ang="0">
                  <a:pos x="308" y="98"/>
                </a:cxn>
                <a:cxn ang="0">
                  <a:pos x="300" y="88"/>
                </a:cxn>
                <a:cxn ang="0">
                  <a:pos x="278" y="70"/>
                </a:cxn>
                <a:cxn ang="0">
                  <a:pos x="254" y="56"/>
                </a:cxn>
                <a:cxn ang="0">
                  <a:pos x="224" y="48"/>
                </a:cxn>
                <a:cxn ang="0">
                  <a:pos x="190" y="44"/>
                </a:cxn>
                <a:cxn ang="0">
                  <a:pos x="166" y="46"/>
                </a:cxn>
                <a:cxn ang="0">
                  <a:pos x="122" y="64"/>
                </a:cxn>
                <a:cxn ang="0">
                  <a:pos x="86" y="92"/>
                </a:cxn>
                <a:cxn ang="0">
                  <a:pos x="62" y="128"/>
                </a:cxn>
                <a:cxn ang="0">
                  <a:pos x="54" y="146"/>
                </a:cxn>
                <a:cxn ang="0">
                  <a:pos x="46" y="196"/>
                </a:cxn>
                <a:cxn ang="0">
                  <a:pos x="52" y="234"/>
                </a:cxn>
                <a:cxn ang="0">
                  <a:pos x="56" y="246"/>
                </a:cxn>
                <a:cxn ang="0">
                  <a:pos x="74" y="284"/>
                </a:cxn>
                <a:cxn ang="0">
                  <a:pos x="102" y="314"/>
                </a:cxn>
                <a:cxn ang="0">
                  <a:pos x="140" y="334"/>
                </a:cxn>
                <a:cxn ang="0">
                  <a:pos x="184" y="344"/>
                </a:cxn>
                <a:cxn ang="0">
                  <a:pos x="224" y="344"/>
                </a:cxn>
                <a:cxn ang="0">
                  <a:pos x="304" y="344"/>
                </a:cxn>
                <a:cxn ang="0">
                  <a:pos x="346" y="344"/>
                </a:cxn>
                <a:cxn ang="0">
                  <a:pos x="346" y="268"/>
                </a:cxn>
                <a:cxn ang="0">
                  <a:pos x="346" y="194"/>
                </a:cxn>
              </a:cxnLst>
              <a:rect l="0" t="0" r="r" b="b"/>
              <a:pathLst>
                <a:path w="390" h="388">
                  <a:moveTo>
                    <a:pt x="186" y="0"/>
                  </a:moveTo>
                  <a:lnTo>
                    <a:pt x="186" y="0"/>
                  </a:lnTo>
                  <a:lnTo>
                    <a:pt x="204" y="0"/>
                  </a:lnTo>
                  <a:lnTo>
                    <a:pt x="220" y="2"/>
                  </a:lnTo>
                  <a:lnTo>
                    <a:pt x="236" y="4"/>
                  </a:lnTo>
                  <a:lnTo>
                    <a:pt x="250" y="8"/>
                  </a:lnTo>
                  <a:lnTo>
                    <a:pt x="276" y="18"/>
                  </a:lnTo>
                  <a:lnTo>
                    <a:pt x="300" y="32"/>
                  </a:lnTo>
                  <a:lnTo>
                    <a:pt x="300" y="32"/>
                  </a:lnTo>
                  <a:lnTo>
                    <a:pt x="316" y="42"/>
                  </a:lnTo>
                  <a:lnTo>
                    <a:pt x="330" y="54"/>
                  </a:lnTo>
                  <a:lnTo>
                    <a:pt x="344" y="68"/>
                  </a:lnTo>
                  <a:lnTo>
                    <a:pt x="356" y="84"/>
                  </a:lnTo>
                  <a:lnTo>
                    <a:pt x="366" y="102"/>
                  </a:lnTo>
                  <a:lnTo>
                    <a:pt x="374" y="120"/>
                  </a:lnTo>
                  <a:lnTo>
                    <a:pt x="382" y="140"/>
                  </a:lnTo>
                  <a:lnTo>
                    <a:pt x="386" y="162"/>
                  </a:lnTo>
                  <a:lnTo>
                    <a:pt x="386" y="162"/>
                  </a:lnTo>
                  <a:lnTo>
                    <a:pt x="390" y="194"/>
                  </a:lnTo>
                  <a:lnTo>
                    <a:pt x="390" y="230"/>
                  </a:lnTo>
                  <a:lnTo>
                    <a:pt x="390" y="302"/>
                  </a:lnTo>
                  <a:lnTo>
                    <a:pt x="390" y="302"/>
                  </a:lnTo>
                  <a:lnTo>
                    <a:pt x="390" y="340"/>
                  </a:lnTo>
                  <a:lnTo>
                    <a:pt x="390" y="340"/>
                  </a:lnTo>
                  <a:lnTo>
                    <a:pt x="390" y="358"/>
                  </a:lnTo>
                  <a:lnTo>
                    <a:pt x="390" y="366"/>
                  </a:lnTo>
                  <a:lnTo>
                    <a:pt x="388" y="372"/>
                  </a:lnTo>
                  <a:lnTo>
                    <a:pt x="388" y="372"/>
                  </a:lnTo>
                  <a:lnTo>
                    <a:pt x="384" y="380"/>
                  </a:lnTo>
                  <a:lnTo>
                    <a:pt x="376" y="384"/>
                  </a:lnTo>
                  <a:lnTo>
                    <a:pt x="368" y="386"/>
                  </a:lnTo>
                  <a:lnTo>
                    <a:pt x="358" y="388"/>
                  </a:lnTo>
                  <a:lnTo>
                    <a:pt x="336" y="388"/>
                  </a:lnTo>
                  <a:lnTo>
                    <a:pt x="312" y="388"/>
                  </a:lnTo>
                  <a:lnTo>
                    <a:pt x="312" y="388"/>
                  </a:lnTo>
                  <a:lnTo>
                    <a:pt x="224" y="388"/>
                  </a:lnTo>
                  <a:lnTo>
                    <a:pt x="182" y="386"/>
                  </a:lnTo>
                  <a:lnTo>
                    <a:pt x="162" y="384"/>
                  </a:lnTo>
                  <a:lnTo>
                    <a:pt x="144" y="380"/>
                  </a:lnTo>
                  <a:lnTo>
                    <a:pt x="144" y="380"/>
                  </a:lnTo>
                  <a:lnTo>
                    <a:pt x="122" y="372"/>
                  </a:lnTo>
                  <a:lnTo>
                    <a:pt x="102" y="364"/>
                  </a:lnTo>
                  <a:lnTo>
                    <a:pt x="82" y="352"/>
                  </a:lnTo>
                  <a:lnTo>
                    <a:pt x="66" y="338"/>
                  </a:lnTo>
                  <a:lnTo>
                    <a:pt x="50" y="324"/>
                  </a:lnTo>
                  <a:lnTo>
                    <a:pt x="38" y="308"/>
                  </a:lnTo>
                  <a:lnTo>
                    <a:pt x="26" y="290"/>
                  </a:lnTo>
                  <a:lnTo>
                    <a:pt x="16" y="272"/>
                  </a:lnTo>
                  <a:lnTo>
                    <a:pt x="16" y="272"/>
                  </a:lnTo>
                  <a:lnTo>
                    <a:pt x="8" y="248"/>
                  </a:lnTo>
                  <a:lnTo>
                    <a:pt x="2" y="224"/>
                  </a:lnTo>
                  <a:lnTo>
                    <a:pt x="0" y="198"/>
                  </a:lnTo>
                  <a:lnTo>
                    <a:pt x="2" y="170"/>
                  </a:lnTo>
                  <a:lnTo>
                    <a:pt x="2" y="170"/>
                  </a:lnTo>
                  <a:lnTo>
                    <a:pt x="6" y="146"/>
                  </a:lnTo>
                  <a:lnTo>
                    <a:pt x="14" y="122"/>
                  </a:lnTo>
                  <a:lnTo>
                    <a:pt x="22" y="102"/>
                  </a:lnTo>
                  <a:lnTo>
                    <a:pt x="34" y="84"/>
                  </a:lnTo>
                  <a:lnTo>
                    <a:pt x="34" y="84"/>
                  </a:lnTo>
                  <a:lnTo>
                    <a:pt x="42" y="72"/>
                  </a:lnTo>
                  <a:lnTo>
                    <a:pt x="52" y="60"/>
                  </a:lnTo>
                  <a:lnTo>
                    <a:pt x="64" y="50"/>
                  </a:lnTo>
                  <a:lnTo>
                    <a:pt x="76" y="40"/>
                  </a:lnTo>
                  <a:lnTo>
                    <a:pt x="90" y="30"/>
                  </a:lnTo>
                  <a:lnTo>
                    <a:pt x="104" y="22"/>
                  </a:lnTo>
                  <a:lnTo>
                    <a:pt x="120" y="14"/>
                  </a:lnTo>
                  <a:lnTo>
                    <a:pt x="136" y="8"/>
                  </a:lnTo>
                  <a:lnTo>
                    <a:pt x="136" y="8"/>
                  </a:lnTo>
                  <a:lnTo>
                    <a:pt x="160" y="4"/>
                  </a:lnTo>
                  <a:lnTo>
                    <a:pt x="186" y="0"/>
                  </a:lnTo>
                  <a:lnTo>
                    <a:pt x="186" y="0"/>
                  </a:lnTo>
                  <a:close/>
                  <a:moveTo>
                    <a:pt x="346" y="194"/>
                  </a:moveTo>
                  <a:lnTo>
                    <a:pt x="346" y="194"/>
                  </a:lnTo>
                  <a:lnTo>
                    <a:pt x="344" y="178"/>
                  </a:lnTo>
                  <a:lnTo>
                    <a:pt x="342" y="162"/>
                  </a:lnTo>
                  <a:lnTo>
                    <a:pt x="338" y="148"/>
                  </a:lnTo>
                  <a:lnTo>
                    <a:pt x="332" y="134"/>
                  </a:lnTo>
                  <a:lnTo>
                    <a:pt x="326" y="120"/>
                  </a:lnTo>
                  <a:lnTo>
                    <a:pt x="318" y="108"/>
                  </a:lnTo>
                  <a:lnTo>
                    <a:pt x="308" y="98"/>
                  </a:lnTo>
                  <a:lnTo>
                    <a:pt x="300" y="88"/>
                  </a:lnTo>
                  <a:lnTo>
                    <a:pt x="300" y="88"/>
                  </a:lnTo>
                  <a:lnTo>
                    <a:pt x="290" y="78"/>
                  </a:lnTo>
                  <a:lnTo>
                    <a:pt x="278" y="70"/>
                  </a:lnTo>
                  <a:lnTo>
                    <a:pt x="266" y="62"/>
                  </a:lnTo>
                  <a:lnTo>
                    <a:pt x="254" y="56"/>
                  </a:lnTo>
                  <a:lnTo>
                    <a:pt x="240" y="52"/>
                  </a:lnTo>
                  <a:lnTo>
                    <a:pt x="224" y="48"/>
                  </a:lnTo>
                  <a:lnTo>
                    <a:pt x="208" y="46"/>
                  </a:lnTo>
                  <a:lnTo>
                    <a:pt x="190" y="44"/>
                  </a:lnTo>
                  <a:lnTo>
                    <a:pt x="190" y="44"/>
                  </a:lnTo>
                  <a:lnTo>
                    <a:pt x="166" y="46"/>
                  </a:lnTo>
                  <a:lnTo>
                    <a:pt x="144" y="54"/>
                  </a:lnTo>
                  <a:lnTo>
                    <a:pt x="122" y="64"/>
                  </a:lnTo>
                  <a:lnTo>
                    <a:pt x="104" y="76"/>
                  </a:lnTo>
                  <a:lnTo>
                    <a:pt x="86" y="92"/>
                  </a:lnTo>
                  <a:lnTo>
                    <a:pt x="72" y="110"/>
                  </a:lnTo>
                  <a:lnTo>
                    <a:pt x="62" y="128"/>
                  </a:lnTo>
                  <a:lnTo>
                    <a:pt x="54" y="146"/>
                  </a:lnTo>
                  <a:lnTo>
                    <a:pt x="54" y="146"/>
                  </a:lnTo>
                  <a:lnTo>
                    <a:pt x="48" y="170"/>
                  </a:lnTo>
                  <a:lnTo>
                    <a:pt x="46" y="196"/>
                  </a:lnTo>
                  <a:lnTo>
                    <a:pt x="48" y="222"/>
                  </a:lnTo>
                  <a:lnTo>
                    <a:pt x="52" y="234"/>
                  </a:lnTo>
                  <a:lnTo>
                    <a:pt x="56" y="246"/>
                  </a:lnTo>
                  <a:lnTo>
                    <a:pt x="56" y="246"/>
                  </a:lnTo>
                  <a:lnTo>
                    <a:pt x="64" y="266"/>
                  </a:lnTo>
                  <a:lnTo>
                    <a:pt x="74" y="284"/>
                  </a:lnTo>
                  <a:lnTo>
                    <a:pt x="88" y="300"/>
                  </a:lnTo>
                  <a:lnTo>
                    <a:pt x="102" y="314"/>
                  </a:lnTo>
                  <a:lnTo>
                    <a:pt x="120" y="326"/>
                  </a:lnTo>
                  <a:lnTo>
                    <a:pt x="140" y="334"/>
                  </a:lnTo>
                  <a:lnTo>
                    <a:pt x="162" y="340"/>
                  </a:lnTo>
                  <a:lnTo>
                    <a:pt x="184" y="344"/>
                  </a:lnTo>
                  <a:lnTo>
                    <a:pt x="184" y="344"/>
                  </a:lnTo>
                  <a:lnTo>
                    <a:pt x="224" y="344"/>
                  </a:lnTo>
                  <a:lnTo>
                    <a:pt x="262" y="344"/>
                  </a:lnTo>
                  <a:lnTo>
                    <a:pt x="304" y="344"/>
                  </a:lnTo>
                  <a:lnTo>
                    <a:pt x="346" y="344"/>
                  </a:lnTo>
                  <a:lnTo>
                    <a:pt x="346" y="344"/>
                  </a:lnTo>
                  <a:lnTo>
                    <a:pt x="346" y="306"/>
                  </a:lnTo>
                  <a:lnTo>
                    <a:pt x="346" y="268"/>
                  </a:lnTo>
                  <a:lnTo>
                    <a:pt x="348" y="230"/>
                  </a:lnTo>
                  <a:lnTo>
                    <a:pt x="346" y="194"/>
                  </a:lnTo>
                  <a:lnTo>
                    <a:pt x="346" y="194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3" name="Freeform 8"/>
            <p:cNvSpPr>
              <a:spLocks noEditPoints="1"/>
            </p:cNvSpPr>
            <p:nvPr/>
          </p:nvSpPr>
          <p:spPr bwMode="auto">
            <a:xfrm>
              <a:off x="5438775" y="3463925"/>
              <a:ext cx="615950" cy="619125"/>
            </a:xfrm>
            <a:custGeom>
              <a:avLst/>
              <a:gdLst/>
              <a:ahLst/>
              <a:cxnLst>
                <a:cxn ang="0">
                  <a:pos x="190" y="2"/>
                </a:cxn>
                <a:cxn ang="0">
                  <a:pos x="256" y="0"/>
                </a:cxn>
                <a:cxn ang="0">
                  <a:pos x="328" y="2"/>
                </a:cxn>
                <a:cxn ang="0">
                  <a:pos x="362" y="0"/>
                </a:cxn>
                <a:cxn ang="0">
                  <a:pos x="372" y="2"/>
                </a:cxn>
                <a:cxn ang="0">
                  <a:pos x="382" y="10"/>
                </a:cxn>
                <a:cxn ang="0">
                  <a:pos x="388" y="22"/>
                </a:cxn>
                <a:cxn ang="0">
                  <a:pos x="388" y="56"/>
                </a:cxn>
                <a:cxn ang="0">
                  <a:pos x="388" y="182"/>
                </a:cxn>
                <a:cxn ang="0">
                  <a:pos x="388" y="204"/>
                </a:cxn>
                <a:cxn ang="0">
                  <a:pos x="382" y="242"/>
                </a:cxn>
                <a:cxn ang="0">
                  <a:pos x="372" y="272"/>
                </a:cxn>
                <a:cxn ang="0">
                  <a:pos x="350" y="312"/>
                </a:cxn>
                <a:cxn ang="0">
                  <a:pos x="330" y="334"/>
                </a:cxn>
                <a:cxn ang="0">
                  <a:pos x="296" y="362"/>
                </a:cxn>
                <a:cxn ang="0">
                  <a:pos x="268" y="376"/>
                </a:cxn>
                <a:cxn ang="0">
                  <a:pos x="252" y="382"/>
                </a:cxn>
                <a:cxn ang="0">
                  <a:pos x="218" y="388"/>
                </a:cxn>
                <a:cxn ang="0">
                  <a:pos x="178" y="390"/>
                </a:cxn>
                <a:cxn ang="0">
                  <a:pos x="152" y="386"/>
                </a:cxn>
                <a:cxn ang="0">
                  <a:pos x="106" y="370"/>
                </a:cxn>
                <a:cxn ang="0">
                  <a:pos x="66" y="344"/>
                </a:cxn>
                <a:cxn ang="0">
                  <a:pos x="36" y="310"/>
                </a:cxn>
                <a:cxn ang="0">
                  <a:pos x="24" y="292"/>
                </a:cxn>
                <a:cxn ang="0">
                  <a:pos x="12" y="264"/>
                </a:cxn>
                <a:cxn ang="0">
                  <a:pos x="4" y="230"/>
                </a:cxn>
                <a:cxn ang="0">
                  <a:pos x="0" y="192"/>
                </a:cxn>
                <a:cxn ang="0">
                  <a:pos x="4" y="154"/>
                </a:cxn>
                <a:cxn ang="0">
                  <a:pos x="10" y="136"/>
                </a:cxn>
                <a:cxn ang="0">
                  <a:pos x="22" y="108"/>
                </a:cxn>
                <a:cxn ang="0">
                  <a:pos x="30" y="94"/>
                </a:cxn>
                <a:cxn ang="0">
                  <a:pos x="58" y="58"/>
                </a:cxn>
                <a:cxn ang="0">
                  <a:pos x="92" y="32"/>
                </a:cxn>
                <a:cxn ang="0">
                  <a:pos x="136" y="12"/>
                </a:cxn>
                <a:cxn ang="0">
                  <a:pos x="190" y="2"/>
                </a:cxn>
                <a:cxn ang="0">
                  <a:pos x="194" y="44"/>
                </a:cxn>
                <a:cxn ang="0">
                  <a:pos x="172" y="48"/>
                </a:cxn>
                <a:cxn ang="0">
                  <a:pos x="134" y="58"/>
                </a:cxn>
                <a:cxn ang="0">
                  <a:pos x="118" y="68"/>
                </a:cxn>
                <a:cxn ang="0">
                  <a:pos x="90" y="88"/>
                </a:cxn>
                <a:cxn ang="0">
                  <a:pos x="70" y="116"/>
                </a:cxn>
                <a:cxn ang="0">
                  <a:pos x="60" y="130"/>
                </a:cxn>
                <a:cxn ang="0">
                  <a:pos x="48" y="168"/>
                </a:cxn>
                <a:cxn ang="0">
                  <a:pos x="46" y="188"/>
                </a:cxn>
                <a:cxn ang="0">
                  <a:pos x="50" y="232"/>
                </a:cxn>
                <a:cxn ang="0">
                  <a:pos x="64" y="266"/>
                </a:cxn>
                <a:cxn ang="0">
                  <a:pos x="84" y="296"/>
                </a:cxn>
                <a:cxn ang="0">
                  <a:pos x="110" y="318"/>
                </a:cxn>
                <a:cxn ang="0">
                  <a:pos x="126" y="328"/>
                </a:cxn>
                <a:cxn ang="0">
                  <a:pos x="162" y="340"/>
                </a:cxn>
                <a:cxn ang="0">
                  <a:pos x="182" y="344"/>
                </a:cxn>
                <a:cxn ang="0">
                  <a:pos x="216" y="342"/>
                </a:cxn>
                <a:cxn ang="0">
                  <a:pos x="244" y="336"/>
                </a:cxn>
                <a:cxn ang="0">
                  <a:pos x="270" y="324"/>
                </a:cxn>
                <a:cxn ang="0">
                  <a:pos x="292" y="310"/>
                </a:cxn>
                <a:cxn ang="0">
                  <a:pos x="316" y="286"/>
                </a:cxn>
                <a:cxn ang="0">
                  <a:pos x="324" y="276"/>
                </a:cxn>
                <a:cxn ang="0">
                  <a:pos x="338" y="240"/>
                </a:cxn>
                <a:cxn ang="0">
                  <a:pos x="346" y="180"/>
                </a:cxn>
                <a:cxn ang="0">
                  <a:pos x="346" y="44"/>
                </a:cxn>
                <a:cxn ang="0">
                  <a:pos x="308" y="46"/>
                </a:cxn>
                <a:cxn ang="0">
                  <a:pos x="232" y="44"/>
                </a:cxn>
                <a:cxn ang="0">
                  <a:pos x="194" y="44"/>
                </a:cxn>
              </a:cxnLst>
              <a:rect l="0" t="0" r="r" b="b"/>
              <a:pathLst>
                <a:path w="388" h="390">
                  <a:moveTo>
                    <a:pt x="190" y="2"/>
                  </a:moveTo>
                  <a:lnTo>
                    <a:pt x="190" y="2"/>
                  </a:lnTo>
                  <a:lnTo>
                    <a:pt x="222" y="0"/>
                  </a:lnTo>
                  <a:lnTo>
                    <a:pt x="256" y="0"/>
                  </a:lnTo>
                  <a:lnTo>
                    <a:pt x="328" y="2"/>
                  </a:lnTo>
                  <a:lnTo>
                    <a:pt x="328" y="2"/>
                  </a:lnTo>
                  <a:lnTo>
                    <a:pt x="350" y="0"/>
                  </a:lnTo>
                  <a:lnTo>
                    <a:pt x="362" y="0"/>
                  </a:lnTo>
                  <a:lnTo>
                    <a:pt x="372" y="2"/>
                  </a:lnTo>
                  <a:lnTo>
                    <a:pt x="372" y="2"/>
                  </a:lnTo>
                  <a:lnTo>
                    <a:pt x="378" y="6"/>
                  </a:lnTo>
                  <a:lnTo>
                    <a:pt x="382" y="10"/>
                  </a:lnTo>
                  <a:lnTo>
                    <a:pt x="386" y="16"/>
                  </a:lnTo>
                  <a:lnTo>
                    <a:pt x="388" y="22"/>
                  </a:lnTo>
                  <a:lnTo>
                    <a:pt x="388" y="38"/>
                  </a:lnTo>
                  <a:lnTo>
                    <a:pt x="388" y="56"/>
                  </a:lnTo>
                  <a:lnTo>
                    <a:pt x="388" y="56"/>
                  </a:lnTo>
                  <a:lnTo>
                    <a:pt x="388" y="182"/>
                  </a:lnTo>
                  <a:lnTo>
                    <a:pt x="388" y="182"/>
                  </a:lnTo>
                  <a:lnTo>
                    <a:pt x="388" y="204"/>
                  </a:lnTo>
                  <a:lnTo>
                    <a:pt x="386" y="224"/>
                  </a:lnTo>
                  <a:lnTo>
                    <a:pt x="382" y="242"/>
                  </a:lnTo>
                  <a:lnTo>
                    <a:pt x="378" y="258"/>
                  </a:lnTo>
                  <a:lnTo>
                    <a:pt x="372" y="272"/>
                  </a:lnTo>
                  <a:lnTo>
                    <a:pt x="366" y="286"/>
                  </a:lnTo>
                  <a:lnTo>
                    <a:pt x="350" y="312"/>
                  </a:lnTo>
                  <a:lnTo>
                    <a:pt x="350" y="312"/>
                  </a:lnTo>
                  <a:lnTo>
                    <a:pt x="330" y="334"/>
                  </a:lnTo>
                  <a:lnTo>
                    <a:pt x="308" y="352"/>
                  </a:lnTo>
                  <a:lnTo>
                    <a:pt x="296" y="362"/>
                  </a:lnTo>
                  <a:lnTo>
                    <a:pt x="282" y="368"/>
                  </a:lnTo>
                  <a:lnTo>
                    <a:pt x="268" y="376"/>
                  </a:lnTo>
                  <a:lnTo>
                    <a:pt x="252" y="382"/>
                  </a:lnTo>
                  <a:lnTo>
                    <a:pt x="252" y="382"/>
                  </a:lnTo>
                  <a:lnTo>
                    <a:pt x="236" y="386"/>
                  </a:lnTo>
                  <a:lnTo>
                    <a:pt x="218" y="388"/>
                  </a:lnTo>
                  <a:lnTo>
                    <a:pt x="198" y="390"/>
                  </a:lnTo>
                  <a:lnTo>
                    <a:pt x="178" y="390"/>
                  </a:lnTo>
                  <a:lnTo>
                    <a:pt x="178" y="390"/>
                  </a:lnTo>
                  <a:lnTo>
                    <a:pt x="152" y="386"/>
                  </a:lnTo>
                  <a:lnTo>
                    <a:pt x="128" y="378"/>
                  </a:lnTo>
                  <a:lnTo>
                    <a:pt x="106" y="370"/>
                  </a:lnTo>
                  <a:lnTo>
                    <a:pt x="86" y="358"/>
                  </a:lnTo>
                  <a:lnTo>
                    <a:pt x="66" y="344"/>
                  </a:lnTo>
                  <a:lnTo>
                    <a:pt x="50" y="328"/>
                  </a:lnTo>
                  <a:lnTo>
                    <a:pt x="36" y="310"/>
                  </a:lnTo>
                  <a:lnTo>
                    <a:pt x="24" y="292"/>
                  </a:lnTo>
                  <a:lnTo>
                    <a:pt x="24" y="292"/>
                  </a:lnTo>
                  <a:lnTo>
                    <a:pt x="18" y="278"/>
                  </a:lnTo>
                  <a:lnTo>
                    <a:pt x="12" y="264"/>
                  </a:lnTo>
                  <a:lnTo>
                    <a:pt x="8" y="246"/>
                  </a:lnTo>
                  <a:lnTo>
                    <a:pt x="4" y="230"/>
                  </a:lnTo>
                  <a:lnTo>
                    <a:pt x="2" y="212"/>
                  </a:lnTo>
                  <a:lnTo>
                    <a:pt x="0" y="192"/>
                  </a:lnTo>
                  <a:lnTo>
                    <a:pt x="2" y="172"/>
                  </a:lnTo>
                  <a:lnTo>
                    <a:pt x="4" y="154"/>
                  </a:lnTo>
                  <a:lnTo>
                    <a:pt x="4" y="154"/>
                  </a:lnTo>
                  <a:lnTo>
                    <a:pt x="10" y="136"/>
                  </a:lnTo>
                  <a:lnTo>
                    <a:pt x="16" y="120"/>
                  </a:lnTo>
                  <a:lnTo>
                    <a:pt x="22" y="108"/>
                  </a:lnTo>
                  <a:lnTo>
                    <a:pt x="30" y="94"/>
                  </a:lnTo>
                  <a:lnTo>
                    <a:pt x="30" y="94"/>
                  </a:lnTo>
                  <a:lnTo>
                    <a:pt x="42" y="76"/>
                  </a:lnTo>
                  <a:lnTo>
                    <a:pt x="58" y="58"/>
                  </a:lnTo>
                  <a:lnTo>
                    <a:pt x="74" y="44"/>
                  </a:lnTo>
                  <a:lnTo>
                    <a:pt x="92" y="32"/>
                  </a:lnTo>
                  <a:lnTo>
                    <a:pt x="112" y="20"/>
                  </a:lnTo>
                  <a:lnTo>
                    <a:pt x="136" y="12"/>
                  </a:lnTo>
                  <a:lnTo>
                    <a:pt x="160" y="6"/>
                  </a:lnTo>
                  <a:lnTo>
                    <a:pt x="190" y="2"/>
                  </a:lnTo>
                  <a:lnTo>
                    <a:pt x="190" y="2"/>
                  </a:lnTo>
                  <a:close/>
                  <a:moveTo>
                    <a:pt x="194" y="44"/>
                  </a:moveTo>
                  <a:lnTo>
                    <a:pt x="194" y="44"/>
                  </a:lnTo>
                  <a:lnTo>
                    <a:pt x="172" y="48"/>
                  </a:lnTo>
                  <a:lnTo>
                    <a:pt x="152" y="52"/>
                  </a:lnTo>
                  <a:lnTo>
                    <a:pt x="134" y="58"/>
                  </a:lnTo>
                  <a:lnTo>
                    <a:pt x="118" y="68"/>
                  </a:lnTo>
                  <a:lnTo>
                    <a:pt x="118" y="68"/>
                  </a:lnTo>
                  <a:lnTo>
                    <a:pt x="104" y="78"/>
                  </a:lnTo>
                  <a:lnTo>
                    <a:pt x="90" y="88"/>
                  </a:lnTo>
                  <a:lnTo>
                    <a:pt x="80" y="102"/>
                  </a:lnTo>
                  <a:lnTo>
                    <a:pt x="70" y="116"/>
                  </a:lnTo>
                  <a:lnTo>
                    <a:pt x="70" y="116"/>
                  </a:lnTo>
                  <a:lnTo>
                    <a:pt x="60" y="130"/>
                  </a:lnTo>
                  <a:lnTo>
                    <a:pt x="52" y="148"/>
                  </a:lnTo>
                  <a:lnTo>
                    <a:pt x="48" y="168"/>
                  </a:lnTo>
                  <a:lnTo>
                    <a:pt x="46" y="188"/>
                  </a:lnTo>
                  <a:lnTo>
                    <a:pt x="46" y="188"/>
                  </a:lnTo>
                  <a:lnTo>
                    <a:pt x="46" y="210"/>
                  </a:lnTo>
                  <a:lnTo>
                    <a:pt x="50" y="232"/>
                  </a:lnTo>
                  <a:lnTo>
                    <a:pt x="56" y="250"/>
                  </a:lnTo>
                  <a:lnTo>
                    <a:pt x="64" y="266"/>
                  </a:lnTo>
                  <a:lnTo>
                    <a:pt x="74" y="282"/>
                  </a:lnTo>
                  <a:lnTo>
                    <a:pt x="84" y="296"/>
                  </a:lnTo>
                  <a:lnTo>
                    <a:pt x="98" y="308"/>
                  </a:lnTo>
                  <a:lnTo>
                    <a:pt x="110" y="318"/>
                  </a:lnTo>
                  <a:lnTo>
                    <a:pt x="110" y="318"/>
                  </a:lnTo>
                  <a:lnTo>
                    <a:pt x="126" y="328"/>
                  </a:lnTo>
                  <a:lnTo>
                    <a:pt x="142" y="336"/>
                  </a:lnTo>
                  <a:lnTo>
                    <a:pt x="162" y="340"/>
                  </a:lnTo>
                  <a:lnTo>
                    <a:pt x="182" y="344"/>
                  </a:lnTo>
                  <a:lnTo>
                    <a:pt x="182" y="344"/>
                  </a:lnTo>
                  <a:lnTo>
                    <a:pt x="198" y="344"/>
                  </a:lnTo>
                  <a:lnTo>
                    <a:pt x="216" y="342"/>
                  </a:lnTo>
                  <a:lnTo>
                    <a:pt x="230" y="340"/>
                  </a:lnTo>
                  <a:lnTo>
                    <a:pt x="244" y="336"/>
                  </a:lnTo>
                  <a:lnTo>
                    <a:pt x="258" y="330"/>
                  </a:lnTo>
                  <a:lnTo>
                    <a:pt x="270" y="324"/>
                  </a:lnTo>
                  <a:lnTo>
                    <a:pt x="292" y="310"/>
                  </a:lnTo>
                  <a:lnTo>
                    <a:pt x="292" y="310"/>
                  </a:lnTo>
                  <a:lnTo>
                    <a:pt x="304" y="298"/>
                  </a:lnTo>
                  <a:lnTo>
                    <a:pt x="316" y="286"/>
                  </a:lnTo>
                  <a:lnTo>
                    <a:pt x="316" y="286"/>
                  </a:lnTo>
                  <a:lnTo>
                    <a:pt x="324" y="276"/>
                  </a:lnTo>
                  <a:lnTo>
                    <a:pt x="330" y="264"/>
                  </a:lnTo>
                  <a:lnTo>
                    <a:pt x="338" y="240"/>
                  </a:lnTo>
                  <a:lnTo>
                    <a:pt x="344" y="212"/>
                  </a:lnTo>
                  <a:lnTo>
                    <a:pt x="346" y="180"/>
                  </a:lnTo>
                  <a:lnTo>
                    <a:pt x="346" y="180"/>
                  </a:lnTo>
                  <a:lnTo>
                    <a:pt x="346" y="44"/>
                  </a:lnTo>
                  <a:lnTo>
                    <a:pt x="346" y="44"/>
                  </a:lnTo>
                  <a:lnTo>
                    <a:pt x="308" y="46"/>
                  </a:lnTo>
                  <a:lnTo>
                    <a:pt x="270" y="44"/>
                  </a:lnTo>
                  <a:lnTo>
                    <a:pt x="232" y="44"/>
                  </a:lnTo>
                  <a:lnTo>
                    <a:pt x="194" y="44"/>
                  </a:lnTo>
                  <a:lnTo>
                    <a:pt x="194" y="44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4" name="Freeform 9"/>
            <p:cNvSpPr>
              <a:spLocks noEditPoints="1"/>
            </p:cNvSpPr>
            <p:nvPr/>
          </p:nvSpPr>
          <p:spPr bwMode="auto">
            <a:xfrm>
              <a:off x="6121400" y="3463925"/>
              <a:ext cx="615950" cy="619125"/>
            </a:xfrm>
            <a:custGeom>
              <a:avLst/>
              <a:gdLst/>
              <a:ahLst/>
              <a:cxnLst>
                <a:cxn ang="0">
                  <a:pos x="46" y="0"/>
                </a:cxn>
                <a:cxn ang="0">
                  <a:pos x="142" y="0"/>
                </a:cxn>
                <a:cxn ang="0">
                  <a:pos x="212" y="2"/>
                </a:cxn>
                <a:cxn ang="0">
                  <a:pos x="270" y="16"/>
                </a:cxn>
                <a:cxn ang="0">
                  <a:pos x="314" y="44"/>
                </a:cxn>
                <a:cxn ang="0">
                  <a:pos x="338" y="66"/>
                </a:cxn>
                <a:cxn ang="0">
                  <a:pos x="368" y="108"/>
                </a:cxn>
                <a:cxn ang="0">
                  <a:pos x="386" y="162"/>
                </a:cxn>
                <a:cxn ang="0">
                  <a:pos x="388" y="204"/>
                </a:cxn>
                <a:cxn ang="0">
                  <a:pos x="378" y="262"/>
                </a:cxn>
                <a:cxn ang="0">
                  <a:pos x="352" y="310"/>
                </a:cxn>
                <a:cxn ang="0">
                  <a:pos x="330" y="336"/>
                </a:cxn>
                <a:cxn ang="0">
                  <a:pos x="288" y="366"/>
                </a:cxn>
                <a:cxn ang="0">
                  <a:pos x="236" y="386"/>
                </a:cxn>
                <a:cxn ang="0">
                  <a:pos x="196" y="390"/>
                </a:cxn>
                <a:cxn ang="0">
                  <a:pos x="136" y="382"/>
                </a:cxn>
                <a:cxn ang="0">
                  <a:pos x="86" y="358"/>
                </a:cxn>
                <a:cxn ang="0">
                  <a:pos x="60" y="336"/>
                </a:cxn>
                <a:cxn ang="0">
                  <a:pos x="30" y="296"/>
                </a:cxn>
                <a:cxn ang="0">
                  <a:pos x="6" y="246"/>
                </a:cxn>
                <a:cxn ang="0">
                  <a:pos x="0" y="206"/>
                </a:cxn>
                <a:cxn ang="0">
                  <a:pos x="0" y="64"/>
                </a:cxn>
                <a:cxn ang="0">
                  <a:pos x="0" y="28"/>
                </a:cxn>
                <a:cxn ang="0">
                  <a:pos x="4" y="12"/>
                </a:cxn>
                <a:cxn ang="0">
                  <a:pos x="22" y="2"/>
                </a:cxn>
                <a:cxn ang="0">
                  <a:pos x="44" y="46"/>
                </a:cxn>
                <a:cxn ang="0">
                  <a:pos x="44" y="146"/>
                </a:cxn>
                <a:cxn ang="0">
                  <a:pos x="46" y="216"/>
                </a:cxn>
                <a:cxn ang="0">
                  <a:pos x="54" y="250"/>
                </a:cxn>
                <a:cxn ang="0">
                  <a:pos x="74" y="284"/>
                </a:cxn>
                <a:cxn ang="0">
                  <a:pos x="110" y="318"/>
                </a:cxn>
                <a:cxn ang="0">
                  <a:pos x="158" y="340"/>
                </a:cxn>
                <a:cxn ang="0">
                  <a:pos x="190" y="344"/>
                </a:cxn>
                <a:cxn ang="0">
                  <a:pos x="234" y="340"/>
                </a:cxn>
                <a:cxn ang="0">
                  <a:pos x="274" y="322"/>
                </a:cxn>
                <a:cxn ang="0">
                  <a:pos x="310" y="288"/>
                </a:cxn>
                <a:cxn ang="0">
                  <a:pos x="336" y="244"/>
                </a:cxn>
                <a:cxn ang="0">
                  <a:pos x="344" y="200"/>
                </a:cxn>
                <a:cxn ang="0">
                  <a:pos x="338" y="154"/>
                </a:cxn>
                <a:cxn ang="0">
                  <a:pos x="328" y="128"/>
                </a:cxn>
                <a:cxn ang="0">
                  <a:pos x="298" y="88"/>
                </a:cxn>
                <a:cxn ang="0">
                  <a:pos x="272" y="68"/>
                </a:cxn>
                <a:cxn ang="0">
                  <a:pos x="224" y="48"/>
                </a:cxn>
                <a:cxn ang="0">
                  <a:pos x="182" y="44"/>
                </a:cxn>
                <a:cxn ang="0">
                  <a:pos x="44" y="44"/>
                </a:cxn>
                <a:cxn ang="0">
                  <a:pos x="44" y="46"/>
                </a:cxn>
              </a:cxnLst>
              <a:rect l="0" t="0" r="r" b="b"/>
              <a:pathLst>
                <a:path w="388" h="390">
                  <a:moveTo>
                    <a:pt x="22" y="2"/>
                  </a:moveTo>
                  <a:lnTo>
                    <a:pt x="22" y="2"/>
                  </a:lnTo>
                  <a:lnTo>
                    <a:pt x="46" y="0"/>
                  </a:lnTo>
                  <a:lnTo>
                    <a:pt x="70" y="2"/>
                  </a:lnTo>
                  <a:lnTo>
                    <a:pt x="70" y="2"/>
                  </a:lnTo>
                  <a:lnTo>
                    <a:pt x="142" y="0"/>
                  </a:lnTo>
                  <a:lnTo>
                    <a:pt x="178" y="0"/>
                  </a:lnTo>
                  <a:lnTo>
                    <a:pt x="212" y="2"/>
                  </a:lnTo>
                  <a:lnTo>
                    <a:pt x="212" y="2"/>
                  </a:lnTo>
                  <a:lnTo>
                    <a:pt x="232" y="6"/>
                  </a:lnTo>
                  <a:lnTo>
                    <a:pt x="252" y="10"/>
                  </a:lnTo>
                  <a:lnTo>
                    <a:pt x="270" y="16"/>
                  </a:lnTo>
                  <a:lnTo>
                    <a:pt x="286" y="24"/>
                  </a:lnTo>
                  <a:lnTo>
                    <a:pt x="300" y="34"/>
                  </a:lnTo>
                  <a:lnTo>
                    <a:pt x="314" y="44"/>
                  </a:lnTo>
                  <a:lnTo>
                    <a:pt x="326" y="54"/>
                  </a:lnTo>
                  <a:lnTo>
                    <a:pt x="338" y="66"/>
                  </a:lnTo>
                  <a:lnTo>
                    <a:pt x="338" y="66"/>
                  </a:lnTo>
                  <a:lnTo>
                    <a:pt x="350" y="78"/>
                  </a:lnTo>
                  <a:lnTo>
                    <a:pt x="360" y="92"/>
                  </a:lnTo>
                  <a:lnTo>
                    <a:pt x="368" y="108"/>
                  </a:lnTo>
                  <a:lnTo>
                    <a:pt x="376" y="124"/>
                  </a:lnTo>
                  <a:lnTo>
                    <a:pt x="382" y="142"/>
                  </a:lnTo>
                  <a:lnTo>
                    <a:pt x="386" y="162"/>
                  </a:lnTo>
                  <a:lnTo>
                    <a:pt x="388" y="182"/>
                  </a:lnTo>
                  <a:lnTo>
                    <a:pt x="388" y="204"/>
                  </a:lnTo>
                  <a:lnTo>
                    <a:pt x="388" y="204"/>
                  </a:lnTo>
                  <a:lnTo>
                    <a:pt x="388" y="226"/>
                  </a:lnTo>
                  <a:lnTo>
                    <a:pt x="384" y="244"/>
                  </a:lnTo>
                  <a:lnTo>
                    <a:pt x="378" y="262"/>
                  </a:lnTo>
                  <a:lnTo>
                    <a:pt x="370" y="280"/>
                  </a:lnTo>
                  <a:lnTo>
                    <a:pt x="362" y="296"/>
                  </a:lnTo>
                  <a:lnTo>
                    <a:pt x="352" y="310"/>
                  </a:lnTo>
                  <a:lnTo>
                    <a:pt x="342" y="324"/>
                  </a:lnTo>
                  <a:lnTo>
                    <a:pt x="330" y="336"/>
                  </a:lnTo>
                  <a:lnTo>
                    <a:pt x="330" y="336"/>
                  </a:lnTo>
                  <a:lnTo>
                    <a:pt x="318" y="348"/>
                  </a:lnTo>
                  <a:lnTo>
                    <a:pt x="304" y="358"/>
                  </a:lnTo>
                  <a:lnTo>
                    <a:pt x="288" y="366"/>
                  </a:lnTo>
                  <a:lnTo>
                    <a:pt x="272" y="374"/>
                  </a:lnTo>
                  <a:lnTo>
                    <a:pt x="254" y="382"/>
                  </a:lnTo>
                  <a:lnTo>
                    <a:pt x="236" y="386"/>
                  </a:lnTo>
                  <a:lnTo>
                    <a:pt x="216" y="390"/>
                  </a:lnTo>
                  <a:lnTo>
                    <a:pt x="196" y="390"/>
                  </a:lnTo>
                  <a:lnTo>
                    <a:pt x="196" y="390"/>
                  </a:lnTo>
                  <a:lnTo>
                    <a:pt x="174" y="390"/>
                  </a:lnTo>
                  <a:lnTo>
                    <a:pt x="154" y="386"/>
                  </a:lnTo>
                  <a:lnTo>
                    <a:pt x="136" y="382"/>
                  </a:lnTo>
                  <a:lnTo>
                    <a:pt x="118" y="374"/>
                  </a:lnTo>
                  <a:lnTo>
                    <a:pt x="102" y="366"/>
                  </a:lnTo>
                  <a:lnTo>
                    <a:pt x="86" y="358"/>
                  </a:lnTo>
                  <a:lnTo>
                    <a:pt x="74" y="348"/>
                  </a:lnTo>
                  <a:lnTo>
                    <a:pt x="60" y="336"/>
                  </a:lnTo>
                  <a:lnTo>
                    <a:pt x="60" y="336"/>
                  </a:lnTo>
                  <a:lnTo>
                    <a:pt x="50" y="324"/>
                  </a:lnTo>
                  <a:lnTo>
                    <a:pt x="38" y="310"/>
                  </a:lnTo>
                  <a:lnTo>
                    <a:pt x="30" y="296"/>
                  </a:lnTo>
                  <a:lnTo>
                    <a:pt x="20" y="280"/>
                  </a:lnTo>
                  <a:lnTo>
                    <a:pt x="12" y="264"/>
                  </a:lnTo>
                  <a:lnTo>
                    <a:pt x="6" y="246"/>
                  </a:lnTo>
                  <a:lnTo>
                    <a:pt x="2" y="226"/>
                  </a:lnTo>
                  <a:lnTo>
                    <a:pt x="0" y="206"/>
                  </a:lnTo>
                  <a:lnTo>
                    <a:pt x="0" y="206"/>
                  </a:lnTo>
                  <a:lnTo>
                    <a:pt x="0" y="172"/>
                  </a:lnTo>
                  <a:lnTo>
                    <a:pt x="0" y="136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40"/>
                  </a:lnTo>
                  <a:lnTo>
                    <a:pt x="0" y="28"/>
                  </a:lnTo>
                  <a:lnTo>
                    <a:pt x="2" y="18"/>
                  </a:lnTo>
                  <a:lnTo>
                    <a:pt x="2" y="18"/>
                  </a:lnTo>
                  <a:lnTo>
                    <a:pt x="4" y="12"/>
                  </a:lnTo>
                  <a:lnTo>
                    <a:pt x="10" y="8"/>
                  </a:lnTo>
                  <a:lnTo>
                    <a:pt x="16" y="4"/>
                  </a:lnTo>
                  <a:lnTo>
                    <a:pt x="22" y="2"/>
                  </a:lnTo>
                  <a:lnTo>
                    <a:pt x="22" y="2"/>
                  </a:lnTo>
                  <a:close/>
                  <a:moveTo>
                    <a:pt x="44" y="46"/>
                  </a:moveTo>
                  <a:lnTo>
                    <a:pt x="44" y="46"/>
                  </a:lnTo>
                  <a:lnTo>
                    <a:pt x="44" y="72"/>
                  </a:lnTo>
                  <a:lnTo>
                    <a:pt x="44" y="96"/>
                  </a:lnTo>
                  <a:lnTo>
                    <a:pt x="44" y="146"/>
                  </a:lnTo>
                  <a:lnTo>
                    <a:pt x="42" y="170"/>
                  </a:lnTo>
                  <a:lnTo>
                    <a:pt x="44" y="194"/>
                  </a:lnTo>
                  <a:lnTo>
                    <a:pt x="46" y="216"/>
                  </a:lnTo>
                  <a:lnTo>
                    <a:pt x="50" y="238"/>
                  </a:lnTo>
                  <a:lnTo>
                    <a:pt x="50" y="238"/>
                  </a:lnTo>
                  <a:lnTo>
                    <a:pt x="54" y="250"/>
                  </a:lnTo>
                  <a:lnTo>
                    <a:pt x="60" y="262"/>
                  </a:lnTo>
                  <a:lnTo>
                    <a:pt x="66" y="274"/>
                  </a:lnTo>
                  <a:lnTo>
                    <a:pt x="74" y="284"/>
                  </a:lnTo>
                  <a:lnTo>
                    <a:pt x="90" y="302"/>
                  </a:lnTo>
                  <a:lnTo>
                    <a:pt x="110" y="318"/>
                  </a:lnTo>
                  <a:lnTo>
                    <a:pt x="110" y="318"/>
                  </a:lnTo>
                  <a:lnTo>
                    <a:pt x="120" y="326"/>
                  </a:lnTo>
                  <a:lnTo>
                    <a:pt x="132" y="332"/>
                  </a:lnTo>
                  <a:lnTo>
                    <a:pt x="158" y="340"/>
                  </a:lnTo>
                  <a:lnTo>
                    <a:pt x="158" y="340"/>
                  </a:lnTo>
                  <a:lnTo>
                    <a:pt x="174" y="342"/>
                  </a:lnTo>
                  <a:lnTo>
                    <a:pt x="190" y="344"/>
                  </a:lnTo>
                  <a:lnTo>
                    <a:pt x="204" y="344"/>
                  </a:lnTo>
                  <a:lnTo>
                    <a:pt x="220" y="342"/>
                  </a:lnTo>
                  <a:lnTo>
                    <a:pt x="234" y="340"/>
                  </a:lnTo>
                  <a:lnTo>
                    <a:pt x="248" y="334"/>
                  </a:lnTo>
                  <a:lnTo>
                    <a:pt x="262" y="330"/>
                  </a:lnTo>
                  <a:lnTo>
                    <a:pt x="274" y="322"/>
                  </a:lnTo>
                  <a:lnTo>
                    <a:pt x="274" y="322"/>
                  </a:lnTo>
                  <a:lnTo>
                    <a:pt x="292" y="308"/>
                  </a:lnTo>
                  <a:lnTo>
                    <a:pt x="310" y="288"/>
                  </a:lnTo>
                  <a:lnTo>
                    <a:pt x="324" y="268"/>
                  </a:lnTo>
                  <a:lnTo>
                    <a:pt x="336" y="244"/>
                  </a:lnTo>
                  <a:lnTo>
                    <a:pt x="336" y="244"/>
                  </a:lnTo>
                  <a:lnTo>
                    <a:pt x="340" y="230"/>
                  </a:lnTo>
                  <a:lnTo>
                    <a:pt x="342" y="216"/>
                  </a:lnTo>
                  <a:lnTo>
                    <a:pt x="344" y="200"/>
                  </a:lnTo>
                  <a:lnTo>
                    <a:pt x="344" y="186"/>
                  </a:lnTo>
                  <a:lnTo>
                    <a:pt x="342" y="170"/>
                  </a:lnTo>
                  <a:lnTo>
                    <a:pt x="338" y="154"/>
                  </a:lnTo>
                  <a:lnTo>
                    <a:pt x="334" y="140"/>
                  </a:lnTo>
                  <a:lnTo>
                    <a:pt x="328" y="128"/>
                  </a:lnTo>
                  <a:lnTo>
                    <a:pt x="328" y="128"/>
                  </a:lnTo>
                  <a:lnTo>
                    <a:pt x="320" y="114"/>
                  </a:lnTo>
                  <a:lnTo>
                    <a:pt x="310" y="100"/>
                  </a:lnTo>
                  <a:lnTo>
                    <a:pt x="298" y="88"/>
                  </a:lnTo>
                  <a:lnTo>
                    <a:pt x="286" y="78"/>
                  </a:lnTo>
                  <a:lnTo>
                    <a:pt x="286" y="78"/>
                  </a:lnTo>
                  <a:lnTo>
                    <a:pt x="272" y="68"/>
                  </a:lnTo>
                  <a:lnTo>
                    <a:pt x="258" y="60"/>
                  </a:lnTo>
                  <a:lnTo>
                    <a:pt x="242" y="54"/>
                  </a:lnTo>
                  <a:lnTo>
                    <a:pt x="224" y="48"/>
                  </a:lnTo>
                  <a:lnTo>
                    <a:pt x="224" y="48"/>
                  </a:lnTo>
                  <a:lnTo>
                    <a:pt x="204" y="46"/>
                  </a:lnTo>
                  <a:lnTo>
                    <a:pt x="182" y="44"/>
                  </a:lnTo>
                  <a:lnTo>
                    <a:pt x="138" y="44"/>
                  </a:lnTo>
                  <a:lnTo>
                    <a:pt x="92" y="46"/>
                  </a:lnTo>
                  <a:lnTo>
                    <a:pt x="44" y="44"/>
                  </a:lnTo>
                  <a:lnTo>
                    <a:pt x="44" y="44"/>
                  </a:lnTo>
                  <a:lnTo>
                    <a:pt x="44" y="46"/>
                  </a:lnTo>
                  <a:lnTo>
                    <a:pt x="44" y="46"/>
                  </a:lnTo>
                  <a:close/>
                </a:path>
              </a:pathLst>
            </a:custGeom>
            <a:solidFill>
              <a:srgbClr val="231F2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0606334" y="942018"/>
            <a:ext cx="1365531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700" smtClean="0"/>
              <a:t>ФОНД НОВЫХ </a:t>
            </a:r>
            <a:r>
              <a:rPr lang="en-US" sz="700" smtClean="0"/>
              <a:t> </a:t>
            </a:r>
            <a:r>
              <a:rPr lang="ru-RU" sz="700" smtClean="0"/>
              <a:t>ФОРМ </a:t>
            </a:r>
            <a:r>
              <a:rPr lang="en-US" sz="700" smtClean="0"/>
              <a:t/>
            </a:r>
            <a:br>
              <a:rPr lang="en-US" sz="700" smtClean="0"/>
            </a:br>
            <a:r>
              <a:rPr lang="ru-RU" sz="700" smtClean="0"/>
              <a:t>РАЗВИТИЯ ОБРАЗОВАНИЯ</a:t>
            </a:r>
            <a:endParaRPr lang="ru-RU" sz="700"/>
          </a:p>
        </p:txBody>
      </p:sp>
      <p:grpSp>
        <p:nvGrpSpPr>
          <p:cNvPr id="36" name="Группа 35"/>
          <p:cNvGrpSpPr/>
          <p:nvPr/>
        </p:nvGrpSpPr>
        <p:grpSpPr>
          <a:xfrm>
            <a:off x="330413" y="167641"/>
            <a:ext cx="2296114" cy="772160"/>
            <a:chOff x="1800225" y="1984375"/>
            <a:chExt cx="8591550" cy="2889250"/>
          </a:xfrm>
        </p:grpSpPr>
        <p:sp>
          <p:nvSpPr>
            <p:cNvPr id="37" name="Freeform 5"/>
            <p:cNvSpPr>
              <a:spLocks/>
            </p:cNvSpPr>
            <p:nvPr/>
          </p:nvSpPr>
          <p:spPr bwMode="auto">
            <a:xfrm>
              <a:off x="1800225" y="3324225"/>
              <a:ext cx="584200" cy="676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"/>
                </a:cxn>
                <a:cxn ang="0">
                  <a:pos x="114" y="122"/>
                </a:cxn>
                <a:cxn ang="0">
                  <a:pos x="114" y="426"/>
                </a:cxn>
                <a:cxn ang="0">
                  <a:pos x="254" y="426"/>
                </a:cxn>
                <a:cxn ang="0">
                  <a:pos x="254" y="122"/>
                </a:cxn>
                <a:cxn ang="0">
                  <a:pos x="368" y="122"/>
                </a:cxn>
                <a:cxn ang="0">
                  <a:pos x="368" y="0"/>
                </a:cxn>
                <a:cxn ang="0">
                  <a:pos x="0" y="0"/>
                </a:cxn>
              </a:cxnLst>
              <a:rect l="0" t="0" r="r" b="b"/>
              <a:pathLst>
                <a:path w="368" h="426">
                  <a:moveTo>
                    <a:pt x="0" y="0"/>
                  </a:moveTo>
                  <a:lnTo>
                    <a:pt x="0" y="122"/>
                  </a:lnTo>
                  <a:lnTo>
                    <a:pt x="114" y="122"/>
                  </a:lnTo>
                  <a:lnTo>
                    <a:pt x="114" y="426"/>
                  </a:lnTo>
                  <a:lnTo>
                    <a:pt x="254" y="426"/>
                  </a:lnTo>
                  <a:lnTo>
                    <a:pt x="254" y="122"/>
                  </a:lnTo>
                  <a:lnTo>
                    <a:pt x="368" y="122"/>
                  </a:lnTo>
                  <a:lnTo>
                    <a:pt x="36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8" name="Freeform 6"/>
            <p:cNvSpPr>
              <a:spLocks noEditPoints="1"/>
            </p:cNvSpPr>
            <p:nvPr/>
          </p:nvSpPr>
          <p:spPr bwMode="auto">
            <a:xfrm>
              <a:off x="2400300" y="3305175"/>
              <a:ext cx="730250" cy="711200"/>
            </a:xfrm>
            <a:custGeom>
              <a:avLst/>
              <a:gdLst/>
              <a:ahLst/>
              <a:cxnLst>
                <a:cxn ang="0">
                  <a:pos x="316" y="224"/>
                </a:cxn>
                <a:cxn ang="0">
                  <a:pos x="310" y="264"/>
                </a:cxn>
                <a:cxn ang="0">
                  <a:pos x="294" y="294"/>
                </a:cxn>
                <a:cxn ang="0">
                  <a:pos x="266" y="314"/>
                </a:cxn>
                <a:cxn ang="0">
                  <a:pos x="230" y="320"/>
                </a:cxn>
                <a:cxn ang="0">
                  <a:pos x="210" y="320"/>
                </a:cxn>
                <a:cxn ang="0">
                  <a:pos x="178" y="306"/>
                </a:cxn>
                <a:cxn ang="0">
                  <a:pos x="156" y="282"/>
                </a:cxn>
                <a:cxn ang="0">
                  <a:pos x="146" y="246"/>
                </a:cxn>
                <a:cxn ang="0">
                  <a:pos x="144" y="224"/>
                </a:cxn>
                <a:cxn ang="0">
                  <a:pos x="150" y="184"/>
                </a:cxn>
                <a:cxn ang="0">
                  <a:pos x="166" y="154"/>
                </a:cxn>
                <a:cxn ang="0">
                  <a:pos x="194" y="136"/>
                </a:cxn>
                <a:cxn ang="0">
                  <a:pos x="230" y="128"/>
                </a:cxn>
                <a:cxn ang="0">
                  <a:pos x="250" y="130"/>
                </a:cxn>
                <a:cxn ang="0">
                  <a:pos x="282" y="144"/>
                </a:cxn>
                <a:cxn ang="0">
                  <a:pos x="304" y="168"/>
                </a:cxn>
                <a:cxn ang="0">
                  <a:pos x="314" y="204"/>
                </a:cxn>
                <a:cxn ang="0">
                  <a:pos x="316" y="224"/>
                </a:cxn>
                <a:cxn ang="0">
                  <a:pos x="0" y="224"/>
                </a:cxn>
                <a:cxn ang="0">
                  <a:pos x="4" y="270"/>
                </a:cxn>
                <a:cxn ang="0">
                  <a:pos x="14" y="312"/>
                </a:cxn>
                <a:cxn ang="0">
                  <a:pos x="32" y="350"/>
                </a:cxn>
                <a:cxn ang="0">
                  <a:pos x="58" y="382"/>
                </a:cxn>
                <a:cxn ang="0">
                  <a:pos x="90" y="410"/>
                </a:cxn>
                <a:cxn ang="0">
                  <a:pos x="130" y="432"/>
                </a:cxn>
                <a:cxn ang="0">
                  <a:pos x="176" y="444"/>
                </a:cxn>
                <a:cxn ang="0">
                  <a:pos x="230" y="448"/>
                </a:cxn>
                <a:cxn ang="0">
                  <a:pos x="258" y="448"/>
                </a:cxn>
                <a:cxn ang="0">
                  <a:pos x="308" y="438"/>
                </a:cxn>
                <a:cxn ang="0">
                  <a:pos x="352" y="422"/>
                </a:cxn>
                <a:cxn ang="0">
                  <a:pos x="388" y="398"/>
                </a:cxn>
                <a:cxn ang="0">
                  <a:pos x="416" y="368"/>
                </a:cxn>
                <a:cxn ang="0">
                  <a:pos x="438" y="332"/>
                </a:cxn>
                <a:cxn ang="0">
                  <a:pos x="452" y="292"/>
                </a:cxn>
                <a:cxn ang="0">
                  <a:pos x="460" y="248"/>
                </a:cxn>
                <a:cxn ang="0">
                  <a:pos x="460" y="224"/>
                </a:cxn>
                <a:cxn ang="0">
                  <a:pos x="456" y="180"/>
                </a:cxn>
                <a:cxn ang="0">
                  <a:pos x="446" y="138"/>
                </a:cxn>
                <a:cxn ang="0">
                  <a:pos x="428" y="100"/>
                </a:cxn>
                <a:cxn ang="0">
                  <a:pos x="402" y="66"/>
                </a:cxn>
                <a:cxn ang="0">
                  <a:pos x="370" y="40"/>
                </a:cxn>
                <a:cxn ang="0">
                  <a:pos x="330" y="18"/>
                </a:cxn>
                <a:cxn ang="0">
                  <a:pos x="284" y="6"/>
                </a:cxn>
                <a:cxn ang="0">
                  <a:pos x="230" y="0"/>
                </a:cxn>
                <a:cxn ang="0">
                  <a:pos x="202" y="2"/>
                </a:cxn>
                <a:cxn ang="0">
                  <a:pos x="152" y="10"/>
                </a:cxn>
                <a:cxn ang="0">
                  <a:pos x="108" y="28"/>
                </a:cxn>
                <a:cxn ang="0">
                  <a:pos x="72" y="52"/>
                </a:cxn>
                <a:cxn ang="0">
                  <a:pos x="44" y="82"/>
                </a:cxn>
                <a:cxn ang="0">
                  <a:pos x="22" y="118"/>
                </a:cxn>
                <a:cxn ang="0">
                  <a:pos x="8" y="158"/>
                </a:cxn>
                <a:cxn ang="0">
                  <a:pos x="0" y="202"/>
                </a:cxn>
                <a:cxn ang="0">
                  <a:pos x="0" y="224"/>
                </a:cxn>
              </a:cxnLst>
              <a:rect l="0" t="0" r="r" b="b"/>
              <a:pathLst>
                <a:path w="460" h="448">
                  <a:moveTo>
                    <a:pt x="316" y="224"/>
                  </a:moveTo>
                  <a:lnTo>
                    <a:pt x="316" y="224"/>
                  </a:lnTo>
                  <a:lnTo>
                    <a:pt x="314" y="246"/>
                  </a:lnTo>
                  <a:lnTo>
                    <a:pt x="310" y="264"/>
                  </a:lnTo>
                  <a:lnTo>
                    <a:pt x="304" y="282"/>
                  </a:lnTo>
                  <a:lnTo>
                    <a:pt x="294" y="294"/>
                  </a:lnTo>
                  <a:lnTo>
                    <a:pt x="282" y="306"/>
                  </a:lnTo>
                  <a:lnTo>
                    <a:pt x="266" y="314"/>
                  </a:lnTo>
                  <a:lnTo>
                    <a:pt x="250" y="320"/>
                  </a:lnTo>
                  <a:lnTo>
                    <a:pt x="230" y="320"/>
                  </a:lnTo>
                  <a:lnTo>
                    <a:pt x="230" y="320"/>
                  </a:lnTo>
                  <a:lnTo>
                    <a:pt x="210" y="320"/>
                  </a:lnTo>
                  <a:lnTo>
                    <a:pt x="194" y="314"/>
                  </a:lnTo>
                  <a:lnTo>
                    <a:pt x="178" y="306"/>
                  </a:lnTo>
                  <a:lnTo>
                    <a:pt x="166" y="294"/>
                  </a:lnTo>
                  <a:lnTo>
                    <a:pt x="156" y="282"/>
                  </a:lnTo>
                  <a:lnTo>
                    <a:pt x="150" y="264"/>
                  </a:lnTo>
                  <a:lnTo>
                    <a:pt x="146" y="24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6" y="204"/>
                  </a:lnTo>
                  <a:lnTo>
                    <a:pt x="150" y="184"/>
                  </a:lnTo>
                  <a:lnTo>
                    <a:pt x="156" y="168"/>
                  </a:lnTo>
                  <a:lnTo>
                    <a:pt x="166" y="154"/>
                  </a:lnTo>
                  <a:lnTo>
                    <a:pt x="178" y="144"/>
                  </a:lnTo>
                  <a:lnTo>
                    <a:pt x="194" y="136"/>
                  </a:lnTo>
                  <a:lnTo>
                    <a:pt x="210" y="130"/>
                  </a:lnTo>
                  <a:lnTo>
                    <a:pt x="230" y="128"/>
                  </a:lnTo>
                  <a:lnTo>
                    <a:pt x="230" y="128"/>
                  </a:lnTo>
                  <a:lnTo>
                    <a:pt x="250" y="130"/>
                  </a:lnTo>
                  <a:lnTo>
                    <a:pt x="266" y="136"/>
                  </a:lnTo>
                  <a:lnTo>
                    <a:pt x="282" y="144"/>
                  </a:lnTo>
                  <a:lnTo>
                    <a:pt x="294" y="154"/>
                  </a:lnTo>
                  <a:lnTo>
                    <a:pt x="304" y="168"/>
                  </a:lnTo>
                  <a:lnTo>
                    <a:pt x="310" y="184"/>
                  </a:lnTo>
                  <a:lnTo>
                    <a:pt x="314" y="204"/>
                  </a:lnTo>
                  <a:lnTo>
                    <a:pt x="316" y="224"/>
                  </a:lnTo>
                  <a:lnTo>
                    <a:pt x="316" y="224"/>
                  </a:lnTo>
                  <a:close/>
                  <a:moveTo>
                    <a:pt x="0" y="224"/>
                  </a:moveTo>
                  <a:lnTo>
                    <a:pt x="0" y="224"/>
                  </a:lnTo>
                  <a:lnTo>
                    <a:pt x="0" y="248"/>
                  </a:lnTo>
                  <a:lnTo>
                    <a:pt x="4" y="270"/>
                  </a:lnTo>
                  <a:lnTo>
                    <a:pt x="8" y="292"/>
                  </a:lnTo>
                  <a:lnTo>
                    <a:pt x="14" y="312"/>
                  </a:lnTo>
                  <a:lnTo>
                    <a:pt x="22" y="332"/>
                  </a:lnTo>
                  <a:lnTo>
                    <a:pt x="32" y="350"/>
                  </a:lnTo>
                  <a:lnTo>
                    <a:pt x="44" y="368"/>
                  </a:lnTo>
                  <a:lnTo>
                    <a:pt x="58" y="382"/>
                  </a:lnTo>
                  <a:lnTo>
                    <a:pt x="72" y="398"/>
                  </a:lnTo>
                  <a:lnTo>
                    <a:pt x="90" y="410"/>
                  </a:lnTo>
                  <a:lnTo>
                    <a:pt x="108" y="422"/>
                  </a:lnTo>
                  <a:lnTo>
                    <a:pt x="130" y="432"/>
                  </a:lnTo>
                  <a:lnTo>
                    <a:pt x="152" y="438"/>
                  </a:lnTo>
                  <a:lnTo>
                    <a:pt x="176" y="444"/>
                  </a:lnTo>
                  <a:lnTo>
                    <a:pt x="202" y="448"/>
                  </a:lnTo>
                  <a:lnTo>
                    <a:pt x="230" y="448"/>
                  </a:lnTo>
                  <a:lnTo>
                    <a:pt x="230" y="448"/>
                  </a:lnTo>
                  <a:lnTo>
                    <a:pt x="258" y="448"/>
                  </a:lnTo>
                  <a:lnTo>
                    <a:pt x="284" y="444"/>
                  </a:lnTo>
                  <a:lnTo>
                    <a:pt x="308" y="438"/>
                  </a:lnTo>
                  <a:lnTo>
                    <a:pt x="330" y="432"/>
                  </a:lnTo>
                  <a:lnTo>
                    <a:pt x="352" y="422"/>
                  </a:lnTo>
                  <a:lnTo>
                    <a:pt x="370" y="410"/>
                  </a:lnTo>
                  <a:lnTo>
                    <a:pt x="388" y="398"/>
                  </a:lnTo>
                  <a:lnTo>
                    <a:pt x="402" y="382"/>
                  </a:lnTo>
                  <a:lnTo>
                    <a:pt x="416" y="368"/>
                  </a:lnTo>
                  <a:lnTo>
                    <a:pt x="428" y="350"/>
                  </a:lnTo>
                  <a:lnTo>
                    <a:pt x="438" y="332"/>
                  </a:lnTo>
                  <a:lnTo>
                    <a:pt x="446" y="312"/>
                  </a:lnTo>
                  <a:lnTo>
                    <a:pt x="452" y="292"/>
                  </a:lnTo>
                  <a:lnTo>
                    <a:pt x="456" y="270"/>
                  </a:lnTo>
                  <a:lnTo>
                    <a:pt x="460" y="248"/>
                  </a:lnTo>
                  <a:lnTo>
                    <a:pt x="460" y="224"/>
                  </a:lnTo>
                  <a:lnTo>
                    <a:pt x="460" y="224"/>
                  </a:lnTo>
                  <a:lnTo>
                    <a:pt x="460" y="202"/>
                  </a:lnTo>
                  <a:lnTo>
                    <a:pt x="456" y="180"/>
                  </a:lnTo>
                  <a:lnTo>
                    <a:pt x="452" y="158"/>
                  </a:lnTo>
                  <a:lnTo>
                    <a:pt x="446" y="138"/>
                  </a:lnTo>
                  <a:lnTo>
                    <a:pt x="438" y="118"/>
                  </a:lnTo>
                  <a:lnTo>
                    <a:pt x="428" y="100"/>
                  </a:lnTo>
                  <a:lnTo>
                    <a:pt x="416" y="82"/>
                  </a:lnTo>
                  <a:lnTo>
                    <a:pt x="402" y="66"/>
                  </a:lnTo>
                  <a:lnTo>
                    <a:pt x="388" y="52"/>
                  </a:lnTo>
                  <a:lnTo>
                    <a:pt x="370" y="40"/>
                  </a:lnTo>
                  <a:lnTo>
                    <a:pt x="352" y="28"/>
                  </a:lnTo>
                  <a:lnTo>
                    <a:pt x="330" y="18"/>
                  </a:lnTo>
                  <a:lnTo>
                    <a:pt x="308" y="10"/>
                  </a:lnTo>
                  <a:lnTo>
                    <a:pt x="284" y="6"/>
                  </a:lnTo>
                  <a:lnTo>
                    <a:pt x="258" y="2"/>
                  </a:lnTo>
                  <a:lnTo>
                    <a:pt x="230" y="0"/>
                  </a:lnTo>
                  <a:lnTo>
                    <a:pt x="230" y="0"/>
                  </a:lnTo>
                  <a:lnTo>
                    <a:pt x="202" y="2"/>
                  </a:lnTo>
                  <a:lnTo>
                    <a:pt x="176" y="6"/>
                  </a:lnTo>
                  <a:lnTo>
                    <a:pt x="152" y="10"/>
                  </a:lnTo>
                  <a:lnTo>
                    <a:pt x="130" y="18"/>
                  </a:lnTo>
                  <a:lnTo>
                    <a:pt x="108" y="28"/>
                  </a:lnTo>
                  <a:lnTo>
                    <a:pt x="90" y="40"/>
                  </a:lnTo>
                  <a:lnTo>
                    <a:pt x="72" y="52"/>
                  </a:lnTo>
                  <a:lnTo>
                    <a:pt x="58" y="66"/>
                  </a:lnTo>
                  <a:lnTo>
                    <a:pt x="44" y="82"/>
                  </a:lnTo>
                  <a:lnTo>
                    <a:pt x="32" y="100"/>
                  </a:lnTo>
                  <a:lnTo>
                    <a:pt x="22" y="118"/>
                  </a:lnTo>
                  <a:lnTo>
                    <a:pt x="14" y="138"/>
                  </a:lnTo>
                  <a:lnTo>
                    <a:pt x="8" y="158"/>
                  </a:lnTo>
                  <a:lnTo>
                    <a:pt x="4" y="180"/>
                  </a:lnTo>
                  <a:lnTo>
                    <a:pt x="0" y="202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39" name="Freeform 7"/>
            <p:cNvSpPr>
              <a:spLocks/>
            </p:cNvSpPr>
            <p:nvPr/>
          </p:nvSpPr>
          <p:spPr bwMode="auto">
            <a:xfrm>
              <a:off x="3184525" y="3324225"/>
              <a:ext cx="603250" cy="676275"/>
            </a:xfrm>
            <a:custGeom>
              <a:avLst/>
              <a:gdLst/>
              <a:ahLst/>
              <a:cxnLst>
                <a:cxn ang="0">
                  <a:pos x="380" y="426"/>
                </a:cxn>
                <a:cxn ang="0">
                  <a:pos x="380" y="0"/>
                </a:cxn>
                <a:cxn ang="0">
                  <a:pos x="240" y="0"/>
                </a:cxn>
                <a:cxn ang="0">
                  <a:pos x="240" y="172"/>
                </a:cxn>
                <a:cxn ang="0">
                  <a:pos x="240" y="172"/>
                </a:cxn>
                <a:cxn ang="0">
                  <a:pos x="228" y="176"/>
                </a:cxn>
                <a:cxn ang="0">
                  <a:pos x="216" y="180"/>
                </a:cxn>
                <a:cxn ang="0">
                  <a:pos x="204" y="182"/>
                </a:cxn>
                <a:cxn ang="0">
                  <a:pos x="192" y="182"/>
                </a:cxn>
                <a:cxn ang="0">
                  <a:pos x="192" y="182"/>
                </a:cxn>
                <a:cxn ang="0">
                  <a:pos x="182" y="182"/>
                </a:cxn>
                <a:cxn ang="0">
                  <a:pos x="172" y="180"/>
                </a:cxn>
                <a:cxn ang="0">
                  <a:pos x="162" y="176"/>
                </a:cxn>
                <a:cxn ang="0">
                  <a:pos x="154" y="172"/>
                </a:cxn>
                <a:cxn ang="0">
                  <a:pos x="148" y="168"/>
                </a:cxn>
                <a:cxn ang="0">
                  <a:pos x="144" y="160"/>
                </a:cxn>
                <a:cxn ang="0">
                  <a:pos x="140" y="152"/>
                </a:cxn>
                <a:cxn ang="0">
                  <a:pos x="140" y="142"/>
                </a:cxn>
                <a:cxn ang="0">
                  <a:pos x="140" y="0"/>
                </a:cxn>
                <a:cxn ang="0">
                  <a:pos x="0" y="0"/>
                </a:cxn>
                <a:cxn ang="0">
                  <a:pos x="0" y="160"/>
                </a:cxn>
                <a:cxn ang="0">
                  <a:pos x="0" y="160"/>
                </a:cxn>
                <a:cxn ang="0">
                  <a:pos x="0" y="176"/>
                </a:cxn>
                <a:cxn ang="0">
                  <a:pos x="2" y="194"/>
                </a:cxn>
                <a:cxn ang="0">
                  <a:pos x="6" y="208"/>
                </a:cxn>
                <a:cxn ang="0">
                  <a:pos x="10" y="224"/>
                </a:cxn>
                <a:cxn ang="0">
                  <a:pos x="16" y="236"/>
                </a:cxn>
                <a:cxn ang="0">
                  <a:pos x="24" y="248"/>
                </a:cxn>
                <a:cxn ang="0">
                  <a:pos x="32" y="258"/>
                </a:cxn>
                <a:cxn ang="0">
                  <a:pos x="42" y="268"/>
                </a:cxn>
                <a:cxn ang="0">
                  <a:pos x="54" y="276"/>
                </a:cxn>
                <a:cxn ang="0">
                  <a:pos x="64" y="284"/>
                </a:cxn>
                <a:cxn ang="0">
                  <a:pos x="78" y="290"/>
                </a:cxn>
                <a:cxn ang="0">
                  <a:pos x="92" y="296"/>
                </a:cxn>
                <a:cxn ang="0">
                  <a:pos x="106" y="300"/>
                </a:cxn>
                <a:cxn ang="0">
                  <a:pos x="120" y="302"/>
                </a:cxn>
                <a:cxn ang="0">
                  <a:pos x="154" y="304"/>
                </a:cxn>
                <a:cxn ang="0">
                  <a:pos x="154" y="304"/>
                </a:cxn>
                <a:cxn ang="0">
                  <a:pos x="176" y="304"/>
                </a:cxn>
                <a:cxn ang="0">
                  <a:pos x="198" y="300"/>
                </a:cxn>
                <a:cxn ang="0">
                  <a:pos x="220" y="296"/>
                </a:cxn>
                <a:cxn ang="0">
                  <a:pos x="240" y="290"/>
                </a:cxn>
                <a:cxn ang="0">
                  <a:pos x="240" y="426"/>
                </a:cxn>
                <a:cxn ang="0">
                  <a:pos x="380" y="426"/>
                </a:cxn>
              </a:cxnLst>
              <a:rect l="0" t="0" r="r" b="b"/>
              <a:pathLst>
                <a:path w="380" h="426">
                  <a:moveTo>
                    <a:pt x="380" y="426"/>
                  </a:moveTo>
                  <a:lnTo>
                    <a:pt x="380" y="0"/>
                  </a:lnTo>
                  <a:lnTo>
                    <a:pt x="240" y="0"/>
                  </a:lnTo>
                  <a:lnTo>
                    <a:pt x="240" y="172"/>
                  </a:lnTo>
                  <a:lnTo>
                    <a:pt x="240" y="172"/>
                  </a:lnTo>
                  <a:lnTo>
                    <a:pt x="228" y="176"/>
                  </a:lnTo>
                  <a:lnTo>
                    <a:pt x="216" y="180"/>
                  </a:lnTo>
                  <a:lnTo>
                    <a:pt x="204" y="182"/>
                  </a:lnTo>
                  <a:lnTo>
                    <a:pt x="192" y="182"/>
                  </a:lnTo>
                  <a:lnTo>
                    <a:pt x="192" y="182"/>
                  </a:lnTo>
                  <a:lnTo>
                    <a:pt x="182" y="182"/>
                  </a:lnTo>
                  <a:lnTo>
                    <a:pt x="172" y="180"/>
                  </a:lnTo>
                  <a:lnTo>
                    <a:pt x="162" y="176"/>
                  </a:lnTo>
                  <a:lnTo>
                    <a:pt x="154" y="172"/>
                  </a:lnTo>
                  <a:lnTo>
                    <a:pt x="148" y="168"/>
                  </a:lnTo>
                  <a:lnTo>
                    <a:pt x="144" y="160"/>
                  </a:lnTo>
                  <a:lnTo>
                    <a:pt x="140" y="152"/>
                  </a:lnTo>
                  <a:lnTo>
                    <a:pt x="140" y="142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160"/>
                  </a:lnTo>
                  <a:lnTo>
                    <a:pt x="0" y="160"/>
                  </a:lnTo>
                  <a:lnTo>
                    <a:pt x="0" y="176"/>
                  </a:lnTo>
                  <a:lnTo>
                    <a:pt x="2" y="194"/>
                  </a:lnTo>
                  <a:lnTo>
                    <a:pt x="6" y="208"/>
                  </a:lnTo>
                  <a:lnTo>
                    <a:pt x="10" y="224"/>
                  </a:lnTo>
                  <a:lnTo>
                    <a:pt x="16" y="236"/>
                  </a:lnTo>
                  <a:lnTo>
                    <a:pt x="24" y="248"/>
                  </a:lnTo>
                  <a:lnTo>
                    <a:pt x="32" y="258"/>
                  </a:lnTo>
                  <a:lnTo>
                    <a:pt x="42" y="268"/>
                  </a:lnTo>
                  <a:lnTo>
                    <a:pt x="54" y="276"/>
                  </a:lnTo>
                  <a:lnTo>
                    <a:pt x="64" y="284"/>
                  </a:lnTo>
                  <a:lnTo>
                    <a:pt x="78" y="290"/>
                  </a:lnTo>
                  <a:lnTo>
                    <a:pt x="92" y="296"/>
                  </a:lnTo>
                  <a:lnTo>
                    <a:pt x="106" y="300"/>
                  </a:lnTo>
                  <a:lnTo>
                    <a:pt x="120" y="302"/>
                  </a:lnTo>
                  <a:lnTo>
                    <a:pt x="154" y="304"/>
                  </a:lnTo>
                  <a:lnTo>
                    <a:pt x="154" y="304"/>
                  </a:lnTo>
                  <a:lnTo>
                    <a:pt x="176" y="304"/>
                  </a:lnTo>
                  <a:lnTo>
                    <a:pt x="198" y="300"/>
                  </a:lnTo>
                  <a:lnTo>
                    <a:pt x="220" y="296"/>
                  </a:lnTo>
                  <a:lnTo>
                    <a:pt x="240" y="290"/>
                  </a:lnTo>
                  <a:lnTo>
                    <a:pt x="240" y="426"/>
                  </a:lnTo>
                  <a:lnTo>
                    <a:pt x="380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889375" y="3324225"/>
              <a:ext cx="663575" cy="676275"/>
            </a:xfrm>
            <a:custGeom>
              <a:avLst/>
              <a:gdLst/>
              <a:ahLst/>
              <a:cxnLst>
                <a:cxn ang="0">
                  <a:pos x="142" y="426"/>
                </a:cxn>
                <a:cxn ang="0">
                  <a:pos x="142" y="274"/>
                </a:cxn>
                <a:cxn ang="0">
                  <a:pos x="174" y="274"/>
                </a:cxn>
                <a:cxn ang="0">
                  <a:pos x="264" y="426"/>
                </a:cxn>
                <a:cxn ang="0">
                  <a:pos x="418" y="426"/>
                </a:cxn>
                <a:cxn ang="0">
                  <a:pos x="286" y="210"/>
                </a:cxn>
                <a:cxn ang="0">
                  <a:pos x="416" y="0"/>
                </a:cxn>
                <a:cxn ang="0">
                  <a:pos x="262" y="0"/>
                </a:cxn>
                <a:cxn ang="0">
                  <a:pos x="176" y="150"/>
                </a:cxn>
                <a:cxn ang="0">
                  <a:pos x="142" y="150"/>
                </a:cxn>
                <a:cxn ang="0">
                  <a:pos x="142" y="0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18" h="426">
                  <a:moveTo>
                    <a:pt x="142" y="426"/>
                  </a:moveTo>
                  <a:lnTo>
                    <a:pt x="142" y="274"/>
                  </a:lnTo>
                  <a:lnTo>
                    <a:pt x="174" y="274"/>
                  </a:lnTo>
                  <a:lnTo>
                    <a:pt x="264" y="426"/>
                  </a:lnTo>
                  <a:lnTo>
                    <a:pt x="418" y="426"/>
                  </a:lnTo>
                  <a:lnTo>
                    <a:pt x="286" y="210"/>
                  </a:lnTo>
                  <a:lnTo>
                    <a:pt x="416" y="0"/>
                  </a:lnTo>
                  <a:lnTo>
                    <a:pt x="262" y="0"/>
                  </a:lnTo>
                  <a:lnTo>
                    <a:pt x="176" y="150"/>
                  </a:lnTo>
                  <a:lnTo>
                    <a:pt x="142" y="150"/>
                  </a:lnTo>
                  <a:lnTo>
                    <a:pt x="142" y="0"/>
                  </a:lnTo>
                  <a:lnTo>
                    <a:pt x="0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9"/>
            <p:cNvSpPr>
              <a:spLocks noEditPoints="1"/>
            </p:cNvSpPr>
            <p:nvPr/>
          </p:nvSpPr>
          <p:spPr bwMode="auto">
            <a:xfrm>
              <a:off x="4540250" y="3324225"/>
              <a:ext cx="742950" cy="676275"/>
            </a:xfrm>
            <a:custGeom>
              <a:avLst/>
              <a:gdLst/>
              <a:ahLst/>
              <a:cxnLst>
                <a:cxn ang="0">
                  <a:pos x="222" y="176"/>
                </a:cxn>
                <a:cxn ang="0">
                  <a:pos x="222" y="176"/>
                </a:cxn>
                <a:cxn ang="0">
                  <a:pos x="228" y="152"/>
                </a:cxn>
                <a:cxn ang="0">
                  <a:pos x="234" y="122"/>
                </a:cxn>
                <a:cxn ang="0">
                  <a:pos x="234" y="122"/>
                </a:cxn>
                <a:cxn ang="0">
                  <a:pos x="240" y="152"/>
                </a:cxn>
                <a:cxn ang="0">
                  <a:pos x="246" y="176"/>
                </a:cxn>
                <a:cxn ang="0">
                  <a:pos x="276" y="268"/>
                </a:cxn>
                <a:cxn ang="0">
                  <a:pos x="192" y="268"/>
                </a:cxn>
                <a:cxn ang="0">
                  <a:pos x="222" y="176"/>
                </a:cxn>
                <a:cxn ang="0">
                  <a:pos x="142" y="426"/>
                </a:cxn>
                <a:cxn ang="0">
                  <a:pos x="160" y="370"/>
                </a:cxn>
                <a:cxn ang="0">
                  <a:pos x="308" y="370"/>
                </a:cxn>
                <a:cxn ang="0">
                  <a:pos x="326" y="426"/>
                </a:cxn>
                <a:cxn ang="0">
                  <a:pos x="468" y="426"/>
                </a:cxn>
                <a:cxn ang="0">
                  <a:pos x="310" y="0"/>
                </a:cxn>
                <a:cxn ang="0">
                  <a:pos x="158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68" h="426">
                  <a:moveTo>
                    <a:pt x="222" y="176"/>
                  </a:moveTo>
                  <a:lnTo>
                    <a:pt x="222" y="176"/>
                  </a:lnTo>
                  <a:lnTo>
                    <a:pt x="228" y="152"/>
                  </a:lnTo>
                  <a:lnTo>
                    <a:pt x="234" y="122"/>
                  </a:lnTo>
                  <a:lnTo>
                    <a:pt x="234" y="122"/>
                  </a:lnTo>
                  <a:lnTo>
                    <a:pt x="240" y="152"/>
                  </a:lnTo>
                  <a:lnTo>
                    <a:pt x="246" y="176"/>
                  </a:lnTo>
                  <a:lnTo>
                    <a:pt x="276" y="268"/>
                  </a:lnTo>
                  <a:lnTo>
                    <a:pt x="192" y="268"/>
                  </a:lnTo>
                  <a:lnTo>
                    <a:pt x="222" y="176"/>
                  </a:lnTo>
                  <a:close/>
                  <a:moveTo>
                    <a:pt x="142" y="426"/>
                  </a:moveTo>
                  <a:lnTo>
                    <a:pt x="160" y="370"/>
                  </a:lnTo>
                  <a:lnTo>
                    <a:pt x="308" y="370"/>
                  </a:lnTo>
                  <a:lnTo>
                    <a:pt x="326" y="426"/>
                  </a:lnTo>
                  <a:lnTo>
                    <a:pt x="468" y="426"/>
                  </a:lnTo>
                  <a:lnTo>
                    <a:pt x="310" y="0"/>
                  </a:lnTo>
                  <a:lnTo>
                    <a:pt x="158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Freeform 10"/>
            <p:cNvSpPr>
              <a:spLocks noEditPoints="1"/>
            </p:cNvSpPr>
            <p:nvPr/>
          </p:nvSpPr>
          <p:spPr bwMode="auto">
            <a:xfrm>
              <a:off x="7102475" y="3324225"/>
              <a:ext cx="600075" cy="676275"/>
            </a:xfrm>
            <a:custGeom>
              <a:avLst/>
              <a:gdLst/>
              <a:ahLst/>
              <a:cxnLst>
                <a:cxn ang="0">
                  <a:pos x="238" y="158"/>
                </a:cxn>
                <a:cxn ang="0">
                  <a:pos x="238" y="158"/>
                </a:cxn>
                <a:cxn ang="0">
                  <a:pos x="236" y="168"/>
                </a:cxn>
                <a:cxn ang="0">
                  <a:pos x="234" y="176"/>
                </a:cxn>
                <a:cxn ang="0">
                  <a:pos x="230" y="184"/>
                </a:cxn>
                <a:cxn ang="0">
                  <a:pos x="224" y="188"/>
                </a:cxn>
                <a:cxn ang="0">
                  <a:pos x="216" y="194"/>
                </a:cxn>
                <a:cxn ang="0">
                  <a:pos x="206" y="196"/>
                </a:cxn>
                <a:cxn ang="0">
                  <a:pos x="196" y="198"/>
                </a:cxn>
                <a:cxn ang="0">
                  <a:pos x="186" y="198"/>
                </a:cxn>
                <a:cxn ang="0">
                  <a:pos x="140" y="198"/>
                </a:cxn>
                <a:cxn ang="0">
                  <a:pos x="140" y="116"/>
                </a:cxn>
                <a:cxn ang="0">
                  <a:pos x="186" y="116"/>
                </a:cxn>
                <a:cxn ang="0">
                  <a:pos x="186" y="116"/>
                </a:cxn>
                <a:cxn ang="0">
                  <a:pos x="196" y="116"/>
                </a:cxn>
                <a:cxn ang="0">
                  <a:pos x="206" y="118"/>
                </a:cxn>
                <a:cxn ang="0">
                  <a:pos x="216" y="120"/>
                </a:cxn>
                <a:cxn ang="0">
                  <a:pos x="224" y="126"/>
                </a:cxn>
                <a:cxn ang="0">
                  <a:pos x="230" y="130"/>
                </a:cxn>
                <a:cxn ang="0">
                  <a:pos x="234" y="138"/>
                </a:cxn>
                <a:cxn ang="0">
                  <a:pos x="236" y="146"/>
                </a:cxn>
                <a:cxn ang="0">
                  <a:pos x="238" y="158"/>
                </a:cxn>
                <a:cxn ang="0">
                  <a:pos x="238" y="158"/>
                </a:cxn>
                <a:cxn ang="0">
                  <a:pos x="0" y="0"/>
                </a:cxn>
                <a:cxn ang="0">
                  <a:pos x="0" y="426"/>
                </a:cxn>
                <a:cxn ang="0">
                  <a:pos x="140" y="426"/>
                </a:cxn>
                <a:cxn ang="0">
                  <a:pos x="140" y="314"/>
                </a:cxn>
                <a:cxn ang="0">
                  <a:pos x="186" y="314"/>
                </a:cxn>
                <a:cxn ang="0">
                  <a:pos x="186" y="314"/>
                </a:cxn>
                <a:cxn ang="0">
                  <a:pos x="226" y="312"/>
                </a:cxn>
                <a:cxn ang="0">
                  <a:pos x="244" y="310"/>
                </a:cxn>
                <a:cxn ang="0">
                  <a:pos x="262" y="306"/>
                </a:cxn>
                <a:cxn ang="0">
                  <a:pos x="278" y="302"/>
                </a:cxn>
                <a:cxn ang="0">
                  <a:pos x="294" y="296"/>
                </a:cxn>
                <a:cxn ang="0">
                  <a:pos x="308" y="290"/>
                </a:cxn>
                <a:cxn ang="0">
                  <a:pos x="322" y="280"/>
                </a:cxn>
                <a:cxn ang="0">
                  <a:pos x="334" y="270"/>
                </a:cxn>
                <a:cxn ang="0">
                  <a:pos x="346" y="260"/>
                </a:cxn>
                <a:cxn ang="0">
                  <a:pos x="354" y="246"/>
                </a:cxn>
                <a:cxn ang="0">
                  <a:pos x="362" y="232"/>
                </a:cxn>
                <a:cxn ang="0">
                  <a:pos x="368" y="216"/>
                </a:cxn>
                <a:cxn ang="0">
                  <a:pos x="374" y="198"/>
                </a:cxn>
                <a:cxn ang="0">
                  <a:pos x="376" y="178"/>
                </a:cxn>
                <a:cxn ang="0">
                  <a:pos x="378" y="158"/>
                </a:cxn>
                <a:cxn ang="0">
                  <a:pos x="378" y="158"/>
                </a:cxn>
                <a:cxn ang="0">
                  <a:pos x="376" y="136"/>
                </a:cxn>
                <a:cxn ang="0">
                  <a:pos x="374" y="116"/>
                </a:cxn>
                <a:cxn ang="0">
                  <a:pos x="368" y="98"/>
                </a:cxn>
                <a:cxn ang="0">
                  <a:pos x="362" y="82"/>
                </a:cxn>
                <a:cxn ang="0">
                  <a:pos x="354" y="68"/>
                </a:cxn>
                <a:cxn ang="0">
                  <a:pos x="346" y="54"/>
                </a:cxn>
                <a:cxn ang="0">
                  <a:pos x="334" y="44"/>
                </a:cxn>
                <a:cxn ang="0">
                  <a:pos x="322" y="34"/>
                </a:cxn>
                <a:cxn ang="0">
                  <a:pos x="308" y="24"/>
                </a:cxn>
                <a:cxn ang="0">
                  <a:pos x="294" y="18"/>
                </a:cxn>
                <a:cxn ang="0">
                  <a:pos x="278" y="12"/>
                </a:cxn>
                <a:cxn ang="0">
                  <a:pos x="262" y="8"/>
                </a:cxn>
                <a:cxn ang="0">
                  <a:pos x="244" y="4"/>
                </a:cxn>
                <a:cxn ang="0">
                  <a:pos x="226" y="2"/>
                </a:cxn>
                <a:cxn ang="0">
                  <a:pos x="186" y="0"/>
                </a:cxn>
                <a:cxn ang="0">
                  <a:pos x="0" y="0"/>
                </a:cxn>
              </a:cxnLst>
              <a:rect l="0" t="0" r="r" b="b"/>
              <a:pathLst>
                <a:path w="378" h="426">
                  <a:moveTo>
                    <a:pt x="238" y="158"/>
                  </a:moveTo>
                  <a:lnTo>
                    <a:pt x="238" y="158"/>
                  </a:lnTo>
                  <a:lnTo>
                    <a:pt x="236" y="168"/>
                  </a:lnTo>
                  <a:lnTo>
                    <a:pt x="234" y="176"/>
                  </a:lnTo>
                  <a:lnTo>
                    <a:pt x="230" y="184"/>
                  </a:lnTo>
                  <a:lnTo>
                    <a:pt x="224" y="188"/>
                  </a:lnTo>
                  <a:lnTo>
                    <a:pt x="216" y="194"/>
                  </a:lnTo>
                  <a:lnTo>
                    <a:pt x="206" y="196"/>
                  </a:lnTo>
                  <a:lnTo>
                    <a:pt x="196" y="198"/>
                  </a:lnTo>
                  <a:lnTo>
                    <a:pt x="186" y="198"/>
                  </a:lnTo>
                  <a:lnTo>
                    <a:pt x="140" y="198"/>
                  </a:lnTo>
                  <a:lnTo>
                    <a:pt x="140" y="116"/>
                  </a:lnTo>
                  <a:lnTo>
                    <a:pt x="186" y="116"/>
                  </a:lnTo>
                  <a:lnTo>
                    <a:pt x="186" y="116"/>
                  </a:lnTo>
                  <a:lnTo>
                    <a:pt x="196" y="116"/>
                  </a:lnTo>
                  <a:lnTo>
                    <a:pt x="206" y="118"/>
                  </a:lnTo>
                  <a:lnTo>
                    <a:pt x="216" y="120"/>
                  </a:lnTo>
                  <a:lnTo>
                    <a:pt x="224" y="126"/>
                  </a:lnTo>
                  <a:lnTo>
                    <a:pt x="230" y="130"/>
                  </a:lnTo>
                  <a:lnTo>
                    <a:pt x="234" y="138"/>
                  </a:lnTo>
                  <a:lnTo>
                    <a:pt x="236" y="146"/>
                  </a:lnTo>
                  <a:lnTo>
                    <a:pt x="238" y="158"/>
                  </a:lnTo>
                  <a:lnTo>
                    <a:pt x="238" y="158"/>
                  </a:lnTo>
                  <a:close/>
                  <a:moveTo>
                    <a:pt x="0" y="0"/>
                  </a:moveTo>
                  <a:lnTo>
                    <a:pt x="0" y="426"/>
                  </a:lnTo>
                  <a:lnTo>
                    <a:pt x="140" y="426"/>
                  </a:lnTo>
                  <a:lnTo>
                    <a:pt x="140" y="314"/>
                  </a:lnTo>
                  <a:lnTo>
                    <a:pt x="186" y="314"/>
                  </a:lnTo>
                  <a:lnTo>
                    <a:pt x="186" y="314"/>
                  </a:lnTo>
                  <a:lnTo>
                    <a:pt x="226" y="312"/>
                  </a:lnTo>
                  <a:lnTo>
                    <a:pt x="244" y="310"/>
                  </a:lnTo>
                  <a:lnTo>
                    <a:pt x="262" y="306"/>
                  </a:lnTo>
                  <a:lnTo>
                    <a:pt x="278" y="302"/>
                  </a:lnTo>
                  <a:lnTo>
                    <a:pt x="294" y="296"/>
                  </a:lnTo>
                  <a:lnTo>
                    <a:pt x="308" y="290"/>
                  </a:lnTo>
                  <a:lnTo>
                    <a:pt x="322" y="280"/>
                  </a:lnTo>
                  <a:lnTo>
                    <a:pt x="334" y="270"/>
                  </a:lnTo>
                  <a:lnTo>
                    <a:pt x="346" y="260"/>
                  </a:lnTo>
                  <a:lnTo>
                    <a:pt x="354" y="246"/>
                  </a:lnTo>
                  <a:lnTo>
                    <a:pt x="362" y="232"/>
                  </a:lnTo>
                  <a:lnTo>
                    <a:pt x="368" y="216"/>
                  </a:lnTo>
                  <a:lnTo>
                    <a:pt x="374" y="198"/>
                  </a:lnTo>
                  <a:lnTo>
                    <a:pt x="376" y="178"/>
                  </a:lnTo>
                  <a:lnTo>
                    <a:pt x="378" y="158"/>
                  </a:lnTo>
                  <a:lnTo>
                    <a:pt x="378" y="158"/>
                  </a:lnTo>
                  <a:lnTo>
                    <a:pt x="376" y="136"/>
                  </a:lnTo>
                  <a:lnTo>
                    <a:pt x="374" y="116"/>
                  </a:lnTo>
                  <a:lnTo>
                    <a:pt x="368" y="98"/>
                  </a:lnTo>
                  <a:lnTo>
                    <a:pt x="362" y="82"/>
                  </a:lnTo>
                  <a:lnTo>
                    <a:pt x="354" y="68"/>
                  </a:lnTo>
                  <a:lnTo>
                    <a:pt x="346" y="54"/>
                  </a:lnTo>
                  <a:lnTo>
                    <a:pt x="334" y="44"/>
                  </a:lnTo>
                  <a:lnTo>
                    <a:pt x="322" y="34"/>
                  </a:lnTo>
                  <a:lnTo>
                    <a:pt x="308" y="24"/>
                  </a:lnTo>
                  <a:lnTo>
                    <a:pt x="294" y="18"/>
                  </a:lnTo>
                  <a:lnTo>
                    <a:pt x="278" y="12"/>
                  </a:lnTo>
                  <a:lnTo>
                    <a:pt x="262" y="8"/>
                  </a:lnTo>
                  <a:lnTo>
                    <a:pt x="244" y="4"/>
                  </a:lnTo>
                  <a:lnTo>
                    <a:pt x="226" y="2"/>
                  </a:lnTo>
                  <a:lnTo>
                    <a:pt x="1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3" name="Freeform 11"/>
            <p:cNvSpPr>
              <a:spLocks noEditPoints="1"/>
            </p:cNvSpPr>
            <p:nvPr/>
          </p:nvSpPr>
          <p:spPr bwMode="auto">
            <a:xfrm>
              <a:off x="7740650" y="3305175"/>
              <a:ext cx="733425" cy="711200"/>
            </a:xfrm>
            <a:custGeom>
              <a:avLst/>
              <a:gdLst/>
              <a:ahLst/>
              <a:cxnLst>
                <a:cxn ang="0">
                  <a:pos x="318" y="224"/>
                </a:cxn>
                <a:cxn ang="0">
                  <a:pos x="312" y="264"/>
                </a:cxn>
                <a:cxn ang="0">
                  <a:pos x="294" y="294"/>
                </a:cxn>
                <a:cxn ang="0">
                  <a:pos x="268" y="314"/>
                </a:cxn>
                <a:cxn ang="0">
                  <a:pos x="232" y="320"/>
                </a:cxn>
                <a:cxn ang="0">
                  <a:pos x="212" y="320"/>
                </a:cxn>
                <a:cxn ang="0">
                  <a:pos x="180" y="306"/>
                </a:cxn>
                <a:cxn ang="0">
                  <a:pos x="158" y="282"/>
                </a:cxn>
                <a:cxn ang="0">
                  <a:pos x="146" y="246"/>
                </a:cxn>
                <a:cxn ang="0">
                  <a:pos x="144" y="224"/>
                </a:cxn>
                <a:cxn ang="0">
                  <a:pos x="150" y="184"/>
                </a:cxn>
                <a:cxn ang="0">
                  <a:pos x="168" y="154"/>
                </a:cxn>
                <a:cxn ang="0">
                  <a:pos x="194" y="136"/>
                </a:cxn>
                <a:cxn ang="0">
                  <a:pos x="232" y="128"/>
                </a:cxn>
                <a:cxn ang="0">
                  <a:pos x="250" y="130"/>
                </a:cxn>
                <a:cxn ang="0">
                  <a:pos x="282" y="144"/>
                </a:cxn>
                <a:cxn ang="0">
                  <a:pos x="304" y="168"/>
                </a:cxn>
                <a:cxn ang="0">
                  <a:pos x="316" y="204"/>
                </a:cxn>
                <a:cxn ang="0">
                  <a:pos x="318" y="224"/>
                </a:cxn>
                <a:cxn ang="0">
                  <a:pos x="0" y="224"/>
                </a:cxn>
                <a:cxn ang="0">
                  <a:pos x="4" y="270"/>
                </a:cxn>
                <a:cxn ang="0">
                  <a:pos x="16" y="312"/>
                </a:cxn>
                <a:cxn ang="0">
                  <a:pos x="34" y="350"/>
                </a:cxn>
                <a:cxn ang="0">
                  <a:pos x="58" y="382"/>
                </a:cxn>
                <a:cxn ang="0">
                  <a:pos x="92" y="410"/>
                </a:cxn>
                <a:cxn ang="0">
                  <a:pos x="130" y="432"/>
                </a:cxn>
                <a:cxn ang="0">
                  <a:pos x="178" y="444"/>
                </a:cxn>
                <a:cxn ang="0">
                  <a:pos x="232" y="448"/>
                </a:cxn>
                <a:cxn ang="0">
                  <a:pos x="260" y="448"/>
                </a:cxn>
                <a:cxn ang="0">
                  <a:pos x="310" y="438"/>
                </a:cxn>
                <a:cxn ang="0">
                  <a:pos x="352" y="422"/>
                </a:cxn>
                <a:cxn ang="0">
                  <a:pos x="388" y="398"/>
                </a:cxn>
                <a:cxn ang="0">
                  <a:pos x="418" y="368"/>
                </a:cxn>
                <a:cxn ang="0">
                  <a:pos x="440" y="332"/>
                </a:cxn>
                <a:cxn ang="0">
                  <a:pos x="454" y="292"/>
                </a:cxn>
                <a:cxn ang="0">
                  <a:pos x="460" y="248"/>
                </a:cxn>
                <a:cxn ang="0">
                  <a:pos x="462" y="224"/>
                </a:cxn>
                <a:cxn ang="0">
                  <a:pos x="458" y="180"/>
                </a:cxn>
                <a:cxn ang="0">
                  <a:pos x="448" y="138"/>
                </a:cxn>
                <a:cxn ang="0">
                  <a:pos x="430" y="100"/>
                </a:cxn>
                <a:cxn ang="0">
                  <a:pos x="404" y="66"/>
                </a:cxn>
                <a:cxn ang="0">
                  <a:pos x="372" y="40"/>
                </a:cxn>
                <a:cxn ang="0">
                  <a:pos x="332" y="18"/>
                </a:cxn>
                <a:cxn ang="0">
                  <a:pos x="286" y="6"/>
                </a:cxn>
                <a:cxn ang="0">
                  <a:pos x="232" y="0"/>
                </a:cxn>
                <a:cxn ang="0">
                  <a:pos x="204" y="2"/>
                </a:cxn>
                <a:cxn ang="0">
                  <a:pos x="154" y="10"/>
                </a:cxn>
                <a:cxn ang="0">
                  <a:pos x="110" y="28"/>
                </a:cxn>
                <a:cxn ang="0">
                  <a:pos x="74" y="52"/>
                </a:cxn>
                <a:cxn ang="0">
                  <a:pos x="46" y="82"/>
                </a:cxn>
                <a:cxn ang="0">
                  <a:pos x="24" y="118"/>
                </a:cxn>
                <a:cxn ang="0">
                  <a:pos x="10" y="158"/>
                </a:cxn>
                <a:cxn ang="0">
                  <a:pos x="2" y="202"/>
                </a:cxn>
                <a:cxn ang="0">
                  <a:pos x="0" y="224"/>
                </a:cxn>
              </a:cxnLst>
              <a:rect l="0" t="0" r="r" b="b"/>
              <a:pathLst>
                <a:path w="462" h="448">
                  <a:moveTo>
                    <a:pt x="318" y="224"/>
                  </a:moveTo>
                  <a:lnTo>
                    <a:pt x="318" y="224"/>
                  </a:lnTo>
                  <a:lnTo>
                    <a:pt x="316" y="246"/>
                  </a:lnTo>
                  <a:lnTo>
                    <a:pt x="312" y="264"/>
                  </a:lnTo>
                  <a:lnTo>
                    <a:pt x="304" y="282"/>
                  </a:lnTo>
                  <a:lnTo>
                    <a:pt x="294" y="294"/>
                  </a:lnTo>
                  <a:lnTo>
                    <a:pt x="282" y="306"/>
                  </a:lnTo>
                  <a:lnTo>
                    <a:pt x="268" y="314"/>
                  </a:lnTo>
                  <a:lnTo>
                    <a:pt x="250" y="320"/>
                  </a:lnTo>
                  <a:lnTo>
                    <a:pt x="232" y="320"/>
                  </a:lnTo>
                  <a:lnTo>
                    <a:pt x="232" y="320"/>
                  </a:lnTo>
                  <a:lnTo>
                    <a:pt x="212" y="320"/>
                  </a:lnTo>
                  <a:lnTo>
                    <a:pt x="194" y="314"/>
                  </a:lnTo>
                  <a:lnTo>
                    <a:pt x="180" y="306"/>
                  </a:lnTo>
                  <a:lnTo>
                    <a:pt x="168" y="294"/>
                  </a:lnTo>
                  <a:lnTo>
                    <a:pt x="158" y="282"/>
                  </a:lnTo>
                  <a:lnTo>
                    <a:pt x="150" y="264"/>
                  </a:lnTo>
                  <a:lnTo>
                    <a:pt x="146" y="246"/>
                  </a:lnTo>
                  <a:lnTo>
                    <a:pt x="144" y="224"/>
                  </a:lnTo>
                  <a:lnTo>
                    <a:pt x="144" y="224"/>
                  </a:lnTo>
                  <a:lnTo>
                    <a:pt x="146" y="204"/>
                  </a:lnTo>
                  <a:lnTo>
                    <a:pt x="150" y="184"/>
                  </a:lnTo>
                  <a:lnTo>
                    <a:pt x="158" y="168"/>
                  </a:lnTo>
                  <a:lnTo>
                    <a:pt x="168" y="154"/>
                  </a:lnTo>
                  <a:lnTo>
                    <a:pt x="180" y="144"/>
                  </a:lnTo>
                  <a:lnTo>
                    <a:pt x="194" y="136"/>
                  </a:lnTo>
                  <a:lnTo>
                    <a:pt x="212" y="130"/>
                  </a:lnTo>
                  <a:lnTo>
                    <a:pt x="232" y="128"/>
                  </a:lnTo>
                  <a:lnTo>
                    <a:pt x="232" y="128"/>
                  </a:lnTo>
                  <a:lnTo>
                    <a:pt x="250" y="130"/>
                  </a:lnTo>
                  <a:lnTo>
                    <a:pt x="268" y="136"/>
                  </a:lnTo>
                  <a:lnTo>
                    <a:pt x="282" y="144"/>
                  </a:lnTo>
                  <a:lnTo>
                    <a:pt x="294" y="154"/>
                  </a:lnTo>
                  <a:lnTo>
                    <a:pt x="304" y="168"/>
                  </a:lnTo>
                  <a:lnTo>
                    <a:pt x="312" y="184"/>
                  </a:lnTo>
                  <a:lnTo>
                    <a:pt x="316" y="204"/>
                  </a:lnTo>
                  <a:lnTo>
                    <a:pt x="318" y="224"/>
                  </a:lnTo>
                  <a:lnTo>
                    <a:pt x="318" y="224"/>
                  </a:lnTo>
                  <a:close/>
                  <a:moveTo>
                    <a:pt x="0" y="224"/>
                  </a:moveTo>
                  <a:lnTo>
                    <a:pt x="0" y="224"/>
                  </a:lnTo>
                  <a:lnTo>
                    <a:pt x="2" y="248"/>
                  </a:lnTo>
                  <a:lnTo>
                    <a:pt x="4" y="270"/>
                  </a:lnTo>
                  <a:lnTo>
                    <a:pt x="10" y="292"/>
                  </a:lnTo>
                  <a:lnTo>
                    <a:pt x="16" y="312"/>
                  </a:lnTo>
                  <a:lnTo>
                    <a:pt x="24" y="332"/>
                  </a:lnTo>
                  <a:lnTo>
                    <a:pt x="34" y="350"/>
                  </a:lnTo>
                  <a:lnTo>
                    <a:pt x="46" y="368"/>
                  </a:lnTo>
                  <a:lnTo>
                    <a:pt x="58" y="382"/>
                  </a:lnTo>
                  <a:lnTo>
                    <a:pt x="74" y="398"/>
                  </a:lnTo>
                  <a:lnTo>
                    <a:pt x="92" y="410"/>
                  </a:lnTo>
                  <a:lnTo>
                    <a:pt x="110" y="422"/>
                  </a:lnTo>
                  <a:lnTo>
                    <a:pt x="130" y="432"/>
                  </a:lnTo>
                  <a:lnTo>
                    <a:pt x="154" y="438"/>
                  </a:lnTo>
                  <a:lnTo>
                    <a:pt x="178" y="444"/>
                  </a:lnTo>
                  <a:lnTo>
                    <a:pt x="204" y="448"/>
                  </a:lnTo>
                  <a:lnTo>
                    <a:pt x="232" y="448"/>
                  </a:lnTo>
                  <a:lnTo>
                    <a:pt x="232" y="448"/>
                  </a:lnTo>
                  <a:lnTo>
                    <a:pt x="260" y="448"/>
                  </a:lnTo>
                  <a:lnTo>
                    <a:pt x="286" y="444"/>
                  </a:lnTo>
                  <a:lnTo>
                    <a:pt x="310" y="438"/>
                  </a:lnTo>
                  <a:lnTo>
                    <a:pt x="332" y="432"/>
                  </a:lnTo>
                  <a:lnTo>
                    <a:pt x="352" y="422"/>
                  </a:lnTo>
                  <a:lnTo>
                    <a:pt x="372" y="410"/>
                  </a:lnTo>
                  <a:lnTo>
                    <a:pt x="388" y="398"/>
                  </a:lnTo>
                  <a:lnTo>
                    <a:pt x="404" y="382"/>
                  </a:lnTo>
                  <a:lnTo>
                    <a:pt x="418" y="368"/>
                  </a:lnTo>
                  <a:lnTo>
                    <a:pt x="430" y="350"/>
                  </a:lnTo>
                  <a:lnTo>
                    <a:pt x="440" y="332"/>
                  </a:lnTo>
                  <a:lnTo>
                    <a:pt x="448" y="312"/>
                  </a:lnTo>
                  <a:lnTo>
                    <a:pt x="454" y="292"/>
                  </a:lnTo>
                  <a:lnTo>
                    <a:pt x="458" y="270"/>
                  </a:lnTo>
                  <a:lnTo>
                    <a:pt x="460" y="248"/>
                  </a:lnTo>
                  <a:lnTo>
                    <a:pt x="462" y="224"/>
                  </a:lnTo>
                  <a:lnTo>
                    <a:pt x="462" y="224"/>
                  </a:lnTo>
                  <a:lnTo>
                    <a:pt x="460" y="202"/>
                  </a:lnTo>
                  <a:lnTo>
                    <a:pt x="458" y="180"/>
                  </a:lnTo>
                  <a:lnTo>
                    <a:pt x="454" y="158"/>
                  </a:lnTo>
                  <a:lnTo>
                    <a:pt x="448" y="138"/>
                  </a:lnTo>
                  <a:lnTo>
                    <a:pt x="440" y="118"/>
                  </a:lnTo>
                  <a:lnTo>
                    <a:pt x="430" y="100"/>
                  </a:lnTo>
                  <a:lnTo>
                    <a:pt x="418" y="82"/>
                  </a:lnTo>
                  <a:lnTo>
                    <a:pt x="404" y="66"/>
                  </a:lnTo>
                  <a:lnTo>
                    <a:pt x="388" y="52"/>
                  </a:lnTo>
                  <a:lnTo>
                    <a:pt x="372" y="40"/>
                  </a:lnTo>
                  <a:lnTo>
                    <a:pt x="352" y="28"/>
                  </a:lnTo>
                  <a:lnTo>
                    <a:pt x="332" y="18"/>
                  </a:lnTo>
                  <a:lnTo>
                    <a:pt x="310" y="10"/>
                  </a:lnTo>
                  <a:lnTo>
                    <a:pt x="286" y="6"/>
                  </a:lnTo>
                  <a:lnTo>
                    <a:pt x="260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04" y="2"/>
                  </a:lnTo>
                  <a:lnTo>
                    <a:pt x="178" y="6"/>
                  </a:lnTo>
                  <a:lnTo>
                    <a:pt x="154" y="10"/>
                  </a:lnTo>
                  <a:lnTo>
                    <a:pt x="130" y="18"/>
                  </a:lnTo>
                  <a:lnTo>
                    <a:pt x="110" y="28"/>
                  </a:lnTo>
                  <a:lnTo>
                    <a:pt x="92" y="40"/>
                  </a:lnTo>
                  <a:lnTo>
                    <a:pt x="74" y="52"/>
                  </a:lnTo>
                  <a:lnTo>
                    <a:pt x="58" y="66"/>
                  </a:lnTo>
                  <a:lnTo>
                    <a:pt x="46" y="82"/>
                  </a:lnTo>
                  <a:lnTo>
                    <a:pt x="34" y="100"/>
                  </a:lnTo>
                  <a:lnTo>
                    <a:pt x="24" y="118"/>
                  </a:lnTo>
                  <a:lnTo>
                    <a:pt x="16" y="138"/>
                  </a:lnTo>
                  <a:lnTo>
                    <a:pt x="10" y="158"/>
                  </a:lnTo>
                  <a:lnTo>
                    <a:pt x="4" y="180"/>
                  </a:lnTo>
                  <a:lnTo>
                    <a:pt x="2" y="202"/>
                  </a:lnTo>
                  <a:lnTo>
                    <a:pt x="0" y="224"/>
                  </a:lnTo>
                  <a:lnTo>
                    <a:pt x="0" y="22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4" name="Freeform 12"/>
            <p:cNvSpPr>
              <a:spLocks/>
            </p:cNvSpPr>
            <p:nvPr/>
          </p:nvSpPr>
          <p:spPr bwMode="auto">
            <a:xfrm>
              <a:off x="8521700" y="3305175"/>
              <a:ext cx="571500" cy="711200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4" y="284"/>
                </a:cxn>
                <a:cxn ang="0">
                  <a:pos x="20" y="330"/>
                </a:cxn>
                <a:cxn ang="0">
                  <a:pos x="42" y="368"/>
                </a:cxn>
                <a:cxn ang="0">
                  <a:pos x="72" y="398"/>
                </a:cxn>
                <a:cxn ang="0">
                  <a:pos x="108" y="420"/>
                </a:cxn>
                <a:cxn ang="0">
                  <a:pos x="148" y="436"/>
                </a:cxn>
                <a:cxn ang="0">
                  <a:pos x="192" y="446"/>
                </a:cxn>
                <a:cxn ang="0">
                  <a:pos x="236" y="448"/>
                </a:cxn>
                <a:cxn ang="0">
                  <a:pos x="270" y="448"/>
                </a:cxn>
                <a:cxn ang="0">
                  <a:pos x="332" y="434"/>
                </a:cxn>
                <a:cxn ang="0">
                  <a:pos x="360" y="294"/>
                </a:cxn>
                <a:cxn ang="0">
                  <a:pos x="352" y="300"/>
                </a:cxn>
                <a:cxn ang="0">
                  <a:pos x="328" y="312"/>
                </a:cxn>
                <a:cxn ang="0">
                  <a:pos x="286" y="322"/>
                </a:cxn>
                <a:cxn ang="0">
                  <a:pos x="254" y="324"/>
                </a:cxn>
                <a:cxn ang="0">
                  <a:pos x="214" y="320"/>
                </a:cxn>
                <a:cxn ang="0">
                  <a:pos x="178" y="302"/>
                </a:cxn>
                <a:cxn ang="0">
                  <a:pos x="158" y="282"/>
                </a:cxn>
                <a:cxn ang="0">
                  <a:pos x="150" y="262"/>
                </a:cxn>
                <a:cxn ang="0">
                  <a:pos x="144" y="242"/>
                </a:cxn>
                <a:cxn ang="0">
                  <a:pos x="144" y="230"/>
                </a:cxn>
                <a:cxn ang="0">
                  <a:pos x="146" y="202"/>
                </a:cxn>
                <a:cxn ang="0">
                  <a:pos x="154" y="180"/>
                </a:cxn>
                <a:cxn ang="0">
                  <a:pos x="164" y="162"/>
                </a:cxn>
                <a:cxn ang="0">
                  <a:pos x="178" y="148"/>
                </a:cxn>
                <a:cxn ang="0">
                  <a:pos x="214" y="128"/>
                </a:cxn>
                <a:cxn ang="0">
                  <a:pos x="258" y="124"/>
                </a:cxn>
                <a:cxn ang="0">
                  <a:pos x="286" y="126"/>
                </a:cxn>
                <a:cxn ang="0">
                  <a:pos x="338" y="142"/>
                </a:cxn>
                <a:cxn ang="0">
                  <a:pos x="358" y="26"/>
                </a:cxn>
                <a:cxn ang="0">
                  <a:pos x="328" y="16"/>
                </a:cxn>
                <a:cxn ang="0">
                  <a:pos x="266" y="2"/>
                </a:cxn>
                <a:cxn ang="0">
                  <a:pos x="232" y="0"/>
                </a:cxn>
                <a:cxn ang="0">
                  <a:pos x="188" y="4"/>
                </a:cxn>
                <a:cxn ang="0">
                  <a:pos x="146" y="14"/>
                </a:cxn>
                <a:cxn ang="0">
                  <a:pos x="108" y="30"/>
                </a:cxn>
                <a:cxn ang="0">
                  <a:pos x="72" y="54"/>
                </a:cxn>
                <a:cxn ang="0">
                  <a:pos x="42" y="86"/>
                </a:cxn>
                <a:cxn ang="0">
                  <a:pos x="20" y="124"/>
                </a:cxn>
                <a:cxn ang="0">
                  <a:pos x="4" y="172"/>
                </a:cxn>
                <a:cxn ang="0">
                  <a:pos x="0" y="230"/>
                </a:cxn>
              </a:cxnLst>
              <a:rect l="0" t="0" r="r" b="b"/>
              <a:pathLst>
                <a:path w="360" h="448">
                  <a:moveTo>
                    <a:pt x="0" y="230"/>
                  </a:moveTo>
                  <a:lnTo>
                    <a:pt x="0" y="230"/>
                  </a:lnTo>
                  <a:lnTo>
                    <a:pt x="0" y="258"/>
                  </a:lnTo>
                  <a:lnTo>
                    <a:pt x="4" y="284"/>
                  </a:lnTo>
                  <a:lnTo>
                    <a:pt x="10" y="308"/>
                  </a:lnTo>
                  <a:lnTo>
                    <a:pt x="20" y="330"/>
                  </a:lnTo>
                  <a:lnTo>
                    <a:pt x="30" y="350"/>
                  </a:lnTo>
                  <a:lnTo>
                    <a:pt x="42" y="368"/>
                  </a:lnTo>
                  <a:lnTo>
                    <a:pt x="56" y="384"/>
                  </a:lnTo>
                  <a:lnTo>
                    <a:pt x="72" y="398"/>
                  </a:lnTo>
                  <a:lnTo>
                    <a:pt x="90" y="410"/>
                  </a:lnTo>
                  <a:lnTo>
                    <a:pt x="108" y="420"/>
                  </a:lnTo>
                  <a:lnTo>
                    <a:pt x="128" y="430"/>
                  </a:lnTo>
                  <a:lnTo>
                    <a:pt x="148" y="436"/>
                  </a:lnTo>
                  <a:lnTo>
                    <a:pt x="170" y="442"/>
                  </a:lnTo>
                  <a:lnTo>
                    <a:pt x="192" y="446"/>
                  </a:lnTo>
                  <a:lnTo>
                    <a:pt x="214" y="448"/>
                  </a:lnTo>
                  <a:lnTo>
                    <a:pt x="236" y="448"/>
                  </a:lnTo>
                  <a:lnTo>
                    <a:pt x="236" y="448"/>
                  </a:lnTo>
                  <a:lnTo>
                    <a:pt x="270" y="448"/>
                  </a:lnTo>
                  <a:lnTo>
                    <a:pt x="302" y="442"/>
                  </a:lnTo>
                  <a:lnTo>
                    <a:pt x="332" y="434"/>
                  </a:lnTo>
                  <a:lnTo>
                    <a:pt x="360" y="424"/>
                  </a:lnTo>
                  <a:lnTo>
                    <a:pt x="360" y="294"/>
                  </a:lnTo>
                  <a:lnTo>
                    <a:pt x="360" y="294"/>
                  </a:lnTo>
                  <a:lnTo>
                    <a:pt x="352" y="300"/>
                  </a:lnTo>
                  <a:lnTo>
                    <a:pt x="340" y="308"/>
                  </a:lnTo>
                  <a:lnTo>
                    <a:pt x="328" y="312"/>
                  </a:lnTo>
                  <a:lnTo>
                    <a:pt x="316" y="316"/>
                  </a:lnTo>
                  <a:lnTo>
                    <a:pt x="286" y="322"/>
                  </a:lnTo>
                  <a:lnTo>
                    <a:pt x="254" y="324"/>
                  </a:lnTo>
                  <a:lnTo>
                    <a:pt x="254" y="324"/>
                  </a:lnTo>
                  <a:lnTo>
                    <a:pt x="234" y="324"/>
                  </a:lnTo>
                  <a:lnTo>
                    <a:pt x="214" y="320"/>
                  </a:lnTo>
                  <a:lnTo>
                    <a:pt x="194" y="312"/>
                  </a:lnTo>
                  <a:lnTo>
                    <a:pt x="178" y="302"/>
                  </a:lnTo>
                  <a:lnTo>
                    <a:pt x="164" y="288"/>
                  </a:lnTo>
                  <a:lnTo>
                    <a:pt x="158" y="282"/>
                  </a:lnTo>
                  <a:lnTo>
                    <a:pt x="154" y="272"/>
                  </a:lnTo>
                  <a:lnTo>
                    <a:pt x="150" y="262"/>
                  </a:lnTo>
                  <a:lnTo>
                    <a:pt x="146" y="252"/>
                  </a:lnTo>
                  <a:lnTo>
                    <a:pt x="144" y="242"/>
                  </a:lnTo>
                  <a:lnTo>
                    <a:pt x="144" y="230"/>
                  </a:lnTo>
                  <a:lnTo>
                    <a:pt x="144" y="230"/>
                  </a:lnTo>
                  <a:lnTo>
                    <a:pt x="144" y="216"/>
                  </a:lnTo>
                  <a:lnTo>
                    <a:pt x="146" y="202"/>
                  </a:lnTo>
                  <a:lnTo>
                    <a:pt x="150" y="190"/>
                  </a:lnTo>
                  <a:lnTo>
                    <a:pt x="154" y="180"/>
                  </a:lnTo>
                  <a:lnTo>
                    <a:pt x="158" y="170"/>
                  </a:lnTo>
                  <a:lnTo>
                    <a:pt x="164" y="162"/>
                  </a:lnTo>
                  <a:lnTo>
                    <a:pt x="172" y="154"/>
                  </a:lnTo>
                  <a:lnTo>
                    <a:pt x="178" y="148"/>
                  </a:lnTo>
                  <a:lnTo>
                    <a:pt x="196" y="136"/>
                  </a:lnTo>
                  <a:lnTo>
                    <a:pt x="214" y="128"/>
                  </a:lnTo>
                  <a:lnTo>
                    <a:pt x="236" y="124"/>
                  </a:lnTo>
                  <a:lnTo>
                    <a:pt x="258" y="124"/>
                  </a:lnTo>
                  <a:lnTo>
                    <a:pt x="258" y="124"/>
                  </a:lnTo>
                  <a:lnTo>
                    <a:pt x="286" y="126"/>
                  </a:lnTo>
                  <a:lnTo>
                    <a:pt x="312" y="132"/>
                  </a:lnTo>
                  <a:lnTo>
                    <a:pt x="338" y="142"/>
                  </a:lnTo>
                  <a:lnTo>
                    <a:pt x="358" y="152"/>
                  </a:lnTo>
                  <a:lnTo>
                    <a:pt x="358" y="26"/>
                  </a:lnTo>
                  <a:lnTo>
                    <a:pt x="358" y="26"/>
                  </a:lnTo>
                  <a:lnTo>
                    <a:pt x="328" y="16"/>
                  </a:lnTo>
                  <a:lnTo>
                    <a:pt x="298" y="8"/>
                  </a:lnTo>
                  <a:lnTo>
                    <a:pt x="266" y="2"/>
                  </a:lnTo>
                  <a:lnTo>
                    <a:pt x="232" y="0"/>
                  </a:lnTo>
                  <a:lnTo>
                    <a:pt x="232" y="0"/>
                  </a:lnTo>
                  <a:lnTo>
                    <a:pt x="210" y="2"/>
                  </a:lnTo>
                  <a:lnTo>
                    <a:pt x="188" y="4"/>
                  </a:lnTo>
                  <a:lnTo>
                    <a:pt x="168" y="8"/>
                  </a:lnTo>
                  <a:lnTo>
                    <a:pt x="146" y="14"/>
                  </a:lnTo>
                  <a:lnTo>
                    <a:pt x="126" y="20"/>
                  </a:lnTo>
                  <a:lnTo>
                    <a:pt x="108" y="30"/>
                  </a:lnTo>
                  <a:lnTo>
                    <a:pt x="88" y="42"/>
                  </a:lnTo>
                  <a:lnTo>
                    <a:pt x="72" y="54"/>
                  </a:lnTo>
                  <a:lnTo>
                    <a:pt x="56" y="68"/>
                  </a:lnTo>
                  <a:lnTo>
                    <a:pt x="42" y="86"/>
                  </a:lnTo>
                  <a:lnTo>
                    <a:pt x="30" y="104"/>
                  </a:lnTo>
                  <a:lnTo>
                    <a:pt x="20" y="124"/>
                  </a:lnTo>
                  <a:lnTo>
                    <a:pt x="10" y="148"/>
                  </a:lnTo>
                  <a:lnTo>
                    <a:pt x="4" y="172"/>
                  </a:lnTo>
                  <a:lnTo>
                    <a:pt x="0" y="200"/>
                  </a:lnTo>
                  <a:lnTo>
                    <a:pt x="0" y="230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9134475" y="3324225"/>
              <a:ext cx="587375" cy="6762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2"/>
                </a:cxn>
                <a:cxn ang="0">
                  <a:pos x="116" y="122"/>
                </a:cxn>
                <a:cxn ang="0">
                  <a:pos x="116" y="426"/>
                </a:cxn>
                <a:cxn ang="0">
                  <a:pos x="254" y="426"/>
                </a:cxn>
                <a:cxn ang="0">
                  <a:pos x="254" y="122"/>
                </a:cxn>
                <a:cxn ang="0">
                  <a:pos x="370" y="122"/>
                </a:cxn>
                <a:cxn ang="0">
                  <a:pos x="370" y="0"/>
                </a:cxn>
                <a:cxn ang="0">
                  <a:pos x="0" y="0"/>
                </a:cxn>
              </a:cxnLst>
              <a:rect l="0" t="0" r="r" b="b"/>
              <a:pathLst>
                <a:path w="370" h="426">
                  <a:moveTo>
                    <a:pt x="0" y="0"/>
                  </a:moveTo>
                  <a:lnTo>
                    <a:pt x="0" y="122"/>
                  </a:lnTo>
                  <a:lnTo>
                    <a:pt x="116" y="122"/>
                  </a:lnTo>
                  <a:lnTo>
                    <a:pt x="116" y="426"/>
                  </a:lnTo>
                  <a:lnTo>
                    <a:pt x="254" y="426"/>
                  </a:lnTo>
                  <a:lnTo>
                    <a:pt x="254" y="122"/>
                  </a:lnTo>
                  <a:lnTo>
                    <a:pt x="370" y="122"/>
                  </a:lnTo>
                  <a:lnTo>
                    <a:pt x="3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14"/>
            <p:cNvSpPr>
              <a:spLocks noEditPoints="1"/>
            </p:cNvSpPr>
            <p:nvPr/>
          </p:nvSpPr>
          <p:spPr bwMode="auto">
            <a:xfrm>
              <a:off x="9645650" y="3324225"/>
              <a:ext cx="746125" cy="676275"/>
            </a:xfrm>
            <a:custGeom>
              <a:avLst/>
              <a:gdLst/>
              <a:ahLst/>
              <a:cxnLst>
                <a:cxn ang="0">
                  <a:pos x="224" y="176"/>
                </a:cxn>
                <a:cxn ang="0">
                  <a:pos x="224" y="176"/>
                </a:cxn>
                <a:cxn ang="0">
                  <a:pos x="230" y="152"/>
                </a:cxn>
                <a:cxn ang="0">
                  <a:pos x="236" y="122"/>
                </a:cxn>
                <a:cxn ang="0">
                  <a:pos x="236" y="122"/>
                </a:cxn>
                <a:cxn ang="0">
                  <a:pos x="240" y="152"/>
                </a:cxn>
                <a:cxn ang="0">
                  <a:pos x="248" y="176"/>
                </a:cxn>
                <a:cxn ang="0">
                  <a:pos x="278" y="268"/>
                </a:cxn>
                <a:cxn ang="0">
                  <a:pos x="194" y="268"/>
                </a:cxn>
                <a:cxn ang="0">
                  <a:pos x="224" y="176"/>
                </a:cxn>
                <a:cxn ang="0">
                  <a:pos x="142" y="426"/>
                </a:cxn>
                <a:cxn ang="0">
                  <a:pos x="162" y="370"/>
                </a:cxn>
                <a:cxn ang="0">
                  <a:pos x="308" y="370"/>
                </a:cxn>
                <a:cxn ang="0">
                  <a:pos x="326" y="426"/>
                </a:cxn>
                <a:cxn ang="0">
                  <a:pos x="470" y="426"/>
                </a:cxn>
                <a:cxn ang="0">
                  <a:pos x="310" y="0"/>
                </a:cxn>
                <a:cxn ang="0">
                  <a:pos x="160" y="0"/>
                </a:cxn>
                <a:cxn ang="0">
                  <a:pos x="0" y="426"/>
                </a:cxn>
                <a:cxn ang="0">
                  <a:pos x="142" y="426"/>
                </a:cxn>
              </a:cxnLst>
              <a:rect l="0" t="0" r="r" b="b"/>
              <a:pathLst>
                <a:path w="470" h="426">
                  <a:moveTo>
                    <a:pt x="224" y="176"/>
                  </a:moveTo>
                  <a:lnTo>
                    <a:pt x="224" y="176"/>
                  </a:lnTo>
                  <a:lnTo>
                    <a:pt x="230" y="152"/>
                  </a:lnTo>
                  <a:lnTo>
                    <a:pt x="236" y="122"/>
                  </a:lnTo>
                  <a:lnTo>
                    <a:pt x="236" y="122"/>
                  </a:lnTo>
                  <a:lnTo>
                    <a:pt x="240" y="152"/>
                  </a:lnTo>
                  <a:lnTo>
                    <a:pt x="248" y="176"/>
                  </a:lnTo>
                  <a:lnTo>
                    <a:pt x="278" y="268"/>
                  </a:lnTo>
                  <a:lnTo>
                    <a:pt x="194" y="268"/>
                  </a:lnTo>
                  <a:lnTo>
                    <a:pt x="224" y="176"/>
                  </a:lnTo>
                  <a:close/>
                  <a:moveTo>
                    <a:pt x="142" y="426"/>
                  </a:moveTo>
                  <a:lnTo>
                    <a:pt x="162" y="370"/>
                  </a:lnTo>
                  <a:lnTo>
                    <a:pt x="308" y="370"/>
                  </a:lnTo>
                  <a:lnTo>
                    <a:pt x="326" y="426"/>
                  </a:lnTo>
                  <a:lnTo>
                    <a:pt x="470" y="426"/>
                  </a:lnTo>
                  <a:lnTo>
                    <a:pt x="310" y="0"/>
                  </a:lnTo>
                  <a:lnTo>
                    <a:pt x="160" y="0"/>
                  </a:lnTo>
                  <a:lnTo>
                    <a:pt x="0" y="426"/>
                  </a:lnTo>
                  <a:lnTo>
                    <a:pt x="142" y="42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7" name="Freeform 15"/>
            <p:cNvSpPr>
              <a:spLocks noEditPoints="1"/>
            </p:cNvSpPr>
            <p:nvPr/>
          </p:nvSpPr>
          <p:spPr bwMode="auto">
            <a:xfrm>
              <a:off x="7134225" y="4298950"/>
              <a:ext cx="120650" cy="12065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2"/>
                </a:cxn>
                <a:cxn ang="0">
                  <a:pos x="16" y="26"/>
                </a:cxn>
                <a:cxn ang="0">
                  <a:pos x="10" y="38"/>
                </a:cxn>
                <a:cxn ang="0">
                  <a:pos x="12" y="46"/>
                </a:cxn>
                <a:cxn ang="0">
                  <a:pos x="24" y="54"/>
                </a:cxn>
                <a:cxn ang="0">
                  <a:pos x="32" y="54"/>
                </a:cxn>
                <a:cxn ang="0">
                  <a:pos x="44" y="54"/>
                </a:cxn>
                <a:cxn ang="0">
                  <a:pos x="56" y="52"/>
                </a:cxn>
                <a:cxn ang="0">
                  <a:pos x="64" y="46"/>
                </a:cxn>
                <a:cxn ang="0">
                  <a:pos x="64" y="42"/>
                </a:cxn>
                <a:cxn ang="0">
                  <a:pos x="66" y="38"/>
                </a:cxn>
                <a:cxn ang="0">
                  <a:pos x="60" y="26"/>
                </a:cxn>
                <a:cxn ang="0">
                  <a:pos x="44" y="22"/>
                </a:cxn>
                <a:cxn ang="0">
                  <a:pos x="44" y="64"/>
                </a:cxn>
                <a:cxn ang="0">
                  <a:pos x="32" y="76"/>
                </a:cxn>
                <a:cxn ang="0">
                  <a:pos x="32" y="64"/>
                </a:cxn>
                <a:cxn ang="0">
                  <a:pos x="12" y="60"/>
                </a:cxn>
                <a:cxn ang="0">
                  <a:pos x="8" y="56"/>
                </a:cxn>
                <a:cxn ang="0">
                  <a:pos x="0" y="38"/>
                </a:cxn>
                <a:cxn ang="0">
                  <a:pos x="2" y="26"/>
                </a:cxn>
                <a:cxn ang="0">
                  <a:pos x="8" y="18"/>
                </a:cxn>
                <a:cxn ang="0">
                  <a:pos x="18" y="12"/>
                </a:cxn>
                <a:cxn ang="0">
                  <a:pos x="32" y="0"/>
                </a:cxn>
                <a:cxn ang="0">
                  <a:pos x="44" y="10"/>
                </a:cxn>
                <a:cxn ang="0">
                  <a:pos x="58" y="12"/>
                </a:cxn>
                <a:cxn ang="0">
                  <a:pos x="68" y="18"/>
                </a:cxn>
                <a:cxn ang="0">
                  <a:pos x="74" y="28"/>
                </a:cxn>
                <a:cxn ang="0">
                  <a:pos x="76" y="38"/>
                </a:cxn>
                <a:cxn ang="0">
                  <a:pos x="68" y="56"/>
                </a:cxn>
                <a:cxn ang="0">
                  <a:pos x="64" y="60"/>
                </a:cxn>
                <a:cxn ang="0">
                  <a:pos x="44" y="64"/>
                </a:cxn>
              </a:cxnLst>
              <a:rect l="0" t="0" r="r" b="b"/>
              <a:pathLst>
                <a:path w="76" h="76">
                  <a:moveTo>
                    <a:pt x="32" y="54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2"/>
                  </a:lnTo>
                  <a:lnTo>
                    <a:pt x="16" y="26"/>
                  </a:lnTo>
                  <a:lnTo>
                    <a:pt x="16" y="26"/>
                  </a:lnTo>
                  <a:lnTo>
                    <a:pt x="12" y="30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46"/>
                  </a:lnTo>
                  <a:lnTo>
                    <a:pt x="16" y="50"/>
                  </a:lnTo>
                  <a:lnTo>
                    <a:pt x="24" y="54"/>
                  </a:lnTo>
                  <a:lnTo>
                    <a:pt x="32" y="54"/>
                  </a:lnTo>
                  <a:lnTo>
                    <a:pt x="32" y="54"/>
                  </a:lnTo>
                  <a:close/>
                  <a:moveTo>
                    <a:pt x="44" y="54"/>
                  </a:moveTo>
                  <a:lnTo>
                    <a:pt x="44" y="54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60" y="50"/>
                  </a:lnTo>
                  <a:lnTo>
                    <a:pt x="64" y="46"/>
                  </a:lnTo>
                  <a:lnTo>
                    <a:pt x="64" y="46"/>
                  </a:lnTo>
                  <a:lnTo>
                    <a:pt x="64" y="42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30"/>
                  </a:lnTo>
                  <a:lnTo>
                    <a:pt x="60" y="26"/>
                  </a:lnTo>
                  <a:lnTo>
                    <a:pt x="54" y="22"/>
                  </a:lnTo>
                  <a:lnTo>
                    <a:pt x="44" y="22"/>
                  </a:lnTo>
                  <a:lnTo>
                    <a:pt x="44" y="54"/>
                  </a:lnTo>
                  <a:close/>
                  <a:moveTo>
                    <a:pt x="44" y="64"/>
                  </a:moveTo>
                  <a:lnTo>
                    <a:pt x="44" y="76"/>
                  </a:lnTo>
                  <a:lnTo>
                    <a:pt x="32" y="76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18" y="62"/>
                  </a:lnTo>
                  <a:lnTo>
                    <a:pt x="12" y="60"/>
                  </a:lnTo>
                  <a:lnTo>
                    <a:pt x="8" y="56"/>
                  </a:lnTo>
                  <a:lnTo>
                    <a:pt x="8" y="56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6"/>
                  </a:lnTo>
                  <a:lnTo>
                    <a:pt x="8" y="18"/>
                  </a:lnTo>
                  <a:lnTo>
                    <a:pt x="8" y="18"/>
                  </a:lnTo>
                  <a:lnTo>
                    <a:pt x="12" y="16"/>
                  </a:lnTo>
                  <a:lnTo>
                    <a:pt x="18" y="12"/>
                  </a:lnTo>
                  <a:lnTo>
                    <a:pt x="32" y="10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44" y="10"/>
                  </a:lnTo>
                  <a:lnTo>
                    <a:pt x="44" y="10"/>
                  </a:lnTo>
                  <a:lnTo>
                    <a:pt x="58" y="12"/>
                  </a:lnTo>
                  <a:lnTo>
                    <a:pt x="64" y="16"/>
                  </a:lnTo>
                  <a:lnTo>
                    <a:pt x="68" y="18"/>
                  </a:lnTo>
                  <a:lnTo>
                    <a:pt x="68" y="18"/>
                  </a:lnTo>
                  <a:lnTo>
                    <a:pt x="74" y="2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4" y="48"/>
                  </a:lnTo>
                  <a:lnTo>
                    <a:pt x="68" y="56"/>
                  </a:lnTo>
                  <a:lnTo>
                    <a:pt x="68" y="56"/>
                  </a:lnTo>
                  <a:lnTo>
                    <a:pt x="64" y="60"/>
                  </a:lnTo>
                  <a:lnTo>
                    <a:pt x="58" y="62"/>
                  </a:lnTo>
                  <a:lnTo>
                    <a:pt x="44" y="64"/>
                  </a:lnTo>
                  <a:lnTo>
                    <a:pt x="44" y="6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8" name="Freeform 16"/>
            <p:cNvSpPr>
              <a:spLocks/>
            </p:cNvSpPr>
            <p:nvPr/>
          </p:nvSpPr>
          <p:spPr bwMode="auto">
            <a:xfrm>
              <a:off x="72929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10" y="10"/>
                </a:cxn>
                <a:cxn ang="0">
                  <a:pos x="10" y="32"/>
                </a:cxn>
                <a:cxn ang="0">
                  <a:pos x="54" y="32"/>
                </a:cxn>
                <a:cxn ang="0">
                  <a:pos x="54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54" y="64"/>
                </a:cxn>
                <a:cxn ang="0">
                  <a:pos x="54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10" y="10"/>
                  </a:lnTo>
                  <a:lnTo>
                    <a:pt x="10" y="32"/>
                  </a:lnTo>
                  <a:lnTo>
                    <a:pt x="54" y="32"/>
                  </a:lnTo>
                  <a:lnTo>
                    <a:pt x="54" y="44"/>
                  </a:lnTo>
                  <a:lnTo>
                    <a:pt x="10" y="44"/>
                  </a:lnTo>
                  <a:lnTo>
                    <a:pt x="10" y="64"/>
                  </a:lnTo>
                  <a:lnTo>
                    <a:pt x="54" y="64"/>
                  </a:lnTo>
                  <a:lnTo>
                    <a:pt x="5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9" name="Freeform 17"/>
            <p:cNvSpPr>
              <a:spLocks noEditPoints="1"/>
            </p:cNvSpPr>
            <p:nvPr/>
          </p:nvSpPr>
          <p:spPr bwMode="auto">
            <a:xfrm>
              <a:off x="7400925" y="4298950"/>
              <a:ext cx="120650" cy="155575"/>
            </a:xfrm>
            <a:custGeom>
              <a:avLst/>
              <a:gdLst/>
              <a:ahLst/>
              <a:cxnLst>
                <a:cxn ang="0">
                  <a:pos x="32" y="10"/>
                </a:cxn>
                <a:cxn ang="0">
                  <a:pos x="32" y="10"/>
                </a:cxn>
                <a:cxn ang="0">
                  <a:pos x="32" y="28"/>
                </a:cxn>
                <a:cxn ang="0">
                  <a:pos x="30" y="42"/>
                </a:cxn>
                <a:cxn ang="0">
                  <a:pos x="26" y="56"/>
                </a:cxn>
                <a:cxn ang="0">
                  <a:pos x="22" y="64"/>
                </a:cxn>
                <a:cxn ang="0">
                  <a:pos x="54" y="64"/>
                </a:cxn>
                <a:cxn ang="0">
                  <a:pos x="54" y="10"/>
                </a:cxn>
                <a:cxn ang="0">
                  <a:pos x="32" y="10"/>
                </a:cxn>
                <a:cxn ang="0">
                  <a:pos x="22" y="0"/>
                </a:cxn>
                <a:cxn ang="0">
                  <a:pos x="66" y="0"/>
                </a:cxn>
                <a:cxn ang="0">
                  <a:pos x="66" y="64"/>
                </a:cxn>
                <a:cxn ang="0">
                  <a:pos x="76" y="64"/>
                </a:cxn>
                <a:cxn ang="0">
                  <a:pos x="76" y="98"/>
                </a:cxn>
                <a:cxn ang="0">
                  <a:pos x="66" y="98"/>
                </a:cxn>
                <a:cxn ang="0">
                  <a:pos x="66" y="76"/>
                </a:cxn>
                <a:cxn ang="0">
                  <a:pos x="10" y="76"/>
                </a:cxn>
                <a:cxn ang="0">
                  <a:pos x="10" y="98"/>
                </a:cxn>
                <a:cxn ang="0">
                  <a:pos x="0" y="98"/>
                </a:cxn>
                <a:cxn ang="0">
                  <a:pos x="0" y="64"/>
                </a:cxn>
                <a:cxn ang="0">
                  <a:pos x="10" y="64"/>
                </a:cxn>
                <a:cxn ang="0">
                  <a:pos x="10" y="64"/>
                </a:cxn>
                <a:cxn ang="0">
                  <a:pos x="16" y="54"/>
                </a:cxn>
                <a:cxn ang="0">
                  <a:pos x="20" y="42"/>
                </a:cxn>
                <a:cxn ang="0">
                  <a:pos x="20" y="42"/>
                </a:cxn>
                <a:cxn ang="0">
                  <a:pos x="20" y="26"/>
                </a:cxn>
                <a:cxn ang="0">
                  <a:pos x="22" y="8"/>
                </a:cxn>
                <a:cxn ang="0">
                  <a:pos x="22" y="0"/>
                </a:cxn>
              </a:cxnLst>
              <a:rect l="0" t="0" r="r" b="b"/>
              <a:pathLst>
                <a:path w="76" h="98">
                  <a:moveTo>
                    <a:pt x="32" y="10"/>
                  </a:moveTo>
                  <a:lnTo>
                    <a:pt x="32" y="10"/>
                  </a:lnTo>
                  <a:lnTo>
                    <a:pt x="32" y="28"/>
                  </a:lnTo>
                  <a:lnTo>
                    <a:pt x="30" y="42"/>
                  </a:lnTo>
                  <a:lnTo>
                    <a:pt x="26" y="56"/>
                  </a:lnTo>
                  <a:lnTo>
                    <a:pt x="22" y="64"/>
                  </a:lnTo>
                  <a:lnTo>
                    <a:pt x="54" y="64"/>
                  </a:lnTo>
                  <a:lnTo>
                    <a:pt x="54" y="10"/>
                  </a:lnTo>
                  <a:lnTo>
                    <a:pt x="32" y="10"/>
                  </a:lnTo>
                  <a:close/>
                  <a:moveTo>
                    <a:pt x="22" y="0"/>
                  </a:moveTo>
                  <a:lnTo>
                    <a:pt x="66" y="0"/>
                  </a:lnTo>
                  <a:lnTo>
                    <a:pt x="66" y="64"/>
                  </a:lnTo>
                  <a:lnTo>
                    <a:pt x="76" y="64"/>
                  </a:lnTo>
                  <a:lnTo>
                    <a:pt x="76" y="98"/>
                  </a:lnTo>
                  <a:lnTo>
                    <a:pt x="66" y="98"/>
                  </a:lnTo>
                  <a:lnTo>
                    <a:pt x="66" y="76"/>
                  </a:lnTo>
                  <a:lnTo>
                    <a:pt x="10" y="76"/>
                  </a:lnTo>
                  <a:lnTo>
                    <a:pt x="10" y="98"/>
                  </a:lnTo>
                  <a:lnTo>
                    <a:pt x="0" y="98"/>
                  </a:lnTo>
                  <a:lnTo>
                    <a:pt x="0" y="64"/>
                  </a:lnTo>
                  <a:lnTo>
                    <a:pt x="10" y="64"/>
                  </a:lnTo>
                  <a:lnTo>
                    <a:pt x="10" y="64"/>
                  </a:lnTo>
                  <a:lnTo>
                    <a:pt x="16" y="54"/>
                  </a:lnTo>
                  <a:lnTo>
                    <a:pt x="20" y="42"/>
                  </a:lnTo>
                  <a:lnTo>
                    <a:pt x="20" y="42"/>
                  </a:lnTo>
                  <a:lnTo>
                    <a:pt x="20" y="26"/>
                  </a:lnTo>
                  <a:lnTo>
                    <a:pt x="22" y="8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" name="Freeform 18"/>
            <p:cNvSpPr>
              <a:spLocks/>
            </p:cNvSpPr>
            <p:nvPr/>
          </p:nvSpPr>
          <p:spPr bwMode="auto">
            <a:xfrm>
              <a:off x="755332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10" y="10"/>
                </a:cxn>
                <a:cxn ang="0">
                  <a:pos x="10" y="32"/>
                </a:cxn>
                <a:cxn ang="0">
                  <a:pos x="54" y="32"/>
                </a:cxn>
                <a:cxn ang="0">
                  <a:pos x="54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54" y="64"/>
                </a:cxn>
                <a:cxn ang="0">
                  <a:pos x="54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10" y="10"/>
                  </a:lnTo>
                  <a:lnTo>
                    <a:pt x="10" y="32"/>
                  </a:lnTo>
                  <a:lnTo>
                    <a:pt x="54" y="32"/>
                  </a:lnTo>
                  <a:lnTo>
                    <a:pt x="54" y="44"/>
                  </a:lnTo>
                  <a:lnTo>
                    <a:pt x="10" y="44"/>
                  </a:lnTo>
                  <a:lnTo>
                    <a:pt x="10" y="64"/>
                  </a:lnTo>
                  <a:lnTo>
                    <a:pt x="54" y="64"/>
                  </a:lnTo>
                  <a:lnTo>
                    <a:pt x="54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1" name="Freeform 19"/>
            <p:cNvSpPr>
              <a:spLocks noEditPoints="1"/>
            </p:cNvSpPr>
            <p:nvPr/>
          </p:nvSpPr>
          <p:spPr bwMode="auto">
            <a:xfrm>
              <a:off x="7677150" y="4298950"/>
              <a:ext cx="88900" cy="120650"/>
            </a:xfrm>
            <a:custGeom>
              <a:avLst/>
              <a:gdLst/>
              <a:ahLst/>
              <a:cxnLst>
                <a:cxn ang="0">
                  <a:pos x="12" y="10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4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2" y="14"/>
                </a:cxn>
                <a:cxn ang="0">
                  <a:pos x="42" y="14"/>
                </a:cxn>
                <a:cxn ang="0">
                  <a:pos x="38" y="12"/>
                </a:cxn>
                <a:cxn ang="0">
                  <a:pos x="34" y="10"/>
                </a:cxn>
                <a:cxn ang="0">
                  <a:pos x="34" y="10"/>
                </a:cxn>
                <a:cxn ang="0">
                  <a:pos x="20" y="10"/>
                </a:cxn>
                <a:cxn ang="0">
                  <a:pos x="12" y="10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6" y="22"/>
                </a:cxn>
                <a:cxn ang="0">
                  <a:pos x="56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50" y="36"/>
                </a:cxn>
                <a:cxn ang="0">
                  <a:pos x="46" y="38"/>
                </a:cxn>
                <a:cxn ang="0">
                  <a:pos x="46" y="38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12" y="10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4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2" y="14"/>
                  </a:lnTo>
                  <a:lnTo>
                    <a:pt x="42" y="14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20" y="10"/>
                  </a:lnTo>
                  <a:lnTo>
                    <a:pt x="12" y="10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6" y="22"/>
                  </a:lnTo>
                  <a:lnTo>
                    <a:pt x="56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50" y="36"/>
                  </a:lnTo>
                  <a:lnTo>
                    <a:pt x="46" y="38"/>
                  </a:lnTo>
                  <a:lnTo>
                    <a:pt x="46" y="38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2" name="Freeform 20"/>
            <p:cNvSpPr>
              <a:spLocks noEditPoints="1"/>
            </p:cNvSpPr>
            <p:nvPr/>
          </p:nvSpPr>
          <p:spPr bwMode="auto">
            <a:xfrm>
              <a:off x="7772400" y="4298950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0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6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0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6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7912100" y="4298950"/>
              <a:ext cx="101600" cy="120650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64" y="0"/>
                </a:cxn>
                <a:cxn ang="0">
                  <a:pos x="64" y="76"/>
                </a:cxn>
                <a:cxn ang="0">
                  <a:pos x="54" y="76"/>
                </a:cxn>
                <a:cxn ang="0">
                  <a:pos x="54" y="10"/>
                </a:cxn>
                <a:cxn ang="0">
                  <a:pos x="20" y="10"/>
                </a:cxn>
                <a:cxn ang="0">
                  <a:pos x="20" y="44"/>
                </a:cxn>
                <a:cxn ang="0">
                  <a:pos x="20" y="44"/>
                </a:cxn>
                <a:cxn ang="0">
                  <a:pos x="20" y="64"/>
                </a:cxn>
                <a:cxn ang="0">
                  <a:pos x="20" y="64"/>
                </a:cxn>
                <a:cxn ang="0">
                  <a:pos x="18" y="68"/>
                </a:cxn>
                <a:cxn ang="0">
                  <a:pos x="16" y="72"/>
                </a:cxn>
                <a:cxn ang="0">
                  <a:pos x="16" y="72"/>
                </a:cxn>
                <a:cxn ang="0">
                  <a:pos x="12" y="76"/>
                </a:cxn>
                <a:cxn ang="0">
                  <a:pos x="6" y="76"/>
                </a:cxn>
                <a:cxn ang="0">
                  <a:pos x="6" y="7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2" y="64"/>
                </a:cxn>
                <a:cxn ang="0">
                  <a:pos x="2" y="64"/>
                </a:cxn>
                <a:cxn ang="0">
                  <a:pos x="8" y="64"/>
                </a:cxn>
                <a:cxn ang="0">
                  <a:pos x="8" y="64"/>
                </a:cxn>
                <a:cxn ang="0">
                  <a:pos x="10" y="62"/>
                </a:cxn>
                <a:cxn ang="0">
                  <a:pos x="10" y="58"/>
                </a:cxn>
                <a:cxn ang="0">
                  <a:pos x="10" y="44"/>
                </a:cxn>
                <a:cxn ang="0">
                  <a:pos x="10" y="0"/>
                </a:cxn>
              </a:cxnLst>
              <a:rect l="0" t="0" r="r" b="b"/>
              <a:pathLst>
                <a:path w="64" h="76">
                  <a:moveTo>
                    <a:pt x="10" y="0"/>
                  </a:moveTo>
                  <a:lnTo>
                    <a:pt x="64" y="0"/>
                  </a:lnTo>
                  <a:lnTo>
                    <a:pt x="64" y="76"/>
                  </a:lnTo>
                  <a:lnTo>
                    <a:pt x="54" y="76"/>
                  </a:lnTo>
                  <a:lnTo>
                    <a:pt x="54" y="10"/>
                  </a:lnTo>
                  <a:lnTo>
                    <a:pt x="20" y="10"/>
                  </a:lnTo>
                  <a:lnTo>
                    <a:pt x="20" y="44"/>
                  </a:lnTo>
                  <a:lnTo>
                    <a:pt x="20" y="44"/>
                  </a:lnTo>
                  <a:lnTo>
                    <a:pt x="20" y="64"/>
                  </a:lnTo>
                  <a:lnTo>
                    <a:pt x="20" y="64"/>
                  </a:lnTo>
                  <a:lnTo>
                    <a:pt x="18" y="68"/>
                  </a:lnTo>
                  <a:lnTo>
                    <a:pt x="16" y="72"/>
                  </a:lnTo>
                  <a:lnTo>
                    <a:pt x="16" y="72"/>
                  </a:lnTo>
                  <a:lnTo>
                    <a:pt x="12" y="76"/>
                  </a:lnTo>
                  <a:lnTo>
                    <a:pt x="6" y="76"/>
                  </a:lnTo>
                  <a:lnTo>
                    <a:pt x="6" y="7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8" y="64"/>
                  </a:lnTo>
                  <a:lnTo>
                    <a:pt x="8" y="64"/>
                  </a:lnTo>
                  <a:lnTo>
                    <a:pt x="10" y="62"/>
                  </a:lnTo>
                  <a:lnTo>
                    <a:pt x="10" y="58"/>
                  </a:lnTo>
                  <a:lnTo>
                    <a:pt x="10" y="44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4" name="Freeform 22"/>
            <p:cNvSpPr>
              <a:spLocks noEditPoints="1"/>
            </p:cNvSpPr>
            <p:nvPr/>
          </p:nvSpPr>
          <p:spPr bwMode="auto">
            <a:xfrm>
              <a:off x="8061325" y="4298950"/>
              <a:ext cx="85725" cy="120650"/>
            </a:xfrm>
            <a:custGeom>
              <a:avLst/>
              <a:gdLst/>
              <a:ahLst/>
              <a:cxnLst>
                <a:cxn ang="0">
                  <a:pos x="10" y="64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0" y="60"/>
                </a:cxn>
                <a:cxn ang="0">
                  <a:pos x="40" y="60"/>
                </a:cxn>
                <a:cxn ang="0">
                  <a:pos x="42" y="58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42" y="50"/>
                </a:cxn>
                <a:cxn ang="0">
                  <a:pos x="38" y="46"/>
                </a:cxn>
                <a:cxn ang="0">
                  <a:pos x="38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0" y="44"/>
                </a:cxn>
                <a:cxn ang="0">
                  <a:pos x="10" y="64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48" y="38"/>
                </a:cxn>
                <a:cxn ang="0">
                  <a:pos x="52" y="46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2" y="62"/>
                </a:cxn>
                <a:cxn ang="0">
                  <a:pos x="50" y="66"/>
                </a:cxn>
                <a:cxn ang="0">
                  <a:pos x="50" y="66"/>
                </a:cxn>
                <a:cxn ang="0">
                  <a:pos x="46" y="72"/>
                </a:cxn>
                <a:cxn ang="0">
                  <a:pos x="42" y="74"/>
                </a:cxn>
                <a:cxn ang="0">
                  <a:pos x="42" y="74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64"/>
                  </a:moveTo>
                  <a:lnTo>
                    <a:pt x="26" y="64"/>
                  </a:lnTo>
                  <a:lnTo>
                    <a:pt x="26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0" y="60"/>
                  </a:lnTo>
                  <a:lnTo>
                    <a:pt x="40" y="60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0" y="44"/>
                  </a:lnTo>
                  <a:lnTo>
                    <a:pt x="10" y="64"/>
                  </a:lnTo>
                  <a:close/>
                  <a:moveTo>
                    <a:pt x="0" y="0"/>
                  </a:moveTo>
                  <a:lnTo>
                    <a:pt x="10" y="0"/>
                  </a:lnTo>
                  <a:lnTo>
                    <a:pt x="10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40" y="34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2" y="46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2"/>
                  </a:lnTo>
                  <a:lnTo>
                    <a:pt x="50" y="66"/>
                  </a:lnTo>
                  <a:lnTo>
                    <a:pt x="50" y="66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5" name="Freeform 23"/>
            <p:cNvSpPr>
              <a:spLocks/>
            </p:cNvSpPr>
            <p:nvPr/>
          </p:nvSpPr>
          <p:spPr bwMode="auto">
            <a:xfrm>
              <a:off x="81946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44" y="32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2"/>
                  </a:lnTo>
                  <a:lnTo>
                    <a:pt x="44" y="32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6" name="Freeform 24"/>
            <p:cNvSpPr>
              <a:spLocks noEditPoints="1"/>
            </p:cNvSpPr>
            <p:nvPr/>
          </p:nvSpPr>
          <p:spPr bwMode="auto">
            <a:xfrm>
              <a:off x="8312150" y="4298950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0"/>
                </a:cxn>
                <a:cxn ang="0">
                  <a:pos x="26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8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0"/>
                  </a:lnTo>
                  <a:lnTo>
                    <a:pt x="26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8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7" name="Freeform 25"/>
            <p:cNvSpPr>
              <a:spLocks noEditPoints="1"/>
            </p:cNvSpPr>
            <p:nvPr/>
          </p:nvSpPr>
          <p:spPr bwMode="auto">
            <a:xfrm>
              <a:off x="8467725" y="4298950"/>
              <a:ext cx="85725" cy="120650"/>
            </a:xfrm>
            <a:custGeom>
              <a:avLst/>
              <a:gdLst/>
              <a:ahLst/>
              <a:cxnLst>
                <a:cxn ang="0">
                  <a:pos x="42" y="10"/>
                </a:cxn>
                <a:cxn ang="0">
                  <a:pos x="30" y="10"/>
                </a:cxn>
                <a:cxn ang="0">
                  <a:pos x="30" y="10"/>
                </a:cxn>
                <a:cxn ang="0">
                  <a:pos x="18" y="10"/>
                </a:cxn>
                <a:cxn ang="0">
                  <a:pos x="18" y="10"/>
                </a:cxn>
                <a:cxn ang="0">
                  <a:pos x="14" y="1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10" y="20"/>
                </a:cxn>
                <a:cxn ang="0">
                  <a:pos x="10" y="20"/>
                </a:cxn>
                <a:cxn ang="0">
                  <a:pos x="10" y="26"/>
                </a:cxn>
                <a:cxn ang="0">
                  <a:pos x="12" y="28"/>
                </a:cxn>
                <a:cxn ang="0">
                  <a:pos x="12" y="28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30" y="32"/>
                </a:cxn>
                <a:cxn ang="0">
                  <a:pos x="42" y="32"/>
                </a:cxn>
                <a:cxn ang="0">
                  <a:pos x="42" y="10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34" y="4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20" y="56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6" y="60"/>
                </a:cxn>
                <a:cxn ang="0">
                  <a:pos x="6" y="60"/>
                </a:cxn>
                <a:cxn ang="0">
                  <a:pos x="10" y="52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0" y="38"/>
                </a:cxn>
                <a:cxn ang="0">
                  <a:pos x="4" y="34"/>
                </a:cxn>
                <a:cxn ang="0">
                  <a:pos x="4" y="34"/>
                </a:cxn>
                <a:cxn ang="0">
                  <a:pos x="0" y="28"/>
                </a:cxn>
                <a:cxn ang="0">
                  <a:pos x="0" y="20"/>
                </a:cxn>
                <a:cxn ang="0">
                  <a:pos x="0" y="20"/>
                </a:cxn>
                <a:cxn ang="0">
                  <a:pos x="0" y="14"/>
                </a:cxn>
                <a:cxn ang="0">
                  <a:pos x="2" y="8"/>
                </a:cxn>
                <a:cxn ang="0">
                  <a:pos x="2" y="8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6" y="0"/>
                </a:cxn>
                <a:cxn ang="0">
                  <a:pos x="26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</a:cxnLst>
              <a:rect l="0" t="0" r="r" b="b"/>
              <a:pathLst>
                <a:path w="54" h="76">
                  <a:moveTo>
                    <a:pt x="42" y="10"/>
                  </a:moveTo>
                  <a:lnTo>
                    <a:pt x="30" y="10"/>
                  </a:lnTo>
                  <a:lnTo>
                    <a:pt x="30" y="10"/>
                  </a:lnTo>
                  <a:lnTo>
                    <a:pt x="18" y="10"/>
                  </a:lnTo>
                  <a:lnTo>
                    <a:pt x="18" y="10"/>
                  </a:lnTo>
                  <a:lnTo>
                    <a:pt x="14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8"/>
                  </a:lnTo>
                  <a:lnTo>
                    <a:pt x="10" y="20"/>
                  </a:lnTo>
                  <a:lnTo>
                    <a:pt x="10" y="20"/>
                  </a:lnTo>
                  <a:lnTo>
                    <a:pt x="10" y="26"/>
                  </a:lnTo>
                  <a:lnTo>
                    <a:pt x="12" y="28"/>
                  </a:lnTo>
                  <a:lnTo>
                    <a:pt x="12" y="28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0" y="32"/>
                  </a:lnTo>
                  <a:lnTo>
                    <a:pt x="42" y="32"/>
                  </a:lnTo>
                  <a:lnTo>
                    <a:pt x="42" y="10"/>
                  </a:lnTo>
                  <a:close/>
                  <a:moveTo>
                    <a:pt x="42" y="76"/>
                  </a:moveTo>
                  <a:lnTo>
                    <a:pt x="42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0" y="56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6" y="60"/>
                  </a:lnTo>
                  <a:lnTo>
                    <a:pt x="6" y="60"/>
                  </a:lnTo>
                  <a:lnTo>
                    <a:pt x="10" y="52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0" y="38"/>
                  </a:lnTo>
                  <a:lnTo>
                    <a:pt x="4" y="34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2" y="8"/>
                  </a:lnTo>
                  <a:lnTo>
                    <a:pt x="2" y="8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6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8664575" y="4298950"/>
              <a:ext cx="85725" cy="120650"/>
            </a:xfrm>
            <a:custGeom>
              <a:avLst/>
              <a:gdLst/>
              <a:ahLst/>
              <a:cxnLst>
                <a:cxn ang="0">
                  <a:pos x="42" y="54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0" y="64"/>
                </a:cxn>
                <a:cxn ang="0">
                  <a:pos x="44" y="70"/>
                </a:cxn>
                <a:cxn ang="0">
                  <a:pos x="44" y="70"/>
                </a:cxn>
                <a:cxn ang="0">
                  <a:pos x="38" y="74"/>
                </a:cxn>
                <a:cxn ang="0">
                  <a:pos x="28" y="76"/>
                </a:cxn>
                <a:cxn ang="0">
                  <a:pos x="28" y="76"/>
                </a:cxn>
                <a:cxn ang="0">
                  <a:pos x="22" y="76"/>
                </a:cxn>
                <a:cxn ang="0">
                  <a:pos x="16" y="74"/>
                </a:cxn>
                <a:cxn ang="0">
                  <a:pos x="12" y="70"/>
                </a:cxn>
                <a:cxn ang="0">
                  <a:pos x="8" y="66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2" y="54"/>
                </a:cxn>
                <a:cxn ang="0">
                  <a:pos x="0" y="38"/>
                </a:cxn>
                <a:cxn ang="0">
                  <a:pos x="0" y="38"/>
                </a:cxn>
                <a:cxn ang="0">
                  <a:pos x="2" y="22"/>
                </a:cxn>
                <a:cxn ang="0">
                  <a:pos x="4" y="16"/>
                </a:cxn>
                <a:cxn ang="0">
                  <a:pos x="8" y="10"/>
                </a:cxn>
                <a:cxn ang="0">
                  <a:pos x="8" y="10"/>
                </a:cxn>
                <a:cxn ang="0">
                  <a:pos x="12" y="6"/>
                </a:cxn>
                <a:cxn ang="0">
                  <a:pos x="16" y="2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48" y="8"/>
                </a:cxn>
                <a:cxn ang="0">
                  <a:pos x="48" y="8"/>
                </a:cxn>
                <a:cxn ang="0">
                  <a:pos x="52" y="14"/>
                </a:cxn>
                <a:cxn ang="0">
                  <a:pos x="54" y="22"/>
                </a:cxn>
                <a:cxn ang="0">
                  <a:pos x="42" y="22"/>
                </a:cxn>
                <a:cxn ang="0">
                  <a:pos x="42" y="22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28" y="10"/>
                </a:cxn>
                <a:cxn ang="0">
                  <a:pos x="28" y="10"/>
                </a:cxn>
                <a:cxn ang="0">
                  <a:pos x="20" y="12"/>
                </a:cxn>
                <a:cxn ang="0">
                  <a:pos x="14" y="16"/>
                </a:cxn>
                <a:cxn ang="0">
                  <a:pos x="14" y="16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10" y="38"/>
                </a:cxn>
                <a:cxn ang="0">
                  <a:pos x="12" y="50"/>
                </a:cxn>
                <a:cxn ang="0">
                  <a:pos x="14" y="58"/>
                </a:cxn>
                <a:cxn ang="0">
                  <a:pos x="14" y="58"/>
                </a:cxn>
                <a:cxn ang="0">
                  <a:pos x="20" y="64"/>
                </a:cxn>
                <a:cxn ang="0">
                  <a:pos x="28" y="64"/>
                </a:cxn>
                <a:cxn ang="0">
                  <a:pos x="28" y="64"/>
                </a:cxn>
                <a:cxn ang="0">
                  <a:pos x="32" y="64"/>
                </a:cxn>
                <a:cxn ang="0">
                  <a:pos x="36" y="62"/>
                </a:cxn>
                <a:cxn ang="0">
                  <a:pos x="36" y="62"/>
                </a:cxn>
                <a:cxn ang="0">
                  <a:pos x="40" y="58"/>
                </a:cxn>
                <a:cxn ang="0">
                  <a:pos x="42" y="54"/>
                </a:cxn>
                <a:cxn ang="0">
                  <a:pos x="42" y="54"/>
                </a:cxn>
              </a:cxnLst>
              <a:rect l="0" t="0" r="r" b="b"/>
              <a:pathLst>
                <a:path w="54" h="76">
                  <a:moveTo>
                    <a:pt x="42" y="54"/>
                  </a:moveTo>
                  <a:lnTo>
                    <a:pt x="54" y="54"/>
                  </a:lnTo>
                  <a:lnTo>
                    <a:pt x="54" y="54"/>
                  </a:lnTo>
                  <a:lnTo>
                    <a:pt x="50" y="64"/>
                  </a:lnTo>
                  <a:lnTo>
                    <a:pt x="44" y="70"/>
                  </a:lnTo>
                  <a:lnTo>
                    <a:pt x="44" y="70"/>
                  </a:lnTo>
                  <a:lnTo>
                    <a:pt x="38" y="74"/>
                  </a:lnTo>
                  <a:lnTo>
                    <a:pt x="28" y="76"/>
                  </a:lnTo>
                  <a:lnTo>
                    <a:pt x="28" y="76"/>
                  </a:lnTo>
                  <a:lnTo>
                    <a:pt x="22" y="76"/>
                  </a:lnTo>
                  <a:lnTo>
                    <a:pt x="16" y="74"/>
                  </a:lnTo>
                  <a:lnTo>
                    <a:pt x="12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2"/>
                  </a:lnTo>
                  <a:lnTo>
                    <a:pt x="4" y="16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2" y="6"/>
                  </a:lnTo>
                  <a:lnTo>
                    <a:pt x="16" y="2"/>
                  </a:lnTo>
                  <a:lnTo>
                    <a:pt x="22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2" y="14"/>
                  </a:lnTo>
                  <a:lnTo>
                    <a:pt x="54" y="22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0" y="12"/>
                  </a:lnTo>
                  <a:lnTo>
                    <a:pt x="14" y="16"/>
                  </a:lnTo>
                  <a:lnTo>
                    <a:pt x="14" y="16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20" y="64"/>
                  </a:lnTo>
                  <a:lnTo>
                    <a:pt x="28" y="64"/>
                  </a:lnTo>
                  <a:lnTo>
                    <a:pt x="28" y="64"/>
                  </a:lnTo>
                  <a:lnTo>
                    <a:pt x="32" y="64"/>
                  </a:lnTo>
                  <a:lnTo>
                    <a:pt x="36" y="62"/>
                  </a:lnTo>
                  <a:lnTo>
                    <a:pt x="36" y="62"/>
                  </a:lnTo>
                  <a:lnTo>
                    <a:pt x="40" y="58"/>
                  </a:lnTo>
                  <a:lnTo>
                    <a:pt x="42" y="54"/>
                  </a:lnTo>
                  <a:lnTo>
                    <a:pt x="42" y="54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9" name="Freeform 27"/>
            <p:cNvSpPr>
              <a:spLocks/>
            </p:cNvSpPr>
            <p:nvPr/>
          </p:nvSpPr>
          <p:spPr bwMode="auto">
            <a:xfrm>
              <a:off x="8797925" y="4298950"/>
              <a:ext cx="88900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56" y="32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56" y="64"/>
                </a:cxn>
                <a:cxn ang="0">
                  <a:pos x="56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0" y="76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12" y="10"/>
                  </a:lnTo>
                  <a:lnTo>
                    <a:pt x="12" y="32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4"/>
                  </a:lnTo>
                  <a:lnTo>
                    <a:pt x="56" y="64"/>
                  </a:lnTo>
                  <a:lnTo>
                    <a:pt x="56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0" name="Freeform 28"/>
            <p:cNvSpPr>
              <a:spLocks/>
            </p:cNvSpPr>
            <p:nvPr/>
          </p:nvSpPr>
          <p:spPr bwMode="auto">
            <a:xfrm>
              <a:off x="8909050" y="4298950"/>
              <a:ext cx="85725" cy="120650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0"/>
                </a:cxn>
                <a:cxn ang="0">
                  <a:pos x="32" y="10"/>
                </a:cxn>
                <a:cxn ang="0">
                  <a:pos x="32" y="76"/>
                </a:cxn>
                <a:cxn ang="0">
                  <a:pos x="22" y="76"/>
                </a:cxn>
              </a:cxnLst>
              <a:rect l="0" t="0" r="r" b="b"/>
              <a:pathLst>
                <a:path w="54" h="76">
                  <a:moveTo>
                    <a:pt x="22" y="76"/>
                  </a:moveTo>
                  <a:lnTo>
                    <a:pt x="22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10"/>
                  </a:lnTo>
                  <a:lnTo>
                    <a:pt x="32" y="10"/>
                  </a:lnTo>
                  <a:lnTo>
                    <a:pt x="32" y="76"/>
                  </a:lnTo>
                  <a:lnTo>
                    <a:pt x="2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1" name="Freeform 29"/>
            <p:cNvSpPr>
              <a:spLocks noEditPoints="1"/>
            </p:cNvSpPr>
            <p:nvPr/>
          </p:nvSpPr>
          <p:spPr bwMode="auto">
            <a:xfrm>
              <a:off x="9042400" y="4298950"/>
              <a:ext cx="85725" cy="120650"/>
            </a:xfrm>
            <a:custGeom>
              <a:avLst/>
              <a:gdLst/>
              <a:ahLst/>
              <a:cxnLst>
                <a:cxn ang="0">
                  <a:pos x="12" y="64"/>
                </a:cxn>
                <a:cxn ang="0">
                  <a:pos x="26" y="64"/>
                </a:cxn>
                <a:cxn ang="0">
                  <a:pos x="26" y="64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2" y="60"/>
                </a:cxn>
                <a:cxn ang="0">
                  <a:pos x="42" y="60"/>
                </a:cxn>
                <a:cxn ang="0">
                  <a:pos x="44" y="58"/>
                </a:cxn>
                <a:cxn ang="0">
                  <a:pos x="44" y="54"/>
                </a:cxn>
                <a:cxn ang="0">
                  <a:pos x="44" y="54"/>
                </a:cxn>
                <a:cxn ang="0">
                  <a:pos x="42" y="50"/>
                </a:cxn>
                <a:cxn ang="0">
                  <a:pos x="40" y="46"/>
                </a:cxn>
                <a:cxn ang="0">
                  <a:pos x="40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30" y="32"/>
                </a:cxn>
                <a:cxn ang="0">
                  <a:pos x="30" y="32"/>
                </a:cxn>
                <a:cxn ang="0">
                  <a:pos x="40" y="34"/>
                </a:cxn>
                <a:cxn ang="0">
                  <a:pos x="48" y="38"/>
                </a:cxn>
                <a:cxn ang="0">
                  <a:pos x="48" y="38"/>
                </a:cxn>
                <a:cxn ang="0">
                  <a:pos x="54" y="46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4" y="62"/>
                </a:cxn>
                <a:cxn ang="0">
                  <a:pos x="52" y="66"/>
                </a:cxn>
                <a:cxn ang="0">
                  <a:pos x="52" y="66"/>
                </a:cxn>
                <a:cxn ang="0">
                  <a:pos x="48" y="72"/>
                </a:cxn>
                <a:cxn ang="0">
                  <a:pos x="44" y="74"/>
                </a:cxn>
                <a:cxn ang="0">
                  <a:pos x="44" y="74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2" y="64"/>
                  </a:moveTo>
                  <a:lnTo>
                    <a:pt x="26" y="64"/>
                  </a:lnTo>
                  <a:lnTo>
                    <a:pt x="26" y="6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2" y="60"/>
                  </a:lnTo>
                  <a:lnTo>
                    <a:pt x="42" y="60"/>
                  </a:lnTo>
                  <a:lnTo>
                    <a:pt x="44" y="58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2" y="50"/>
                  </a:lnTo>
                  <a:lnTo>
                    <a:pt x="40" y="46"/>
                  </a:lnTo>
                  <a:lnTo>
                    <a:pt x="40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2" y="44"/>
                  </a:lnTo>
                  <a:lnTo>
                    <a:pt x="12" y="64"/>
                  </a:lnTo>
                  <a:close/>
                  <a:moveTo>
                    <a:pt x="0" y="0"/>
                  </a:moveTo>
                  <a:lnTo>
                    <a:pt x="12" y="0"/>
                  </a:lnTo>
                  <a:lnTo>
                    <a:pt x="12" y="32"/>
                  </a:lnTo>
                  <a:lnTo>
                    <a:pt x="30" y="32"/>
                  </a:lnTo>
                  <a:lnTo>
                    <a:pt x="30" y="32"/>
                  </a:lnTo>
                  <a:lnTo>
                    <a:pt x="40" y="34"/>
                  </a:lnTo>
                  <a:lnTo>
                    <a:pt x="48" y="38"/>
                  </a:lnTo>
                  <a:lnTo>
                    <a:pt x="48" y="38"/>
                  </a:lnTo>
                  <a:lnTo>
                    <a:pt x="54" y="46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4" y="62"/>
                  </a:lnTo>
                  <a:lnTo>
                    <a:pt x="52" y="66"/>
                  </a:lnTo>
                  <a:lnTo>
                    <a:pt x="52" y="66"/>
                  </a:lnTo>
                  <a:lnTo>
                    <a:pt x="48" y="72"/>
                  </a:lnTo>
                  <a:lnTo>
                    <a:pt x="44" y="74"/>
                  </a:lnTo>
                  <a:lnTo>
                    <a:pt x="44" y="74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2" name="Freeform 30"/>
            <p:cNvSpPr>
              <a:spLocks/>
            </p:cNvSpPr>
            <p:nvPr/>
          </p:nvSpPr>
          <p:spPr bwMode="auto">
            <a:xfrm>
              <a:off x="9239250" y="4298950"/>
              <a:ext cx="10477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4"/>
                </a:cxn>
                <a:cxn ang="0">
                  <a:pos x="44" y="64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64"/>
                </a:cxn>
                <a:cxn ang="0">
                  <a:pos x="66" y="64"/>
                </a:cxn>
                <a:cxn ang="0">
                  <a:pos x="66" y="98"/>
                </a:cxn>
                <a:cxn ang="0">
                  <a:pos x="54" y="98"/>
                </a:cxn>
                <a:cxn ang="0">
                  <a:pos x="54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66" h="98">
                  <a:moveTo>
                    <a:pt x="0" y="0"/>
                  </a:moveTo>
                  <a:lnTo>
                    <a:pt x="12" y="0"/>
                  </a:lnTo>
                  <a:lnTo>
                    <a:pt x="12" y="64"/>
                  </a:lnTo>
                  <a:lnTo>
                    <a:pt x="44" y="6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64"/>
                  </a:lnTo>
                  <a:lnTo>
                    <a:pt x="66" y="64"/>
                  </a:lnTo>
                  <a:lnTo>
                    <a:pt x="66" y="98"/>
                  </a:lnTo>
                  <a:lnTo>
                    <a:pt x="54" y="98"/>
                  </a:lnTo>
                  <a:lnTo>
                    <a:pt x="54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3" name="Freeform 31"/>
            <p:cNvSpPr>
              <a:spLocks/>
            </p:cNvSpPr>
            <p:nvPr/>
          </p:nvSpPr>
          <p:spPr bwMode="auto">
            <a:xfrm>
              <a:off x="9375775" y="4298950"/>
              <a:ext cx="88900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12" y="10"/>
                </a:cxn>
                <a:cxn ang="0">
                  <a:pos x="12" y="32"/>
                </a:cxn>
                <a:cxn ang="0">
                  <a:pos x="56" y="32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4"/>
                </a:cxn>
                <a:cxn ang="0">
                  <a:pos x="56" y="64"/>
                </a:cxn>
                <a:cxn ang="0">
                  <a:pos x="56" y="76"/>
                </a:cxn>
                <a:cxn ang="0">
                  <a:pos x="0" y="76"/>
                </a:cxn>
              </a:cxnLst>
              <a:rect l="0" t="0" r="r" b="b"/>
              <a:pathLst>
                <a:path w="56" h="76">
                  <a:moveTo>
                    <a:pt x="0" y="76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12" y="10"/>
                  </a:lnTo>
                  <a:lnTo>
                    <a:pt x="12" y="32"/>
                  </a:lnTo>
                  <a:lnTo>
                    <a:pt x="56" y="32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4"/>
                  </a:lnTo>
                  <a:lnTo>
                    <a:pt x="56" y="64"/>
                  </a:lnTo>
                  <a:lnTo>
                    <a:pt x="56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4" name="Freeform 32"/>
            <p:cNvSpPr>
              <a:spLocks/>
            </p:cNvSpPr>
            <p:nvPr/>
          </p:nvSpPr>
          <p:spPr bwMode="auto">
            <a:xfrm>
              <a:off x="9502775" y="4298950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2"/>
                </a:cxn>
                <a:cxn ang="0">
                  <a:pos x="44" y="32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2"/>
                  </a:lnTo>
                  <a:lnTo>
                    <a:pt x="44" y="32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33"/>
            <p:cNvSpPr>
              <a:spLocks/>
            </p:cNvSpPr>
            <p:nvPr/>
          </p:nvSpPr>
          <p:spPr bwMode="auto">
            <a:xfrm>
              <a:off x="9620250" y="4298950"/>
              <a:ext cx="88900" cy="120650"/>
            </a:xfrm>
            <a:custGeom>
              <a:avLst/>
              <a:gdLst/>
              <a:ahLst/>
              <a:cxnLst>
                <a:cxn ang="0">
                  <a:pos x="22" y="76"/>
                </a:cxn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0"/>
                </a:cxn>
                <a:cxn ang="0">
                  <a:pos x="34" y="10"/>
                </a:cxn>
                <a:cxn ang="0">
                  <a:pos x="34" y="76"/>
                </a:cxn>
                <a:cxn ang="0">
                  <a:pos x="22" y="76"/>
                </a:cxn>
              </a:cxnLst>
              <a:rect l="0" t="0" r="r" b="b"/>
              <a:pathLst>
                <a:path w="56" h="76">
                  <a:moveTo>
                    <a:pt x="22" y="76"/>
                  </a:moveTo>
                  <a:lnTo>
                    <a:pt x="22" y="10"/>
                  </a:lnTo>
                  <a:lnTo>
                    <a:pt x="0" y="10"/>
                  </a:lnTo>
                  <a:lnTo>
                    <a:pt x="0" y="0"/>
                  </a:lnTo>
                  <a:lnTo>
                    <a:pt x="56" y="0"/>
                  </a:lnTo>
                  <a:lnTo>
                    <a:pt x="56" y="10"/>
                  </a:lnTo>
                  <a:lnTo>
                    <a:pt x="34" y="10"/>
                  </a:lnTo>
                  <a:lnTo>
                    <a:pt x="34" y="76"/>
                  </a:lnTo>
                  <a:lnTo>
                    <a:pt x="2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34"/>
            <p:cNvSpPr>
              <a:spLocks noEditPoints="1"/>
            </p:cNvSpPr>
            <p:nvPr/>
          </p:nvSpPr>
          <p:spPr bwMode="auto">
            <a:xfrm>
              <a:off x="9756775" y="4298950"/>
              <a:ext cx="85725" cy="120650"/>
            </a:xfrm>
            <a:custGeom>
              <a:avLst/>
              <a:gdLst/>
              <a:ahLst/>
              <a:cxnLst>
                <a:cxn ang="0">
                  <a:pos x="10" y="10"/>
                </a:cxn>
                <a:cxn ang="0">
                  <a:pos x="10" y="32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0" y="28"/>
                </a:cxn>
                <a:cxn ang="0">
                  <a:pos x="40" y="28"/>
                </a:cxn>
                <a:cxn ang="0">
                  <a:pos x="42" y="24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40" y="14"/>
                </a:cxn>
                <a:cxn ang="0">
                  <a:pos x="38" y="12"/>
                </a:cxn>
                <a:cxn ang="0">
                  <a:pos x="32" y="10"/>
                </a:cxn>
                <a:cxn ang="0">
                  <a:pos x="32" y="10"/>
                </a:cxn>
                <a:cxn ang="0">
                  <a:pos x="20" y="10"/>
                </a:cxn>
                <a:cxn ang="0">
                  <a:pos x="10" y="10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0"/>
                </a:cxn>
                <a:cxn ang="0">
                  <a:pos x="40" y="0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4" y="38"/>
                </a:cxn>
                <a:cxn ang="0">
                  <a:pos x="44" y="38"/>
                </a:cxn>
                <a:cxn ang="0">
                  <a:pos x="36" y="42"/>
                </a:cxn>
                <a:cxn ang="0">
                  <a:pos x="36" y="42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0" y="10"/>
                  </a:moveTo>
                  <a:lnTo>
                    <a:pt x="10" y="32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4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0" y="10"/>
                  </a:lnTo>
                  <a:lnTo>
                    <a:pt x="10" y="10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0"/>
                  </a:lnTo>
                  <a:lnTo>
                    <a:pt x="40" y="0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36" y="42"/>
                  </a:lnTo>
                  <a:lnTo>
                    <a:pt x="36" y="42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35"/>
            <p:cNvSpPr>
              <a:spLocks noEditPoints="1"/>
            </p:cNvSpPr>
            <p:nvPr/>
          </p:nvSpPr>
          <p:spPr bwMode="auto">
            <a:xfrm>
              <a:off x="9880600" y="4298950"/>
              <a:ext cx="104775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0"/>
                </a:cxn>
                <a:cxn ang="0">
                  <a:pos x="32" y="64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4"/>
                </a:cxn>
                <a:cxn ang="0">
                  <a:pos x="32" y="10"/>
                </a:cxn>
                <a:cxn ang="0">
                  <a:pos x="22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2" y="20"/>
                </a:cxn>
                <a:cxn ang="0">
                  <a:pos x="10" y="10"/>
                </a:cxn>
                <a:cxn ang="0">
                  <a:pos x="18" y="2"/>
                </a:cxn>
                <a:cxn ang="0">
                  <a:pos x="24" y="0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20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6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0"/>
                  </a:lnTo>
                  <a:lnTo>
                    <a:pt x="22" y="64"/>
                  </a:lnTo>
                  <a:lnTo>
                    <a:pt x="32" y="64"/>
                  </a:lnTo>
                  <a:lnTo>
                    <a:pt x="32" y="64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4"/>
                  </a:lnTo>
                  <a:lnTo>
                    <a:pt x="44" y="12"/>
                  </a:lnTo>
                  <a:lnTo>
                    <a:pt x="32" y="10"/>
                  </a:lnTo>
                  <a:lnTo>
                    <a:pt x="32" y="10"/>
                  </a:lnTo>
                  <a:lnTo>
                    <a:pt x="22" y="12"/>
                  </a:lnTo>
                  <a:lnTo>
                    <a:pt x="18" y="14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2"/>
                  </a:lnTo>
                  <a:lnTo>
                    <a:pt x="18" y="2"/>
                  </a:lnTo>
                  <a:lnTo>
                    <a:pt x="24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2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6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36"/>
            <p:cNvSpPr>
              <a:spLocks noEditPoints="1"/>
            </p:cNvSpPr>
            <p:nvPr/>
          </p:nvSpPr>
          <p:spPr bwMode="auto">
            <a:xfrm>
              <a:off x="10026650" y="4298950"/>
              <a:ext cx="85725" cy="120650"/>
            </a:xfrm>
            <a:custGeom>
              <a:avLst/>
              <a:gdLst/>
              <a:ahLst/>
              <a:cxnLst>
                <a:cxn ang="0">
                  <a:pos x="10" y="64"/>
                </a:cxn>
                <a:cxn ang="0">
                  <a:pos x="24" y="64"/>
                </a:cxn>
                <a:cxn ang="0">
                  <a:pos x="34" y="64"/>
                </a:cxn>
                <a:cxn ang="0">
                  <a:pos x="40" y="62"/>
                </a:cxn>
                <a:cxn ang="0">
                  <a:pos x="42" y="54"/>
                </a:cxn>
                <a:cxn ang="0">
                  <a:pos x="42" y="48"/>
                </a:cxn>
                <a:cxn ang="0">
                  <a:pos x="36" y="44"/>
                </a:cxn>
                <a:cxn ang="0">
                  <a:pos x="22" y="44"/>
                </a:cxn>
                <a:cxn ang="0">
                  <a:pos x="10" y="10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0"/>
                </a:cxn>
                <a:cxn ang="0">
                  <a:pos x="40" y="28"/>
                </a:cxn>
                <a:cxn ang="0">
                  <a:pos x="42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0"/>
                </a:cxn>
                <a:cxn ang="0">
                  <a:pos x="20" y="10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38" y="0"/>
                </a:cxn>
                <a:cxn ang="0">
                  <a:pos x="46" y="4"/>
                </a:cxn>
                <a:cxn ang="0">
                  <a:pos x="52" y="10"/>
                </a:cxn>
                <a:cxn ang="0">
                  <a:pos x="54" y="20"/>
                </a:cxn>
                <a:cxn ang="0">
                  <a:pos x="52" y="24"/>
                </a:cxn>
                <a:cxn ang="0">
                  <a:pos x="50" y="30"/>
                </a:cxn>
                <a:cxn ang="0">
                  <a:pos x="44" y="36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4"/>
                </a:cxn>
                <a:cxn ang="0">
                  <a:pos x="52" y="64"/>
                </a:cxn>
                <a:cxn ang="0">
                  <a:pos x="50" y="68"/>
                </a:cxn>
                <a:cxn ang="0">
                  <a:pos x="46" y="72"/>
                </a:cxn>
                <a:cxn ang="0">
                  <a:pos x="36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4"/>
                  </a:lnTo>
                  <a:lnTo>
                    <a:pt x="24" y="64"/>
                  </a:lnTo>
                  <a:lnTo>
                    <a:pt x="24" y="64"/>
                  </a:lnTo>
                  <a:lnTo>
                    <a:pt x="34" y="64"/>
                  </a:lnTo>
                  <a:lnTo>
                    <a:pt x="34" y="64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22" y="44"/>
                  </a:lnTo>
                  <a:lnTo>
                    <a:pt x="10" y="44"/>
                  </a:lnTo>
                  <a:close/>
                  <a:moveTo>
                    <a:pt x="10" y="10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0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42" y="26"/>
                  </a:lnTo>
                  <a:lnTo>
                    <a:pt x="42" y="22"/>
                  </a:lnTo>
                  <a:lnTo>
                    <a:pt x="42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0"/>
                  </a:lnTo>
                  <a:lnTo>
                    <a:pt x="34" y="10"/>
                  </a:lnTo>
                  <a:lnTo>
                    <a:pt x="20" y="10"/>
                  </a:lnTo>
                  <a:lnTo>
                    <a:pt x="10" y="10"/>
                  </a:lnTo>
                  <a:close/>
                  <a:moveTo>
                    <a:pt x="0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54" y="14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2" y="24"/>
                  </a:lnTo>
                  <a:lnTo>
                    <a:pt x="50" y="30"/>
                  </a:lnTo>
                  <a:lnTo>
                    <a:pt x="50" y="30"/>
                  </a:lnTo>
                  <a:lnTo>
                    <a:pt x="48" y="34"/>
                  </a:lnTo>
                  <a:lnTo>
                    <a:pt x="44" y="36"/>
                  </a:lnTo>
                  <a:lnTo>
                    <a:pt x="44" y="36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2" y="48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6" y="76"/>
                  </a:lnTo>
                  <a:lnTo>
                    <a:pt x="36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37"/>
            <p:cNvSpPr>
              <a:spLocks noEditPoints="1"/>
            </p:cNvSpPr>
            <p:nvPr/>
          </p:nvSpPr>
          <p:spPr bwMode="auto">
            <a:xfrm>
              <a:off x="7134225" y="4524375"/>
              <a:ext cx="104775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20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38"/>
            <p:cNvSpPr>
              <a:spLocks noEditPoints="1"/>
            </p:cNvSpPr>
            <p:nvPr/>
          </p:nvSpPr>
          <p:spPr bwMode="auto">
            <a:xfrm>
              <a:off x="7280275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6" y="66"/>
                </a:cxn>
                <a:cxn ang="0">
                  <a:pos x="26" y="66"/>
                </a:cxn>
                <a:cxn ang="0">
                  <a:pos x="36" y="64"/>
                </a:cxn>
                <a:cxn ang="0">
                  <a:pos x="36" y="64"/>
                </a:cxn>
                <a:cxn ang="0">
                  <a:pos x="40" y="62"/>
                </a:cxn>
                <a:cxn ang="0">
                  <a:pos x="40" y="62"/>
                </a:cxn>
                <a:cxn ang="0">
                  <a:pos x="42" y="58"/>
                </a:cxn>
                <a:cxn ang="0">
                  <a:pos x="42" y="54"/>
                </a:cxn>
                <a:cxn ang="0">
                  <a:pos x="42" y="54"/>
                </a:cxn>
                <a:cxn ang="0">
                  <a:pos x="42" y="50"/>
                </a:cxn>
                <a:cxn ang="0">
                  <a:pos x="38" y="46"/>
                </a:cxn>
                <a:cxn ang="0">
                  <a:pos x="38" y="46"/>
                </a:cxn>
                <a:cxn ang="0">
                  <a:pos x="34" y="44"/>
                </a:cxn>
                <a:cxn ang="0">
                  <a:pos x="26" y="44"/>
                </a:cxn>
                <a:cxn ang="0">
                  <a:pos x="10" y="44"/>
                </a:cxn>
                <a:cxn ang="0">
                  <a:pos x="10" y="66"/>
                </a:cxn>
                <a:cxn ang="0">
                  <a:pos x="0" y="0"/>
                </a:cxn>
                <a:cxn ang="0">
                  <a:pos x="42" y="0"/>
                </a:cxn>
                <a:cxn ang="0">
                  <a:pos x="42" y="12"/>
                </a:cxn>
                <a:cxn ang="0">
                  <a:pos x="10" y="12"/>
                </a:cxn>
                <a:cxn ang="0">
                  <a:pos x="10" y="32"/>
                </a:cxn>
                <a:cxn ang="0">
                  <a:pos x="28" y="32"/>
                </a:cxn>
                <a:cxn ang="0">
                  <a:pos x="28" y="32"/>
                </a:cxn>
                <a:cxn ang="0">
                  <a:pos x="36" y="34"/>
                </a:cxn>
                <a:cxn ang="0">
                  <a:pos x="42" y="36"/>
                </a:cxn>
                <a:cxn ang="0">
                  <a:pos x="42" y="36"/>
                </a:cxn>
                <a:cxn ang="0">
                  <a:pos x="46" y="38"/>
                </a:cxn>
                <a:cxn ang="0">
                  <a:pos x="50" y="42"/>
                </a:cxn>
                <a:cxn ang="0">
                  <a:pos x="50" y="42"/>
                </a:cxn>
                <a:cxn ang="0">
                  <a:pos x="52" y="48"/>
                </a:cxn>
                <a:cxn ang="0">
                  <a:pos x="54" y="54"/>
                </a:cxn>
                <a:cxn ang="0">
                  <a:pos x="54" y="54"/>
                </a:cxn>
                <a:cxn ang="0">
                  <a:pos x="52" y="62"/>
                </a:cxn>
                <a:cxn ang="0">
                  <a:pos x="50" y="68"/>
                </a:cxn>
                <a:cxn ang="0">
                  <a:pos x="50" y="68"/>
                </a:cxn>
                <a:cxn ang="0">
                  <a:pos x="46" y="72"/>
                </a:cxn>
                <a:cxn ang="0">
                  <a:pos x="42" y="74"/>
                </a:cxn>
                <a:cxn ang="0">
                  <a:pos x="42" y="74"/>
                </a:cxn>
                <a:cxn ang="0">
                  <a:pos x="38" y="76"/>
                </a:cxn>
                <a:cxn ang="0">
                  <a:pos x="3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66"/>
                  </a:moveTo>
                  <a:lnTo>
                    <a:pt x="26" y="66"/>
                  </a:lnTo>
                  <a:lnTo>
                    <a:pt x="26" y="66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2" y="54"/>
                  </a:lnTo>
                  <a:lnTo>
                    <a:pt x="42" y="54"/>
                  </a:lnTo>
                  <a:lnTo>
                    <a:pt x="42" y="50"/>
                  </a:lnTo>
                  <a:lnTo>
                    <a:pt x="38" y="46"/>
                  </a:lnTo>
                  <a:lnTo>
                    <a:pt x="38" y="46"/>
                  </a:lnTo>
                  <a:lnTo>
                    <a:pt x="34" y="44"/>
                  </a:lnTo>
                  <a:lnTo>
                    <a:pt x="26" y="44"/>
                  </a:lnTo>
                  <a:lnTo>
                    <a:pt x="10" y="44"/>
                  </a:lnTo>
                  <a:lnTo>
                    <a:pt x="10" y="66"/>
                  </a:lnTo>
                  <a:close/>
                  <a:moveTo>
                    <a:pt x="0" y="0"/>
                  </a:moveTo>
                  <a:lnTo>
                    <a:pt x="42" y="0"/>
                  </a:lnTo>
                  <a:lnTo>
                    <a:pt x="42" y="12"/>
                  </a:lnTo>
                  <a:lnTo>
                    <a:pt x="10" y="12"/>
                  </a:lnTo>
                  <a:lnTo>
                    <a:pt x="10" y="32"/>
                  </a:lnTo>
                  <a:lnTo>
                    <a:pt x="28" y="32"/>
                  </a:lnTo>
                  <a:lnTo>
                    <a:pt x="28" y="32"/>
                  </a:lnTo>
                  <a:lnTo>
                    <a:pt x="36" y="34"/>
                  </a:lnTo>
                  <a:lnTo>
                    <a:pt x="42" y="36"/>
                  </a:lnTo>
                  <a:lnTo>
                    <a:pt x="42" y="36"/>
                  </a:lnTo>
                  <a:lnTo>
                    <a:pt x="46" y="38"/>
                  </a:lnTo>
                  <a:lnTo>
                    <a:pt x="50" y="42"/>
                  </a:lnTo>
                  <a:lnTo>
                    <a:pt x="50" y="42"/>
                  </a:lnTo>
                  <a:lnTo>
                    <a:pt x="52" y="48"/>
                  </a:lnTo>
                  <a:lnTo>
                    <a:pt x="54" y="54"/>
                  </a:lnTo>
                  <a:lnTo>
                    <a:pt x="54" y="54"/>
                  </a:lnTo>
                  <a:lnTo>
                    <a:pt x="52" y="62"/>
                  </a:lnTo>
                  <a:lnTo>
                    <a:pt x="50" y="68"/>
                  </a:lnTo>
                  <a:lnTo>
                    <a:pt x="50" y="68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Freeform 39"/>
            <p:cNvSpPr>
              <a:spLocks noEditPoints="1"/>
            </p:cNvSpPr>
            <p:nvPr/>
          </p:nvSpPr>
          <p:spPr bwMode="auto">
            <a:xfrm>
              <a:off x="7413625" y="4524375"/>
              <a:ext cx="85725" cy="120650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2" y="12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2" y="12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2" y="12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40"/>
            <p:cNvSpPr>
              <a:spLocks noEditPoints="1"/>
            </p:cNvSpPr>
            <p:nvPr/>
          </p:nvSpPr>
          <p:spPr bwMode="auto">
            <a:xfrm>
              <a:off x="7508875" y="4524375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6" y="54"/>
                </a:cxn>
                <a:cxn ang="0">
                  <a:pos x="20" y="54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6" y="54"/>
                  </a:lnTo>
                  <a:lnTo>
                    <a:pt x="20" y="54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Freeform 41"/>
            <p:cNvSpPr>
              <a:spLocks/>
            </p:cNvSpPr>
            <p:nvPr/>
          </p:nvSpPr>
          <p:spPr bwMode="auto">
            <a:xfrm>
              <a:off x="7661275" y="4524375"/>
              <a:ext cx="69850" cy="120650"/>
            </a:xfrm>
            <a:custGeom>
              <a:avLst/>
              <a:gdLst/>
              <a:ahLst/>
              <a:cxnLst>
                <a:cxn ang="0">
                  <a:pos x="0" y="22"/>
                </a:cxn>
                <a:cxn ang="0">
                  <a:pos x="2" y="12"/>
                </a:cxn>
                <a:cxn ang="0">
                  <a:pos x="14" y="2"/>
                </a:cxn>
                <a:cxn ang="0">
                  <a:pos x="22" y="0"/>
                </a:cxn>
                <a:cxn ang="0">
                  <a:pos x="38" y="6"/>
                </a:cxn>
                <a:cxn ang="0">
                  <a:pos x="42" y="12"/>
                </a:cxn>
                <a:cxn ang="0">
                  <a:pos x="44" y="20"/>
                </a:cxn>
                <a:cxn ang="0">
                  <a:pos x="40" y="28"/>
                </a:cxn>
                <a:cxn ang="0">
                  <a:pos x="36" y="32"/>
                </a:cxn>
                <a:cxn ang="0">
                  <a:pos x="30" y="36"/>
                </a:cxn>
                <a:cxn ang="0">
                  <a:pos x="40" y="44"/>
                </a:cxn>
                <a:cxn ang="0">
                  <a:pos x="42" y="48"/>
                </a:cxn>
                <a:cxn ang="0">
                  <a:pos x="44" y="54"/>
                </a:cxn>
                <a:cxn ang="0">
                  <a:pos x="38" y="70"/>
                </a:cxn>
                <a:cxn ang="0">
                  <a:pos x="32" y="74"/>
                </a:cxn>
                <a:cxn ang="0">
                  <a:pos x="22" y="76"/>
                </a:cxn>
                <a:cxn ang="0">
                  <a:pos x="8" y="72"/>
                </a:cxn>
                <a:cxn ang="0">
                  <a:pos x="4" y="66"/>
                </a:cxn>
                <a:cxn ang="0">
                  <a:pos x="12" y="54"/>
                </a:cxn>
                <a:cxn ang="0">
                  <a:pos x="12" y="60"/>
                </a:cxn>
                <a:cxn ang="0">
                  <a:pos x="16" y="64"/>
                </a:cxn>
                <a:cxn ang="0">
                  <a:pos x="22" y="66"/>
                </a:cxn>
                <a:cxn ang="0">
                  <a:pos x="30" y="62"/>
                </a:cxn>
                <a:cxn ang="0">
                  <a:pos x="32" y="58"/>
                </a:cxn>
                <a:cxn ang="0">
                  <a:pos x="32" y="54"/>
                </a:cxn>
                <a:cxn ang="0">
                  <a:pos x="30" y="46"/>
                </a:cxn>
                <a:cxn ang="0">
                  <a:pos x="28" y="44"/>
                </a:cxn>
                <a:cxn ang="0">
                  <a:pos x="22" y="44"/>
                </a:cxn>
                <a:cxn ang="0">
                  <a:pos x="24" y="32"/>
                </a:cxn>
                <a:cxn ang="0">
                  <a:pos x="28" y="32"/>
                </a:cxn>
                <a:cxn ang="0">
                  <a:pos x="30" y="30"/>
                </a:cxn>
                <a:cxn ang="0">
                  <a:pos x="32" y="22"/>
                </a:cxn>
                <a:cxn ang="0">
                  <a:pos x="32" y="18"/>
                </a:cxn>
                <a:cxn ang="0">
                  <a:pos x="30" y="14"/>
                </a:cxn>
                <a:cxn ang="0">
                  <a:pos x="22" y="12"/>
                </a:cxn>
                <a:cxn ang="0">
                  <a:pos x="18" y="12"/>
                </a:cxn>
                <a:cxn ang="0">
                  <a:pos x="12" y="18"/>
                </a:cxn>
                <a:cxn ang="0">
                  <a:pos x="12" y="22"/>
                </a:cxn>
              </a:cxnLst>
              <a:rect l="0" t="0" r="r" b="b"/>
              <a:pathLst>
                <a:path w="44" h="76">
                  <a:moveTo>
                    <a:pt x="12" y="22"/>
                  </a:moveTo>
                  <a:lnTo>
                    <a:pt x="0" y="22"/>
                  </a:lnTo>
                  <a:lnTo>
                    <a:pt x="0" y="22"/>
                  </a:lnTo>
                  <a:lnTo>
                    <a:pt x="2" y="12"/>
                  </a:lnTo>
                  <a:lnTo>
                    <a:pt x="8" y="6"/>
                  </a:lnTo>
                  <a:lnTo>
                    <a:pt x="14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32" y="2"/>
                  </a:lnTo>
                  <a:lnTo>
                    <a:pt x="38" y="6"/>
                  </a:lnTo>
                  <a:lnTo>
                    <a:pt x="38" y="6"/>
                  </a:lnTo>
                  <a:lnTo>
                    <a:pt x="42" y="12"/>
                  </a:lnTo>
                  <a:lnTo>
                    <a:pt x="44" y="20"/>
                  </a:lnTo>
                  <a:lnTo>
                    <a:pt x="44" y="20"/>
                  </a:lnTo>
                  <a:lnTo>
                    <a:pt x="42" y="24"/>
                  </a:lnTo>
                  <a:lnTo>
                    <a:pt x="40" y="28"/>
                  </a:lnTo>
                  <a:lnTo>
                    <a:pt x="40" y="28"/>
                  </a:lnTo>
                  <a:lnTo>
                    <a:pt x="36" y="32"/>
                  </a:lnTo>
                  <a:lnTo>
                    <a:pt x="30" y="36"/>
                  </a:lnTo>
                  <a:lnTo>
                    <a:pt x="30" y="36"/>
                  </a:lnTo>
                  <a:lnTo>
                    <a:pt x="36" y="40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42" y="48"/>
                  </a:lnTo>
                  <a:lnTo>
                    <a:pt x="44" y="54"/>
                  </a:lnTo>
                  <a:lnTo>
                    <a:pt x="44" y="54"/>
                  </a:lnTo>
                  <a:lnTo>
                    <a:pt x="42" y="64"/>
                  </a:lnTo>
                  <a:lnTo>
                    <a:pt x="38" y="70"/>
                  </a:lnTo>
                  <a:lnTo>
                    <a:pt x="38" y="70"/>
                  </a:lnTo>
                  <a:lnTo>
                    <a:pt x="32" y="74"/>
                  </a:lnTo>
                  <a:lnTo>
                    <a:pt x="22" y="76"/>
                  </a:lnTo>
                  <a:lnTo>
                    <a:pt x="22" y="76"/>
                  </a:lnTo>
                  <a:lnTo>
                    <a:pt x="14" y="76"/>
                  </a:lnTo>
                  <a:lnTo>
                    <a:pt x="8" y="72"/>
                  </a:lnTo>
                  <a:lnTo>
                    <a:pt x="8" y="72"/>
                  </a:lnTo>
                  <a:lnTo>
                    <a:pt x="4" y="66"/>
                  </a:lnTo>
                  <a:lnTo>
                    <a:pt x="0" y="54"/>
                  </a:lnTo>
                  <a:lnTo>
                    <a:pt x="12" y="54"/>
                  </a:lnTo>
                  <a:lnTo>
                    <a:pt x="12" y="54"/>
                  </a:lnTo>
                  <a:lnTo>
                    <a:pt x="12" y="60"/>
                  </a:lnTo>
                  <a:lnTo>
                    <a:pt x="16" y="64"/>
                  </a:lnTo>
                  <a:lnTo>
                    <a:pt x="16" y="64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6" y="64"/>
                  </a:lnTo>
                  <a:lnTo>
                    <a:pt x="30" y="62"/>
                  </a:lnTo>
                  <a:lnTo>
                    <a:pt x="30" y="62"/>
                  </a:lnTo>
                  <a:lnTo>
                    <a:pt x="32" y="58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2" y="50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8" y="44"/>
                  </a:lnTo>
                  <a:lnTo>
                    <a:pt x="24" y="44"/>
                  </a:lnTo>
                  <a:lnTo>
                    <a:pt x="22" y="44"/>
                  </a:lnTo>
                  <a:lnTo>
                    <a:pt x="22" y="32"/>
                  </a:lnTo>
                  <a:lnTo>
                    <a:pt x="24" y="32"/>
                  </a:lnTo>
                  <a:lnTo>
                    <a:pt x="24" y="32"/>
                  </a:lnTo>
                  <a:lnTo>
                    <a:pt x="28" y="32"/>
                  </a:lnTo>
                  <a:lnTo>
                    <a:pt x="30" y="30"/>
                  </a:lnTo>
                  <a:lnTo>
                    <a:pt x="30" y="30"/>
                  </a:lnTo>
                  <a:lnTo>
                    <a:pt x="32" y="26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32" y="18"/>
                  </a:lnTo>
                  <a:lnTo>
                    <a:pt x="30" y="14"/>
                  </a:lnTo>
                  <a:lnTo>
                    <a:pt x="30" y="14"/>
                  </a:lnTo>
                  <a:lnTo>
                    <a:pt x="26" y="12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18" y="12"/>
                  </a:lnTo>
                  <a:lnTo>
                    <a:pt x="16" y="14"/>
                  </a:lnTo>
                  <a:lnTo>
                    <a:pt x="12" y="18"/>
                  </a:lnTo>
                  <a:lnTo>
                    <a:pt x="12" y="22"/>
                  </a:lnTo>
                  <a:lnTo>
                    <a:pt x="12" y="22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4" name="Freeform 42"/>
            <p:cNvSpPr>
              <a:spLocks noEditPoints="1"/>
            </p:cNvSpPr>
            <p:nvPr/>
          </p:nvSpPr>
          <p:spPr bwMode="auto">
            <a:xfrm>
              <a:off x="7778750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4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4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5" name="Freeform 43"/>
            <p:cNvSpPr>
              <a:spLocks noEditPoints="1"/>
            </p:cNvSpPr>
            <p:nvPr/>
          </p:nvSpPr>
          <p:spPr bwMode="auto">
            <a:xfrm>
              <a:off x="7924800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4" y="66"/>
                </a:cxn>
                <a:cxn ang="0">
                  <a:pos x="36" y="66"/>
                </a:cxn>
                <a:cxn ang="0">
                  <a:pos x="40" y="62"/>
                </a:cxn>
                <a:cxn ang="0">
                  <a:pos x="44" y="56"/>
                </a:cxn>
                <a:cxn ang="0">
                  <a:pos x="42" y="48"/>
                </a:cxn>
                <a:cxn ang="0">
                  <a:pos x="36" y="46"/>
                </a:cxn>
                <a:cxn ang="0">
                  <a:pos x="22" y="44"/>
                </a:cxn>
                <a:cxn ang="0">
                  <a:pos x="10" y="12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2"/>
                </a:cxn>
                <a:cxn ang="0">
                  <a:pos x="40" y="30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0" y="0"/>
                </a:cxn>
                <a:cxn ang="0">
                  <a:pos x="26" y="0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2" y="12"/>
                </a:cxn>
                <a:cxn ang="0">
                  <a:pos x="54" y="20"/>
                </a:cxn>
                <a:cxn ang="0">
                  <a:pos x="54" y="26"/>
                </a:cxn>
                <a:cxn ang="0">
                  <a:pos x="52" y="30"/>
                </a:cxn>
                <a:cxn ang="0">
                  <a:pos x="44" y="38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6"/>
                </a:cxn>
                <a:cxn ang="0">
                  <a:pos x="52" y="64"/>
                </a:cxn>
                <a:cxn ang="0">
                  <a:pos x="50" y="70"/>
                </a:cxn>
                <a:cxn ang="0">
                  <a:pos x="46" y="72"/>
                </a:cxn>
                <a:cxn ang="0">
                  <a:pos x="38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22" y="44"/>
                  </a:lnTo>
                  <a:lnTo>
                    <a:pt x="10" y="44"/>
                  </a:lnTo>
                  <a:close/>
                  <a:moveTo>
                    <a:pt x="10" y="12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0"/>
                  </a:moveTo>
                  <a:lnTo>
                    <a:pt x="26" y="0"/>
                  </a:lnTo>
                  <a:lnTo>
                    <a:pt x="26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26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50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6" name="Freeform 44"/>
            <p:cNvSpPr>
              <a:spLocks noEditPoints="1"/>
            </p:cNvSpPr>
            <p:nvPr/>
          </p:nvSpPr>
          <p:spPr bwMode="auto">
            <a:xfrm>
              <a:off x="8032750" y="4524375"/>
              <a:ext cx="120650" cy="120650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6" y="44"/>
                </a:cxn>
                <a:cxn ang="0">
                  <a:pos x="52" y="44"/>
                </a:cxn>
                <a:cxn ang="0">
                  <a:pos x="76" y="76"/>
                </a:cxn>
                <a:cxn ang="0">
                  <a:pos x="66" y="76"/>
                </a:cxn>
                <a:cxn ang="0">
                  <a:pos x="58" y="54"/>
                </a:cxn>
                <a:cxn ang="0">
                  <a:pos x="20" y="54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32" y="0"/>
                </a:cxn>
                <a:cxn ang="0">
                  <a:pos x="46" y="0"/>
                </a:cxn>
                <a:cxn ang="0">
                  <a:pos x="76" y="76"/>
                </a:cxn>
              </a:cxnLst>
              <a:rect l="0" t="0" r="r" b="b"/>
              <a:pathLst>
                <a:path w="76" h="76">
                  <a:moveTo>
                    <a:pt x="52" y="44"/>
                  </a:moveTo>
                  <a:lnTo>
                    <a:pt x="38" y="12"/>
                  </a:lnTo>
                  <a:lnTo>
                    <a:pt x="26" y="44"/>
                  </a:lnTo>
                  <a:lnTo>
                    <a:pt x="52" y="44"/>
                  </a:lnTo>
                  <a:close/>
                  <a:moveTo>
                    <a:pt x="76" y="76"/>
                  </a:moveTo>
                  <a:lnTo>
                    <a:pt x="66" y="76"/>
                  </a:lnTo>
                  <a:lnTo>
                    <a:pt x="58" y="54"/>
                  </a:lnTo>
                  <a:lnTo>
                    <a:pt x="20" y="54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32" y="0"/>
                  </a:lnTo>
                  <a:lnTo>
                    <a:pt x="46" y="0"/>
                  </a:lnTo>
                  <a:lnTo>
                    <a:pt x="76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7" name="Freeform 45"/>
            <p:cNvSpPr>
              <a:spLocks/>
            </p:cNvSpPr>
            <p:nvPr/>
          </p:nvSpPr>
          <p:spPr bwMode="auto">
            <a:xfrm>
              <a:off x="8188325" y="4524375"/>
              <a:ext cx="85725" cy="120650"/>
            </a:xfrm>
            <a:custGeom>
              <a:avLst/>
              <a:gdLst/>
              <a:ahLst/>
              <a:cxnLst>
                <a:cxn ang="0">
                  <a:pos x="0" y="76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2"/>
                </a:cxn>
                <a:cxn ang="0">
                  <a:pos x="42" y="32"/>
                </a:cxn>
                <a:cxn ang="0">
                  <a:pos x="42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10" y="44"/>
                </a:cxn>
                <a:cxn ang="0">
                  <a:pos x="10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0" y="76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32"/>
                  </a:lnTo>
                  <a:lnTo>
                    <a:pt x="42" y="32"/>
                  </a:lnTo>
                  <a:lnTo>
                    <a:pt x="42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lnTo>
                    <a:pt x="42" y="44"/>
                  </a:lnTo>
                  <a:lnTo>
                    <a:pt x="10" y="44"/>
                  </a:lnTo>
                  <a:lnTo>
                    <a:pt x="1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8" name="Freeform 46"/>
            <p:cNvSpPr>
              <a:spLocks/>
            </p:cNvSpPr>
            <p:nvPr/>
          </p:nvSpPr>
          <p:spPr bwMode="auto">
            <a:xfrm>
              <a:off x="8321675" y="4524375"/>
              <a:ext cx="85725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58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18"/>
                </a:cxn>
                <a:cxn ang="0">
                  <a:pos x="12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0" y="0"/>
                  </a:moveTo>
                  <a:lnTo>
                    <a:pt x="12" y="0"/>
                  </a:lnTo>
                  <a:lnTo>
                    <a:pt x="12" y="58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18"/>
                  </a:lnTo>
                  <a:lnTo>
                    <a:pt x="1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9" name="Freeform 47"/>
            <p:cNvSpPr>
              <a:spLocks noEditPoints="1"/>
            </p:cNvSpPr>
            <p:nvPr/>
          </p:nvSpPr>
          <p:spPr bwMode="auto">
            <a:xfrm>
              <a:off x="8458200" y="4524375"/>
              <a:ext cx="85725" cy="120650"/>
            </a:xfrm>
            <a:custGeom>
              <a:avLst/>
              <a:gdLst/>
              <a:ahLst/>
              <a:cxnLst>
                <a:cxn ang="0">
                  <a:pos x="42" y="12"/>
                </a:cxn>
                <a:cxn ang="0">
                  <a:pos x="30" y="12"/>
                </a:cxn>
                <a:cxn ang="0">
                  <a:pos x="30" y="12"/>
                </a:cxn>
                <a:cxn ang="0">
                  <a:pos x="18" y="12"/>
                </a:cxn>
                <a:cxn ang="0">
                  <a:pos x="18" y="12"/>
                </a:cxn>
                <a:cxn ang="0">
                  <a:pos x="12" y="14"/>
                </a:cxn>
                <a:cxn ang="0">
                  <a:pos x="12" y="14"/>
                </a:cxn>
                <a:cxn ang="0">
                  <a:pos x="10" y="18"/>
                </a:cxn>
                <a:cxn ang="0">
                  <a:pos x="10" y="22"/>
                </a:cxn>
                <a:cxn ang="0">
                  <a:pos x="10" y="22"/>
                </a:cxn>
                <a:cxn ang="0">
                  <a:pos x="10" y="26"/>
                </a:cxn>
                <a:cxn ang="0">
                  <a:pos x="12" y="30"/>
                </a:cxn>
                <a:cxn ang="0">
                  <a:pos x="12" y="30"/>
                </a:cxn>
                <a:cxn ang="0">
                  <a:pos x="18" y="32"/>
                </a:cxn>
                <a:cxn ang="0">
                  <a:pos x="18" y="32"/>
                </a:cxn>
                <a:cxn ang="0">
                  <a:pos x="30" y="32"/>
                </a:cxn>
                <a:cxn ang="0">
                  <a:pos x="42" y="32"/>
                </a:cxn>
                <a:cxn ang="0">
                  <a:pos x="42" y="12"/>
                </a:cxn>
                <a:cxn ang="0">
                  <a:pos x="42" y="76"/>
                </a:cxn>
                <a:cxn ang="0">
                  <a:pos x="42" y="44"/>
                </a:cxn>
                <a:cxn ang="0">
                  <a:pos x="40" y="44"/>
                </a:cxn>
                <a:cxn ang="0">
                  <a:pos x="40" y="44"/>
                </a:cxn>
                <a:cxn ang="0">
                  <a:pos x="34" y="44"/>
                </a:cxn>
                <a:cxn ang="0">
                  <a:pos x="30" y="46"/>
                </a:cxn>
                <a:cxn ang="0">
                  <a:pos x="30" y="46"/>
                </a:cxn>
                <a:cxn ang="0">
                  <a:pos x="20" y="58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8" y="62"/>
                </a:cxn>
                <a:cxn ang="0">
                  <a:pos x="8" y="62"/>
                </a:cxn>
                <a:cxn ang="0">
                  <a:pos x="10" y="54"/>
                </a:cxn>
                <a:cxn ang="0">
                  <a:pos x="14" y="48"/>
                </a:cxn>
                <a:cxn ang="0">
                  <a:pos x="14" y="48"/>
                </a:cxn>
                <a:cxn ang="0">
                  <a:pos x="16" y="46"/>
                </a:cxn>
                <a:cxn ang="0">
                  <a:pos x="18" y="42"/>
                </a:cxn>
                <a:cxn ang="0">
                  <a:pos x="18" y="42"/>
                </a:cxn>
                <a:cxn ang="0">
                  <a:pos x="12" y="40"/>
                </a:cxn>
                <a:cxn ang="0">
                  <a:pos x="6" y="34"/>
                </a:cxn>
                <a:cxn ang="0">
                  <a:pos x="6" y="34"/>
                </a:cxn>
                <a:cxn ang="0">
                  <a:pos x="0" y="28"/>
                </a:cxn>
                <a:cxn ang="0">
                  <a:pos x="0" y="22"/>
                </a:cxn>
                <a:cxn ang="0">
                  <a:pos x="0" y="22"/>
                </a:cxn>
                <a:cxn ang="0">
                  <a:pos x="0" y="14"/>
                </a:cxn>
                <a:cxn ang="0">
                  <a:pos x="2" y="10"/>
                </a:cxn>
                <a:cxn ang="0">
                  <a:pos x="2" y="10"/>
                </a:cxn>
                <a:cxn ang="0">
                  <a:pos x="6" y="4"/>
                </a:cxn>
                <a:cxn ang="0">
                  <a:pos x="10" y="2"/>
                </a:cxn>
                <a:cxn ang="0">
                  <a:pos x="10" y="2"/>
                </a:cxn>
                <a:cxn ang="0">
                  <a:pos x="18" y="0"/>
                </a:cxn>
                <a:cxn ang="0">
                  <a:pos x="26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2" y="76"/>
                </a:cxn>
              </a:cxnLst>
              <a:rect l="0" t="0" r="r" b="b"/>
              <a:pathLst>
                <a:path w="54" h="76">
                  <a:moveTo>
                    <a:pt x="42" y="12"/>
                  </a:moveTo>
                  <a:lnTo>
                    <a:pt x="30" y="12"/>
                  </a:lnTo>
                  <a:lnTo>
                    <a:pt x="30" y="12"/>
                  </a:lnTo>
                  <a:lnTo>
                    <a:pt x="18" y="12"/>
                  </a:lnTo>
                  <a:lnTo>
                    <a:pt x="18" y="12"/>
                  </a:lnTo>
                  <a:lnTo>
                    <a:pt x="12" y="14"/>
                  </a:lnTo>
                  <a:lnTo>
                    <a:pt x="12" y="14"/>
                  </a:lnTo>
                  <a:lnTo>
                    <a:pt x="10" y="18"/>
                  </a:lnTo>
                  <a:lnTo>
                    <a:pt x="10" y="22"/>
                  </a:lnTo>
                  <a:lnTo>
                    <a:pt x="10" y="22"/>
                  </a:lnTo>
                  <a:lnTo>
                    <a:pt x="10" y="26"/>
                  </a:lnTo>
                  <a:lnTo>
                    <a:pt x="12" y="30"/>
                  </a:lnTo>
                  <a:lnTo>
                    <a:pt x="12" y="30"/>
                  </a:lnTo>
                  <a:lnTo>
                    <a:pt x="18" y="32"/>
                  </a:lnTo>
                  <a:lnTo>
                    <a:pt x="18" y="32"/>
                  </a:lnTo>
                  <a:lnTo>
                    <a:pt x="30" y="32"/>
                  </a:lnTo>
                  <a:lnTo>
                    <a:pt x="42" y="32"/>
                  </a:lnTo>
                  <a:lnTo>
                    <a:pt x="42" y="12"/>
                  </a:lnTo>
                  <a:close/>
                  <a:moveTo>
                    <a:pt x="42" y="76"/>
                  </a:moveTo>
                  <a:lnTo>
                    <a:pt x="42" y="44"/>
                  </a:lnTo>
                  <a:lnTo>
                    <a:pt x="40" y="44"/>
                  </a:lnTo>
                  <a:lnTo>
                    <a:pt x="40" y="44"/>
                  </a:lnTo>
                  <a:lnTo>
                    <a:pt x="34" y="44"/>
                  </a:lnTo>
                  <a:lnTo>
                    <a:pt x="30" y="46"/>
                  </a:lnTo>
                  <a:lnTo>
                    <a:pt x="30" y="46"/>
                  </a:lnTo>
                  <a:lnTo>
                    <a:pt x="20" y="58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8" y="62"/>
                  </a:lnTo>
                  <a:lnTo>
                    <a:pt x="8" y="62"/>
                  </a:lnTo>
                  <a:lnTo>
                    <a:pt x="10" y="54"/>
                  </a:lnTo>
                  <a:lnTo>
                    <a:pt x="14" y="48"/>
                  </a:lnTo>
                  <a:lnTo>
                    <a:pt x="14" y="48"/>
                  </a:lnTo>
                  <a:lnTo>
                    <a:pt x="16" y="46"/>
                  </a:lnTo>
                  <a:lnTo>
                    <a:pt x="18" y="42"/>
                  </a:lnTo>
                  <a:lnTo>
                    <a:pt x="18" y="42"/>
                  </a:lnTo>
                  <a:lnTo>
                    <a:pt x="12" y="40"/>
                  </a:lnTo>
                  <a:lnTo>
                    <a:pt x="6" y="34"/>
                  </a:lnTo>
                  <a:lnTo>
                    <a:pt x="6" y="34"/>
                  </a:lnTo>
                  <a:lnTo>
                    <a:pt x="0" y="28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14"/>
                  </a:lnTo>
                  <a:lnTo>
                    <a:pt x="2" y="10"/>
                  </a:lnTo>
                  <a:lnTo>
                    <a:pt x="2" y="10"/>
                  </a:lnTo>
                  <a:lnTo>
                    <a:pt x="6" y="4"/>
                  </a:lnTo>
                  <a:lnTo>
                    <a:pt x="10" y="2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26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2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0" name="Freeform 48"/>
            <p:cNvSpPr>
              <a:spLocks/>
            </p:cNvSpPr>
            <p:nvPr/>
          </p:nvSpPr>
          <p:spPr bwMode="auto">
            <a:xfrm>
              <a:off x="8655050" y="4524375"/>
              <a:ext cx="104775" cy="1555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66"/>
                </a:cxn>
                <a:cxn ang="0">
                  <a:pos x="44" y="66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66"/>
                </a:cxn>
                <a:cxn ang="0">
                  <a:pos x="66" y="66"/>
                </a:cxn>
                <a:cxn ang="0">
                  <a:pos x="66" y="98"/>
                </a:cxn>
                <a:cxn ang="0">
                  <a:pos x="54" y="98"/>
                </a:cxn>
                <a:cxn ang="0">
                  <a:pos x="54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66" h="98">
                  <a:moveTo>
                    <a:pt x="0" y="0"/>
                  </a:moveTo>
                  <a:lnTo>
                    <a:pt x="10" y="0"/>
                  </a:lnTo>
                  <a:lnTo>
                    <a:pt x="10" y="66"/>
                  </a:lnTo>
                  <a:lnTo>
                    <a:pt x="44" y="66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66"/>
                  </a:lnTo>
                  <a:lnTo>
                    <a:pt x="66" y="66"/>
                  </a:lnTo>
                  <a:lnTo>
                    <a:pt x="66" y="98"/>
                  </a:lnTo>
                  <a:lnTo>
                    <a:pt x="54" y="98"/>
                  </a:lnTo>
                  <a:lnTo>
                    <a:pt x="54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1" name="Freeform 49"/>
            <p:cNvSpPr>
              <a:spLocks/>
            </p:cNvSpPr>
            <p:nvPr/>
          </p:nvSpPr>
          <p:spPr bwMode="auto">
            <a:xfrm>
              <a:off x="8791575" y="4524375"/>
              <a:ext cx="85725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58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6"/>
                </a:cxn>
                <a:cxn ang="0">
                  <a:pos x="44" y="76"/>
                </a:cxn>
                <a:cxn ang="0">
                  <a:pos x="44" y="18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0" y="0"/>
                  </a:moveTo>
                  <a:lnTo>
                    <a:pt x="10" y="0"/>
                  </a:lnTo>
                  <a:lnTo>
                    <a:pt x="10" y="58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6"/>
                  </a:lnTo>
                  <a:lnTo>
                    <a:pt x="44" y="76"/>
                  </a:lnTo>
                  <a:lnTo>
                    <a:pt x="44" y="18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2" name="Freeform 50"/>
            <p:cNvSpPr>
              <a:spLocks noEditPoints="1"/>
            </p:cNvSpPr>
            <p:nvPr/>
          </p:nvSpPr>
          <p:spPr bwMode="auto">
            <a:xfrm>
              <a:off x="8928100" y="4524375"/>
              <a:ext cx="120650" cy="120650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4"/>
                </a:cxn>
                <a:cxn ang="0">
                  <a:pos x="14" y="26"/>
                </a:cxn>
                <a:cxn ang="0">
                  <a:pos x="10" y="38"/>
                </a:cxn>
                <a:cxn ang="0">
                  <a:pos x="12" y="46"/>
                </a:cxn>
                <a:cxn ang="0">
                  <a:pos x="22" y="54"/>
                </a:cxn>
                <a:cxn ang="0">
                  <a:pos x="32" y="54"/>
                </a:cxn>
                <a:cxn ang="0">
                  <a:pos x="42" y="54"/>
                </a:cxn>
                <a:cxn ang="0">
                  <a:pos x="56" y="52"/>
                </a:cxn>
                <a:cxn ang="0">
                  <a:pos x="62" y="48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58" y="26"/>
                </a:cxn>
                <a:cxn ang="0">
                  <a:pos x="42" y="22"/>
                </a:cxn>
                <a:cxn ang="0">
                  <a:pos x="42" y="66"/>
                </a:cxn>
                <a:cxn ang="0">
                  <a:pos x="32" y="76"/>
                </a:cxn>
                <a:cxn ang="0">
                  <a:pos x="32" y="66"/>
                </a:cxn>
                <a:cxn ang="0">
                  <a:pos x="10" y="60"/>
                </a:cxn>
                <a:cxn ang="0">
                  <a:pos x="6" y="58"/>
                </a:cxn>
                <a:cxn ang="0">
                  <a:pos x="0" y="38"/>
                </a:cxn>
                <a:cxn ang="0">
                  <a:pos x="2" y="28"/>
                </a:cxn>
                <a:cxn ang="0">
                  <a:pos x="6" y="20"/>
                </a:cxn>
                <a:cxn ang="0">
                  <a:pos x="16" y="14"/>
                </a:cxn>
                <a:cxn ang="0">
                  <a:pos x="32" y="0"/>
                </a:cxn>
                <a:cxn ang="0">
                  <a:pos x="42" y="12"/>
                </a:cxn>
                <a:cxn ang="0">
                  <a:pos x="58" y="14"/>
                </a:cxn>
                <a:cxn ang="0">
                  <a:pos x="68" y="20"/>
                </a:cxn>
                <a:cxn ang="0">
                  <a:pos x="74" y="28"/>
                </a:cxn>
                <a:cxn ang="0">
                  <a:pos x="76" y="38"/>
                </a:cxn>
                <a:cxn ang="0">
                  <a:pos x="68" y="58"/>
                </a:cxn>
                <a:cxn ang="0">
                  <a:pos x="64" y="60"/>
                </a:cxn>
                <a:cxn ang="0">
                  <a:pos x="42" y="66"/>
                </a:cxn>
              </a:cxnLst>
              <a:rect l="0" t="0" r="r" b="b"/>
              <a:pathLst>
                <a:path w="76" h="76">
                  <a:moveTo>
                    <a:pt x="32" y="54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4"/>
                  </a:lnTo>
                  <a:lnTo>
                    <a:pt x="14" y="26"/>
                  </a:lnTo>
                  <a:lnTo>
                    <a:pt x="14" y="26"/>
                  </a:lnTo>
                  <a:lnTo>
                    <a:pt x="12" y="32"/>
                  </a:lnTo>
                  <a:lnTo>
                    <a:pt x="10" y="38"/>
                  </a:lnTo>
                  <a:lnTo>
                    <a:pt x="10" y="38"/>
                  </a:lnTo>
                  <a:lnTo>
                    <a:pt x="12" y="46"/>
                  </a:lnTo>
                  <a:lnTo>
                    <a:pt x="16" y="50"/>
                  </a:lnTo>
                  <a:lnTo>
                    <a:pt x="22" y="54"/>
                  </a:lnTo>
                  <a:lnTo>
                    <a:pt x="32" y="54"/>
                  </a:lnTo>
                  <a:lnTo>
                    <a:pt x="32" y="54"/>
                  </a:lnTo>
                  <a:close/>
                  <a:moveTo>
                    <a:pt x="42" y="54"/>
                  </a:moveTo>
                  <a:lnTo>
                    <a:pt x="42" y="54"/>
                  </a:lnTo>
                  <a:lnTo>
                    <a:pt x="56" y="52"/>
                  </a:lnTo>
                  <a:lnTo>
                    <a:pt x="56" y="52"/>
                  </a:lnTo>
                  <a:lnTo>
                    <a:pt x="60" y="50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0"/>
                  </a:lnTo>
                  <a:lnTo>
                    <a:pt x="58" y="26"/>
                  </a:lnTo>
                  <a:lnTo>
                    <a:pt x="52" y="24"/>
                  </a:lnTo>
                  <a:lnTo>
                    <a:pt x="42" y="22"/>
                  </a:lnTo>
                  <a:lnTo>
                    <a:pt x="42" y="54"/>
                  </a:lnTo>
                  <a:close/>
                  <a:moveTo>
                    <a:pt x="42" y="66"/>
                  </a:moveTo>
                  <a:lnTo>
                    <a:pt x="42" y="76"/>
                  </a:lnTo>
                  <a:lnTo>
                    <a:pt x="32" y="76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16" y="64"/>
                  </a:lnTo>
                  <a:lnTo>
                    <a:pt x="10" y="60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8" y="14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4" y="28"/>
                  </a:lnTo>
                  <a:lnTo>
                    <a:pt x="76" y="38"/>
                  </a:lnTo>
                  <a:lnTo>
                    <a:pt x="76" y="38"/>
                  </a:lnTo>
                  <a:lnTo>
                    <a:pt x="74" y="48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64" y="60"/>
                  </a:lnTo>
                  <a:lnTo>
                    <a:pt x="58" y="64"/>
                  </a:lnTo>
                  <a:lnTo>
                    <a:pt x="42" y="66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3" name="Freeform 51"/>
            <p:cNvSpPr>
              <a:spLocks noEditPoints="1"/>
            </p:cNvSpPr>
            <p:nvPr/>
          </p:nvSpPr>
          <p:spPr bwMode="auto">
            <a:xfrm>
              <a:off x="9083675" y="4524375"/>
              <a:ext cx="85725" cy="120650"/>
            </a:xfrm>
            <a:custGeom>
              <a:avLst/>
              <a:gdLst/>
              <a:ahLst/>
              <a:cxnLst>
                <a:cxn ang="0">
                  <a:pos x="12" y="12"/>
                </a:cxn>
                <a:cxn ang="0">
                  <a:pos x="12" y="32"/>
                </a:cxn>
                <a:cxn ang="0">
                  <a:pos x="22" y="32"/>
                </a:cxn>
                <a:cxn ang="0">
                  <a:pos x="22" y="32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4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2" y="12"/>
                </a:cxn>
                <a:cxn ang="0">
                  <a:pos x="0" y="76"/>
                </a:cxn>
                <a:cxn ang="0">
                  <a:pos x="0" y="0"/>
                </a:cxn>
                <a:cxn ang="0">
                  <a:pos x="24" y="0"/>
                </a:cxn>
                <a:cxn ang="0">
                  <a:pos x="24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2"/>
                </a:cxn>
                <a:cxn ang="0">
                  <a:pos x="52" y="32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2"/>
                </a:cxn>
                <a:cxn ang="0">
                  <a:pos x="38" y="42"/>
                </a:cxn>
                <a:cxn ang="0">
                  <a:pos x="22" y="44"/>
                </a:cxn>
                <a:cxn ang="0">
                  <a:pos x="12" y="44"/>
                </a:cxn>
                <a:cxn ang="0">
                  <a:pos x="12" y="76"/>
                </a:cxn>
                <a:cxn ang="0">
                  <a:pos x="0" y="76"/>
                </a:cxn>
              </a:cxnLst>
              <a:rect l="0" t="0" r="r" b="b"/>
              <a:pathLst>
                <a:path w="54" h="76">
                  <a:moveTo>
                    <a:pt x="12" y="12"/>
                  </a:moveTo>
                  <a:lnTo>
                    <a:pt x="12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4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2" y="12"/>
                  </a:lnTo>
                  <a:close/>
                  <a:moveTo>
                    <a:pt x="0" y="76"/>
                  </a:moveTo>
                  <a:lnTo>
                    <a:pt x="0" y="0"/>
                  </a:lnTo>
                  <a:lnTo>
                    <a:pt x="24" y="0"/>
                  </a:lnTo>
                  <a:lnTo>
                    <a:pt x="24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2"/>
                  </a:lnTo>
                  <a:lnTo>
                    <a:pt x="52" y="32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2"/>
                  </a:lnTo>
                  <a:lnTo>
                    <a:pt x="38" y="42"/>
                  </a:lnTo>
                  <a:lnTo>
                    <a:pt x="22" y="44"/>
                  </a:lnTo>
                  <a:lnTo>
                    <a:pt x="12" y="44"/>
                  </a:lnTo>
                  <a:lnTo>
                    <a:pt x="12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4" name="Freeform 52"/>
            <p:cNvSpPr>
              <a:spLocks noEditPoints="1"/>
            </p:cNvSpPr>
            <p:nvPr/>
          </p:nvSpPr>
          <p:spPr bwMode="auto">
            <a:xfrm>
              <a:off x="9207500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4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4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6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6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5" name="Freeform 53"/>
            <p:cNvSpPr>
              <a:spLocks noEditPoints="1"/>
            </p:cNvSpPr>
            <p:nvPr/>
          </p:nvSpPr>
          <p:spPr bwMode="auto">
            <a:xfrm>
              <a:off x="9353550" y="4524375"/>
              <a:ext cx="85725" cy="120650"/>
            </a:xfrm>
            <a:custGeom>
              <a:avLst/>
              <a:gdLst/>
              <a:ahLst/>
              <a:cxnLst>
                <a:cxn ang="0">
                  <a:pos x="10" y="66"/>
                </a:cxn>
                <a:cxn ang="0">
                  <a:pos x="24" y="66"/>
                </a:cxn>
                <a:cxn ang="0">
                  <a:pos x="36" y="66"/>
                </a:cxn>
                <a:cxn ang="0">
                  <a:pos x="40" y="62"/>
                </a:cxn>
                <a:cxn ang="0">
                  <a:pos x="44" y="56"/>
                </a:cxn>
                <a:cxn ang="0">
                  <a:pos x="42" y="48"/>
                </a:cxn>
                <a:cxn ang="0">
                  <a:pos x="36" y="46"/>
                </a:cxn>
                <a:cxn ang="0">
                  <a:pos x="24" y="44"/>
                </a:cxn>
                <a:cxn ang="0">
                  <a:pos x="10" y="12"/>
                </a:cxn>
                <a:cxn ang="0">
                  <a:pos x="22" y="32"/>
                </a:cxn>
                <a:cxn ang="0">
                  <a:pos x="34" y="32"/>
                </a:cxn>
                <a:cxn ang="0">
                  <a:pos x="38" y="32"/>
                </a:cxn>
                <a:cxn ang="0">
                  <a:pos x="40" y="30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4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0" y="0"/>
                </a:cxn>
                <a:cxn ang="0">
                  <a:pos x="28" y="0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2" y="12"/>
                </a:cxn>
                <a:cxn ang="0">
                  <a:pos x="54" y="20"/>
                </a:cxn>
                <a:cxn ang="0">
                  <a:pos x="54" y="26"/>
                </a:cxn>
                <a:cxn ang="0">
                  <a:pos x="52" y="30"/>
                </a:cxn>
                <a:cxn ang="0">
                  <a:pos x="44" y="38"/>
                </a:cxn>
                <a:cxn ang="0">
                  <a:pos x="48" y="40"/>
                </a:cxn>
                <a:cxn ang="0">
                  <a:pos x="52" y="44"/>
                </a:cxn>
                <a:cxn ang="0">
                  <a:pos x="54" y="56"/>
                </a:cxn>
                <a:cxn ang="0">
                  <a:pos x="52" y="64"/>
                </a:cxn>
                <a:cxn ang="0">
                  <a:pos x="50" y="70"/>
                </a:cxn>
                <a:cxn ang="0">
                  <a:pos x="46" y="72"/>
                </a:cxn>
                <a:cxn ang="0">
                  <a:pos x="38" y="76"/>
                </a:cxn>
                <a:cxn ang="0">
                  <a:pos x="22" y="76"/>
                </a:cxn>
                <a:cxn ang="0">
                  <a:pos x="0" y="0"/>
                </a:cxn>
              </a:cxnLst>
              <a:rect l="0" t="0" r="r" b="b"/>
              <a:pathLst>
                <a:path w="54" h="76">
                  <a:moveTo>
                    <a:pt x="10" y="44"/>
                  </a:moveTo>
                  <a:lnTo>
                    <a:pt x="10" y="66"/>
                  </a:lnTo>
                  <a:lnTo>
                    <a:pt x="24" y="66"/>
                  </a:lnTo>
                  <a:lnTo>
                    <a:pt x="24" y="66"/>
                  </a:lnTo>
                  <a:lnTo>
                    <a:pt x="36" y="66"/>
                  </a:lnTo>
                  <a:lnTo>
                    <a:pt x="36" y="66"/>
                  </a:lnTo>
                  <a:lnTo>
                    <a:pt x="40" y="62"/>
                  </a:lnTo>
                  <a:lnTo>
                    <a:pt x="40" y="62"/>
                  </a:lnTo>
                  <a:lnTo>
                    <a:pt x="42" y="58"/>
                  </a:lnTo>
                  <a:lnTo>
                    <a:pt x="44" y="56"/>
                  </a:lnTo>
                  <a:lnTo>
                    <a:pt x="44" y="56"/>
                  </a:lnTo>
                  <a:lnTo>
                    <a:pt x="42" y="48"/>
                  </a:lnTo>
                  <a:lnTo>
                    <a:pt x="42" y="48"/>
                  </a:lnTo>
                  <a:lnTo>
                    <a:pt x="36" y="46"/>
                  </a:lnTo>
                  <a:lnTo>
                    <a:pt x="36" y="46"/>
                  </a:lnTo>
                  <a:lnTo>
                    <a:pt x="24" y="44"/>
                  </a:lnTo>
                  <a:lnTo>
                    <a:pt x="10" y="44"/>
                  </a:lnTo>
                  <a:close/>
                  <a:moveTo>
                    <a:pt x="10" y="12"/>
                  </a:moveTo>
                  <a:lnTo>
                    <a:pt x="1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34" y="32"/>
                  </a:lnTo>
                  <a:lnTo>
                    <a:pt x="34" y="32"/>
                  </a:lnTo>
                  <a:lnTo>
                    <a:pt x="38" y="32"/>
                  </a:lnTo>
                  <a:lnTo>
                    <a:pt x="40" y="30"/>
                  </a:lnTo>
                  <a:lnTo>
                    <a:pt x="40" y="30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4"/>
                  </a:lnTo>
                  <a:lnTo>
                    <a:pt x="40" y="14"/>
                  </a:lnTo>
                  <a:lnTo>
                    <a:pt x="38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0"/>
                  </a:moveTo>
                  <a:lnTo>
                    <a:pt x="28" y="0"/>
                  </a:lnTo>
                  <a:lnTo>
                    <a:pt x="28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52" y="12"/>
                  </a:lnTo>
                  <a:lnTo>
                    <a:pt x="52" y="12"/>
                  </a:lnTo>
                  <a:lnTo>
                    <a:pt x="54" y="16"/>
                  </a:lnTo>
                  <a:lnTo>
                    <a:pt x="54" y="20"/>
                  </a:lnTo>
                  <a:lnTo>
                    <a:pt x="54" y="20"/>
                  </a:lnTo>
                  <a:lnTo>
                    <a:pt x="54" y="26"/>
                  </a:lnTo>
                  <a:lnTo>
                    <a:pt x="52" y="30"/>
                  </a:lnTo>
                  <a:lnTo>
                    <a:pt x="52" y="30"/>
                  </a:lnTo>
                  <a:lnTo>
                    <a:pt x="48" y="34"/>
                  </a:lnTo>
                  <a:lnTo>
                    <a:pt x="44" y="38"/>
                  </a:lnTo>
                  <a:lnTo>
                    <a:pt x="44" y="38"/>
                  </a:lnTo>
                  <a:lnTo>
                    <a:pt x="48" y="40"/>
                  </a:lnTo>
                  <a:lnTo>
                    <a:pt x="52" y="44"/>
                  </a:lnTo>
                  <a:lnTo>
                    <a:pt x="52" y="44"/>
                  </a:lnTo>
                  <a:lnTo>
                    <a:pt x="54" y="50"/>
                  </a:lnTo>
                  <a:lnTo>
                    <a:pt x="54" y="56"/>
                  </a:lnTo>
                  <a:lnTo>
                    <a:pt x="54" y="56"/>
                  </a:lnTo>
                  <a:lnTo>
                    <a:pt x="52" y="64"/>
                  </a:lnTo>
                  <a:lnTo>
                    <a:pt x="52" y="64"/>
                  </a:lnTo>
                  <a:lnTo>
                    <a:pt x="50" y="70"/>
                  </a:lnTo>
                  <a:lnTo>
                    <a:pt x="46" y="72"/>
                  </a:lnTo>
                  <a:lnTo>
                    <a:pt x="46" y="72"/>
                  </a:lnTo>
                  <a:lnTo>
                    <a:pt x="42" y="74"/>
                  </a:lnTo>
                  <a:lnTo>
                    <a:pt x="38" y="76"/>
                  </a:lnTo>
                  <a:lnTo>
                    <a:pt x="38" y="76"/>
                  </a:lnTo>
                  <a:lnTo>
                    <a:pt x="22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6" name="Freeform 54"/>
            <p:cNvSpPr>
              <a:spLocks noEditPoints="1"/>
            </p:cNvSpPr>
            <p:nvPr/>
          </p:nvSpPr>
          <p:spPr bwMode="auto">
            <a:xfrm>
              <a:off x="9483725" y="4524375"/>
              <a:ext cx="104775" cy="120650"/>
            </a:xfrm>
            <a:custGeom>
              <a:avLst/>
              <a:gdLst/>
              <a:ahLst/>
              <a:cxnLst>
                <a:cxn ang="0">
                  <a:pos x="12" y="38"/>
                </a:cxn>
                <a:cxn ang="0">
                  <a:pos x="16" y="58"/>
                </a:cxn>
                <a:cxn ang="0">
                  <a:pos x="18" y="62"/>
                </a:cxn>
                <a:cxn ang="0">
                  <a:pos x="34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4" y="12"/>
                </a:cxn>
                <a:cxn ang="0">
                  <a:pos x="22" y="12"/>
                </a:cxn>
                <a:cxn ang="0">
                  <a:pos x="16" y="18"/>
                </a:cxn>
                <a:cxn ang="0">
                  <a:pos x="12" y="26"/>
                </a:cxn>
                <a:cxn ang="0">
                  <a:pos x="12" y="38"/>
                </a:cxn>
                <a:cxn ang="0">
                  <a:pos x="0" y="38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6" y="2"/>
                </a:cxn>
                <a:cxn ang="0">
                  <a:pos x="34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6" y="30"/>
                </a:cxn>
                <a:cxn ang="0">
                  <a:pos x="66" y="38"/>
                </a:cxn>
                <a:cxn ang="0">
                  <a:pos x="64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4" y="76"/>
                </a:cxn>
                <a:cxn ang="0">
                  <a:pos x="20" y="74"/>
                </a:cxn>
                <a:cxn ang="0">
                  <a:pos x="10" y="66"/>
                </a:cxn>
                <a:cxn ang="0">
                  <a:pos x="6" y="60"/>
                </a:cxn>
                <a:cxn ang="0">
                  <a:pos x="2" y="48"/>
                </a:cxn>
                <a:cxn ang="0">
                  <a:pos x="0" y="38"/>
                </a:cxn>
              </a:cxnLst>
              <a:rect l="0" t="0" r="r" b="b"/>
              <a:pathLst>
                <a:path w="66" h="76">
                  <a:moveTo>
                    <a:pt x="12" y="38"/>
                  </a:moveTo>
                  <a:lnTo>
                    <a:pt x="12" y="38"/>
                  </a:lnTo>
                  <a:lnTo>
                    <a:pt x="12" y="50"/>
                  </a:lnTo>
                  <a:lnTo>
                    <a:pt x="16" y="58"/>
                  </a:lnTo>
                  <a:lnTo>
                    <a:pt x="16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4" y="66"/>
                  </a:lnTo>
                  <a:lnTo>
                    <a:pt x="34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2" y="12"/>
                  </a:lnTo>
                  <a:lnTo>
                    <a:pt x="18" y="16"/>
                  </a:lnTo>
                  <a:lnTo>
                    <a:pt x="16" y="18"/>
                  </a:lnTo>
                  <a:lnTo>
                    <a:pt x="16" y="18"/>
                  </a:lnTo>
                  <a:lnTo>
                    <a:pt x="12" y="26"/>
                  </a:lnTo>
                  <a:lnTo>
                    <a:pt x="12" y="38"/>
                  </a:lnTo>
                  <a:lnTo>
                    <a:pt x="12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2" y="28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6" y="2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4" y="22"/>
                  </a:lnTo>
                  <a:lnTo>
                    <a:pt x="66" y="30"/>
                  </a:lnTo>
                  <a:lnTo>
                    <a:pt x="66" y="38"/>
                  </a:lnTo>
                  <a:lnTo>
                    <a:pt x="66" y="38"/>
                  </a:lnTo>
                  <a:lnTo>
                    <a:pt x="66" y="46"/>
                  </a:lnTo>
                  <a:lnTo>
                    <a:pt x="64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4" y="76"/>
                  </a:lnTo>
                  <a:lnTo>
                    <a:pt x="34" y="76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0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6" y="60"/>
                  </a:lnTo>
                  <a:lnTo>
                    <a:pt x="2" y="54"/>
                  </a:lnTo>
                  <a:lnTo>
                    <a:pt x="2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7" name="Freeform 55"/>
            <p:cNvSpPr>
              <a:spLocks/>
            </p:cNvSpPr>
            <p:nvPr/>
          </p:nvSpPr>
          <p:spPr bwMode="auto">
            <a:xfrm>
              <a:off x="9629775" y="4524375"/>
              <a:ext cx="69850" cy="1206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0" y="12"/>
                </a:cxn>
                <a:cxn ang="0">
                  <a:pos x="10" y="76"/>
                </a:cxn>
                <a:cxn ang="0">
                  <a:pos x="0" y="76"/>
                </a:cxn>
                <a:cxn ang="0">
                  <a:pos x="0" y="0"/>
                </a:cxn>
              </a:cxnLst>
              <a:rect l="0" t="0" r="r" b="b"/>
              <a:pathLst>
                <a:path w="44" h="76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0" y="12"/>
                  </a:lnTo>
                  <a:lnTo>
                    <a:pt x="10" y="76"/>
                  </a:lnTo>
                  <a:lnTo>
                    <a:pt x="0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8" name="Freeform 56"/>
            <p:cNvSpPr>
              <a:spLocks noEditPoints="1"/>
            </p:cNvSpPr>
            <p:nvPr/>
          </p:nvSpPr>
          <p:spPr bwMode="auto">
            <a:xfrm>
              <a:off x="9737725" y="4524375"/>
              <a:ext cx="101600" cy="120650"/>
            </a:xfrm>
            <a:custGeom>
              <a:avLst/>
              <a:gdLst/>
              <a:ahLst/>
              <a:cxnLst>
                <a:cxn ang="0">
                  <a:pos x="10" y="38"/>
                </a:cxn>
                <a:cxn ang="0">
                  <a:pos x="14" y="58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58"/>
                </a:cxn>
                <a:cxn ang="0">
                  <a:pos x="52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0" y="12"/>
                </a:cxn>
                <a:cxn ang="0">
                  <a:pos x="14" y="18"/>
                </a:cxn>
                <a:cxn ang="0">
                  <a:pos x="12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2" y="20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2"/>
                </a:cxn>
                <a:cxn ang="0">
                  <a:pos x="56" y="10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4" y="38"/>
                </a:cxn>
                <a:cxn ang="0">
                  <a:pos x="62" y="54"/>
                </a:cxn>
                <a:cxn ang="0">
                  <a:pos x="56" y="66"/>
                </a:cxn>
                <a:cxn ang="0">
                  <a:pos x="52" y="70"/>
                </a:cxn>
                <a:cxn ang="0">
                  <a:pos x="40" y="76"/>
                </a:cxn>
                <a:cxn ang="0">
                  <a:pos x="32" y="76"/>
                </a:cxn>
                <a:cxn ang="0">
                  <a:pos x="18" y="74"/>
                </a:cxn>
                <a:cxn ang="0">
                  <a:pos x="8" y="66"/>
                </a:cxn>
                <a:cxn ang="0">
                  <a:pos x="4" y="60"/>
                </a:cxn>
                <a:cxn ang="0">
                  <a:pos x="0" y="48"/>
                </a:cxn>
                <a:cxn ang="0">
                  <a:pos x="0" y="38"/>
                </a:cxn>
              </a:cxnLst>
              <a:rect l="0" t="0" r="r" b="b"/>
              <a:pathLst>
                <a:path w="64" h="76">
                  <a:moveTo>
                    <a:pt x="10" y="38"/>
                  </a:moveTo>
                  <a:lnTo>
                    <a:pt x="10" y="38"/>
                  </a:lnTo>
                  <a:lnTo>
                    <a:pt x="12" y="50"/>
                  </a:lnTo>
                  <a:lnTo>
                    <a:pt x="14" y="58"/>
                  </a:lnTo>
                  <a:lnTo>
                    <a:pt x="14" y="58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52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6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2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2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6"/>
                  </a:lnTo>
                  <a:lnTo>
                    <a:pt x="10" y="38"/>
                  </a:lnTo>
                  <a:lnTo>
                    <a:pt x="10" y="38"/>
                  </a:lnTo>
                  <a:close/>
                  <a:moveTo>
                    <a:pt x="0" y="38"/>
                  </a:moveTo>
                  <a:lnTo>
                    <a:pt x="0" y="38"/>
                  </a:lnTo>
                  <a:lnTo>
                    <a:pt x="0" y="28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0"/>
                  </a:lnTo>
                  <a:lnTo>
                    <a:pt x="46" y="2"/>
                  </a:lnTo>
                  <a:lnTo>
                    <a:pt x="52" y="6"/>
                  </a:lnTo>
                  <a:lnTo>
                    <a:pt x="56" y="10"/>
                  </a:lnTo>
                  <a:lnTo>
                    <a:pt x="56" y="10"/>
                  </a:lnTo>
                  <a:lnTo>
                    <a:pt x="60" y="16"/>
                  </a:lnTo>
                  <a:lnTo>
                    <a:pt x="62" y="22"/>
                  </a:lnTo>
                  <a:lnTo>
                    <a:pt x="64" y="30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46"/>
                  </a:lnTo>
                  <a:lnTo>
                    <a:pt x="62" y="54"/>
                  </a:lnTo>
                  <a:lnTo>
                    <a:pt x="60" y="60"/>
                  </a:lnTo>
                  <a:lnTo>
                    <a:pt x="56" y="66"/>
                  </a:lnTo>
                  <a:lnTo>
                    <a:pt x="56" y="66"/>
                  </a:lnTo>
                  <a:lnTo>
                    <a:pt x="52" y="70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6"/>
                  </a:lnTo>
                  <a:lnTo>
                    <a:pt x="32" y="76"/>
                  </a:lnTo>
                  <a:lnTo>
                    <a:pt x="26" y="76"/>
                  </a:lnTo>
                  <a:lnTo>
                    <a:pt x="18" y="74"/>
                  </a:lnTo>
                  <a:lnTo>
                    <a:pt x="14" y="70"/>
                  </a:lnTo>
                  <a:lnTo>
                    <a:pt x="8" y="66"/>
                  </a:lnTo>
                  <a:lnTo>
                    <a:pt x="8" y="66"/>
                  </a:lnTo>
                  <a:lnTo>
                    <a:pt x="4" y="60"/>
                  </a:lnTo>
                  <a:lnTo>
                    <a:pt x="2" y="54"/>
                  </a:lnTo>
                  <a:lnTo>
                    <a:pt x="0" y="4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9" name="Freeform 57"/>
            <p:cNvSpPr>
              <a:spLocks/>
            </p:cNvSpPr>
            <p:nvPr/>
          </p:nvSpPr>
          <p:spPr bwMode="auto">
            <a:xfrm>
              <a:off x="7134225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0" y="0"/>
                  </a:lnTo>
                  <a:lnTo>
                    <a:pt x="10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0" name="Freeform 58"/>
            <p:cNvSpPr>
              <a:spLocks/>
            </p:cNvSpPr>
            <p:nvPr/>
          </p:nvSpPr>
          <p:spPr bwMode="auto">
            <a:xfrm>
              <a:off x="7331075" y="4749800"/>
              <a:ext cx="698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4" h="78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1" name="Freeform 59"/>
            <p:cNvSpPr>
              <a:spLocks/>
            </p:cNvSpPr>
            <p:nvPr/>
          </p:nvSpPr>
          <p:spPr bwMode="auto">
            <a:xfrm>
              <a:off x="7416800" y="4749800"/>
              <a:ext cx="1206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44" y="46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50" y="58"/>
                </a:cxn>
                <a:cxn ang="0">
                  <a:pos x="50" y="58"/>
                </a:cxn>
                <a:cxn ang="0">
                  <a:pos x="38" y="72"/>
                </a:cxn>
                <a:cxn ang="0">
                  <a:pos x="38" y="72"/>
                </a:cxn>
                <a:cxn ang="0">
                  <a:pos x="32" y="76"/>
                </a:cxn>
                <a:cxn ang="0">
                  <a:pos x="26" y="78"/>
                </a:cxn>
                <a:cxn ang="0">
                  <a:pos x="26" y="78"/>
                </a:cxn>
                <a:cxn ang="0">
                  <a:pos x="16" y="76"/>
                </a:cxn>
                <a:cxn ang="0">
                  <a:pos x="16" y="66"/>
                </a:cxn>
                <a:cxn ang="0">
                  <a:pos x="16" y="66"/>
                </a:cxn>
                <a:cxn ang="0">
                  <a:pos x="22" y="66"/>
                </a:cxn>
                <a:cxn ang="0">
                  <a:pos x="22" y="66"/>
                </a:cxn>
                <a:cxn ang="0">
                  <a:pos x="30" y="64"/>
                </a:cxn>
                <a:cxn ang="0">
                  <a:pos x="30" y="64"/>
                </a:cxn>
                <a:cxn ang="0">
                  <a:pos x="40" y="58"/>
                </a:cxn>
                <a:cxn ang="0">
                  <a:pos x="0" y="0"/>
                </a:cxn>
              </a:cxnLst>
              <a:rect l="0" t="0" r="r" b="b"/>
              <a:pathLst>
                <a:path w="76" h="78">
                  <a:moveTo>
                    <a:pt x="0" y="0"/>
                  </a:moveTo>
                  <a:lnTo>
                    <a:pt x="10" y="0"/>
                  </a:lnTo>
                  <a:lnTo>
                    <a:pt x="44" y="46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50" y="58"/>
                  </a:lnTo>
                  <a:lnTo>
                    <a:pt x="50" y="58"/>
                  </a:lnTo>
                  <a:lnTo>
                    <a:pt x="38" y="72"/>
                  </a:lnTo>
                  <a:lnTo>
                    <a:pt x="38" y="72"/>
                  </a:lnTo>
                  <a:lnTo>
                    <a:pt x="32" y="76"/>
                  </a:lnTo>
                  <a:lnTo>
                    <a:pt x="26" y="78"/>
                  </a:lnTo>
                  <a:lnTo>
                    <a:pt x="26" y="78"/>
                  </a:lnTo>
                  <a:lnTo>
                    <a:pt x="16" y="76"/>
                  </a:lnTo>
                  <a:lnTo>
                    <a:pt x="16" y="66"/>
                  </a:lnTo>
                  <a:lnTo>
                    <a:pt x="16" y="66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30" y="64"/>
                  </a:lnTo>
                  <a:lnTo>
                    <a:pt x="30" y="64"/>
                  </a:lnTo>
                  <a:lnTo>
                    <a:pt x="40" y="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2" name="Freeform 60"/>
            <p:cNvSpPr>
              <a:spLocks/>
            </p:cNvSpPr>
            <p:nvPr/>
          </p:nvSpPr>
          <p:spPr bwMode="auto">
            <a:xfrm>
              <a:off x="7559675" y="4749800"/>
              <a:ext cx="12065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4" y="0"/>
                </a:cxn>
                <a:cxn ang="0">
                  <a:pos x="38" y="60"/>
                </a:cxn>
                <a:cxn ang="0">
                  <a:pos x="64" y="0"/>
                </a:cxn>
                <a:cxn ang="0">
                  <a:pos x="76" y="0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66" y="18"/>
                </a:cxn>
                <a:cxn ang="0">
                  <a:pos x="42" y="78"/>
                </a:cxn>
                <a:cxn ang="0">
                  <a:pos x="34" y="78"/>
                </a:cxn>
                <a:cxn ang="0">
                  <a:pos x="12" y="18"/>
                </a:cxn>
                <a:cxn ang="0">
                  <a:pos x="12" y="78"/>
                </a:cxn>
                <a:cxn ang="0">
                  <a:pos x="0" y="78"/>
                </a:cxn>
              </a:cxnLst>
              <a:rect l="0" t="0" r="r" b="b"/>
              <a:pathLst>
                <a:path w="76" h="78">
                  <a:moveTo>
                    <a:pt x="0" y="78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38" y="60"/>
                  </a:lnTo>
                  <a:lnTo>
                    <a:pt x="64" y="0"/>
                  </a:lnTo>
                  <a:lnTo>
                    <a:pt x="76" y="0"/>
                  </a:lnTo>
                  <a:lnTo>
                    <a:pt x="76" y="78"/>
                  </a:lnTo>
                  <a:lnTo>
                    <a:pt x="66" y="78"/>
                  </a:lnTo>
                  <a:lnTo>
                    <a:pt x="66" y="18"/>
                  </a:lnTo>
                  <a:lnTo>
                    <a:pt x="42" y="78"/>
                  </a:lnTo>
                  <a:lnTo>
                    <a:pt x="34" y="78"/>
                  </a:lnTo>
                  <a:lnTo>
                    <a:pt x="12" y="18"/>
                  </a:lnTo>
                  <a:lnTo>
                    <a:pt x="12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3" name="Freeform 61"/>
            <p:cNvSpPr>
              <a:spLocks noEditPoints="1"/>
            </p:cNvSpPr>
            <p:nvPr/>
          </p:nvSpPr>
          <p:spPr bwMode="auto">
            <a:xfrm>
              <a:off x="7696200" y="4749800"/>
              <a:ext cx="120650" cy="123825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56" y="56"/>
                </a:cxn>
                <a:cxn ang="0">
                  <a:pos x="20" y="56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8"/>
                </a:cxn>
              </a:cxnLst>
              <a:rect l="0" t="0" r="r" b="b"/>
              <a:pathLst>
                <a:path w="76" h="78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8"/>
                  </a:moveTo>
                  <a:lnTo>
                    <a:pt x="66" y="78"/>
                  </a:lnTo>
                  <a:lnTo>
                    <a:pt x="56" y="56"/>
                  </a:lnTo>
                  <a:lnTo>
                    <a:pt x="20" y="56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4" name="Freeform 62"/>
            <p:cNvSpPr>
              <a:spLocks/>
            </p:cNvSpPr>
            <p:nvPr/>
          </p:nvSpPr>
          <p:spPr bwMode="auto">
            <a:xfrm>
              <a:off x="7848600" y="4749800"/>
              <a:ext cx="889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34"/>
                </a:cxn>
                <a:cxn ang="0">
                  <a:pos x="44" y="34"/>
                </a:cxn>
                <a:cxn ang="0">
                  <a:pos x="44" y="0"/>
                </a:cxn>
                <a:cxn ang="0">
                  <a:pos x="56" y="0"/>
                </a:cxn>
                <a:cxn ang="0">
                  <a:pos x="56" y="78"/>
                </a:cxn>
                <a:cxn ang="0">
                  <a:pos x="44" y="78"/>
                </a:cxn>
                <a:cxn ang="0">
                  <a:pos x="44" y="44"/>
                </a:cxn>
                <a:cxn ang="0">
                  <a:pos x="12" y="44"/>
                </a:cxn>
                <a:cxn ang="0">
                  <a:pos x="12" y="78"/>
                </a:cxn>
                <a:cxn ang="0">
                  <a:pos x="0" y="78"/>
                </a:cxn>
              </a:cxnLst>
              <a:rect l="0" t="0" r="r" b="b"/>
              <a:pathLst>
                <a:path w="56" h="78">
                  <a:moveTo>
                    <a:pt x="0" y="78"/>
                  </a:moveTo>
                  <a:lnTo>
                    <a:pt x="0" y="0"/>
                  </a:lnTo>
                  <a:lnTo>
                    <a:pt x="12" y="0"/>
                  </a:lnTo>
                  <a:lnTo>
                    <a:pt x="12" y="34"/>
                  </a:lnTo>
                  <a:lnTo>
                    <a:pt x="44" y="34"/>
                  </a:lnTo>
                  <a:lnTo>
                    <a:pt x="44" y="0"/>
                  </a:lnTo>
                  <a:lnTo>
                    <a:pt x="56" y="0"/>
                  </a:lnTo>
                  <a:lnTo>
                    <a:pt x="56" y="78"/>
                  </a:lnTo>
                  <a:lnTo>
                    <a:pt x="44" y="78"/>
                  </a:lnTo>
                  <a:lnTo>
                    <a:pt x="44" y="44"/>
                  </a:lnTo>
                  <a:lnTo>
                    <a:pt x="12" y="44"/>
                  </a:lnTo>
                  <a:lnTo>
                    <a:pt x="12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5" name="Freeform 63"/>
            <p:cNvSpPr>
              <a:spLocks/>
            </p:cNvSpPr>
            <p:nvPr/>
          </p:nvSpPr>
          <p:spPr bwMode="auto">
            <a:xfrm>
              <a:off x="7985125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2" y="0"/>
                  </a:lnTo>
                  <a:lnTo>
                    <a:pt x="12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6" name="Freeform 64"/>
            <p:cNvSpPr>
              <a:spLocks/>
            </p:cNvSpPr>
            <p:nvPr/>
          </p:nvSpPr>
          <p:spPr bwMode="auto">
            <a:xfrm>
              <a:off x="8102600" y="4749800"/>
              <a:ext cx="85725" cy="123825"/>
            </a:xfrm>
            <a:custGeom>
              <a:avLst/>
              <a:gdLst/>
              <a:ahLst/>
              <a:cxnLst>
                <a:cxn ang="0">
                  <a:pos x="22" y="78"/>
                </a:cxn>
                <a:cxn ang="0">
                  <a:pos x="22" y="12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54" y="12"/>
                </a:cxn>
                <a:cxn ang="0">
                  <a:pos x="34" y="12"/>
                </a:cxn>
                <a:cxn ang="0">
                  <a:pos x="34" y="78"/>
                </a:cxn>
                <a:cxn ang="0">
                  <a:pos x="22" y="78"/>
                </a:cxn>
              </a:cxnLst>
              <a:rect l="0" t="0" r="r" b="b"/>
              <a:pathLst>
                <a:path w="54" h="78">
                  <a:moveTo>
                    <a:pt x="22" y="78"/>
                  </a:moveTo>
                  <a:lnTo>
                    <a:pt x="22" y="12"/>
                  </a:lnTo>
                  <a:lnTo>
                    <a:pt x="0" y="12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12"/>
                  </a:lnTo>
                  <a:lnTo>
                    <a:pt x="34" y="12"/>
                  </a:lnTo>
                  <a:lnTo>
                    <a:pt x="34" y="78"/>
                  </a:lnTo>
                  <a:lnTo>
                    <a:pt x="22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7" name="Freeform 65"/>
            <p:cNvSpPr>
              <a:spLocks noEditPoints="1"/>
            </p:cNvSpPr>
            <p:nvPr/>
          </p:nvSpPr>
          <p:spPr bwMode="auto">
            <a:xfrm>
              <a:off x="8210550" y="4749800"/>
              <a:ext cx="120650" cy="123825"/>
            </a:xfrm>
            <a:custGeom>
              <a:avLst/>
              <a:gdLst/>
              <a:ahLst/>
              <a:cxnLst>
                <a:cxn ang="0">
                  <a:pos x="52" y="44"/>
                </a:cxn>
                <a:cxn ang="0">
                  <a:pos x="38" y="12"/>
                </a:cxn>
                <a:cxn ang="0">
                  <a:pos x="24" y="44"/>
                </a:cxn>
                <a:cxn ang="0">
                  <a:pos x="52" y="44"/>
                </a:cxn>
                <a:cxn ang="0">
                  <a:pos x="76" y="78"/>
                </a:cxn>
                <a:cxn ang="0">
                  <a:pos x="66" y="78"/>
                </a:cxn>
                <a:cxn ang="0">
                  <a:pos x="56" y="56"/>
                </a:cxn>
                <a:cxn ang="0">
                  <a:pos x="20" y="56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32" y="0"/>
                </a:cxn>
                <a:cxn ang="0">
                  <a:pos x="44" y="0"/>
                </a:cxn>
                <a:cxn ang="0">
                  <a:pos x="76" y="78"/>
                </a:cxn>
              </a:cxnLst>
              <a:rect l="0" t="0" r="r" b="b"/>
              <a:pathLst>
                <a:path w="76" h="78">
                  <a:moveTo>
                    <a:pt x="52" y="44"/>
                  </a:moveTo>
                  <a:lnTo>
                    <a:pt x="38" y="12"/>
                  </a:lnTo>
                  <a:lnTo>
                    <a:pt x="24" y="44"/>
                  </a:lnTo>
                  <a:lnTo>
                    <a:pt x="52" y="44"/>
                  </a:lnTo>
                  <a:close/>
                  <a:moveTo>
                    <a:pt x="76" y="78"/>
                  </a:moveTo>
                  <a:lnTo>
                    <a:pt x="66" y="78"/>
                  </a:lnTo>
                  <a:lnTo>
                    <a:pt x="56" y="56"/>
                  </a:lnTo>
                  <a:lnTo>
                    <a:pt x="20" y="56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32" y="0"/>
                  </a:lnTo>
                  <a:lnTo>
                    <a:pt x="44" y="0"/>
                  </a:lnTo>
                  <a:lnTo>
                    <a:pt x="76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8" name="Freeform 66"/>
            <p:cNvSpPr>
              <a:spLocks noEditPoints="1"/>
            </p:cNvSpPr>
            <p:nvPr/>
          </p:nvSpPr>
          <p:spPr bwMode="auto">
            <a:xfrm>
              <a:off x="8362950" y="4749800"/>
              <a:ext cx="85725" cy="123825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10" y="34"/>
                </a:cxn>
                <a:cxn ang="0">
                  <a:pos x="22" y="34"/>
                </a:cxn>
                <a:cxn ang="0">
                  <a:pos x="22" y="34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2" y="26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8" y="14"/>
                </a:cxn>
                <a:cxn ang="0">
                  <a:pos x="34" y="12"/>
                </a:cxn>
                <a:cxn ang="0">
                  <a:pos x="34" y="12"/>
                </a:cxn>
                <a:cxn ang="0">
                  <a:pos x="20" y="12"/>
                </a:cxn>
                <a:cxn ang="0">
                  <a:pos x="10" y="12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46" y="40"/>
                </a:cxn>
                <a:cxn ang="0">
                  <a:pos x="46" y="40"/>
                </a:cxn>
                <a:cxn ang="0">
                  <a:pos x="38" y="44"/>
                </a:cxn>
                <a:cxn ang="0">
                  <a:pos x="38" y="44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10" y="12"/>
                  </a:moveTo>
                  <a:lnTo>
                    <a:pt x="10" y="34"/>
                  </a:lnTo>
                  <a:lnTo>
                    <a:pt x="22" y="34"/>
                  </a:lnTo>
                  <a:lnTo>
                    <a:pt x="22" y="34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2" y="26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8" y="14"/>
                  </a:lnTo>
                  <a:lnTo>
                    <a:pt x="34" y="12"/>
                  </a:lnTo>
                  <a:lnTo>
                    <a:pt x="34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78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6" y="40"/>
                  </a:lnTo>
                  <a:lnTo>
                    <a:pt x="46" y="40"/>
                  </a:lnTo>
                  <a:lnTo>
                    <a:pt x="38" y="44"/>
                  </a:lnTo>
                  <a:lnTo>
                    <a:pt x="38" y="44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9" name="Freeform 67"/>
            <p:cNvSpPr>
              <a:spLocks/>
            </p:cNvSpPr>
            <p:nvPr/>
          </p:nvSpPr>
          <p:spPr bwMode="auto">
            <a:xfrm>
              <a:off x="8489950" y="4749800"/>
              <a:ext cx="85725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34"/>
                </a:cxn>
                <a:cxn ang="0">
                  <a:pos x="44" y="34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0" y="78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0" y="34"/>
                  </a:lnTo>
                  <a:lnTo>
                    <a:pt x="44" y="34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0" name="Freeform 68"/>
            <p:cNvSpPr>
              <a:spLocks noEditPoints="1"/>
            </p:cNvSpPr>
            <p:nvPr/>
          </p:nvSpPr>
          <p:spPr bwMode="auto">
            <a:xfrm>
              <a:off x="8626475" y="4749800"/>
              <a:ext cx="101600" cy="123825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4" y="60"/>
                </a:cxn>
                <a:cxn ang="0">
                  <a:pos x="16" y="62"/>
                </a:cxn>
                <a:cxn ang="0">
                  <a:pos x="32" y="66"/>
                </a:cxn>
                <a:cxn ang="0">
                  <a:pos x="42" y="64"/>
                </a:cxn>
                <a:cxn ang="0">
                  <a:pos x="50" y="60"/>
                </a:cxn>
                <a:cxn ang="0">
                  <a:pos x="52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6" y="16"/>
                </a:cxn>
                <a:cxn ang="0">
                  <a:pos x="32" y="12"/>
                </a:cxn>
                <a:cxn ang="0">
                  <a:pos x="20" y="14"/>
                </a:cxn>
                <a:cxn ang="0">
                  <a:pos x="14" y="18"/>
                </a:cxn>
                <a:cxn ang="0">
                  <a:pos x="10" y="28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2" y="20"/>
                </a:cxn>
                <a:cxn ang="0">
                  <a:pos x="8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4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4" y="40"/>
                </a:cxn>
                <a:cxn ang="0">
                  <a:pos x="62" y="56"/>
                </a:cxn>
                <a:cxn ang="0">
                  <a:pos x="56" y="68"/>
                </a:cxn>
                <a:cxn ang="0">
                  <a:pos x="50" y="72"/>
                </a:cxn>
                <a:cxn ang="0">
                  <a:pos x="38" y="76"/>
                </a:cxn>
                <a:cxn ang="0">
                  <a:pos x="32" y="78"/>
                </a:cxn>
                <a:cxn ang="0">
                  <a:pos x="18" y="74"/>
                </a:cxn>
                <a:cxn ang="0">
                  <a:pos x="8" y="68"/>
                </a:cxn>
                <a:cxn ang="0">
                  <a:pos x="4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4" h="78">
                  <a:moveTo>
                    <a:pt x="10" y="40"/>
                  </a:moveTo>
                  <a:lnTo>
                    <a:pt x="10" y="40"/>
                  </a:lnTo>
                  <a:lnTo>
                    <a:pt x="10" y="5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6" y="62"/>
                  </a:lnTo>
                  <a:lnTo>
                    <a:pt x="20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2" y="64"/>
                  </a:lnTo>
                  <a:lnTo>
                    <a:pt x="46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2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2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6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0" y="28"/>
                  </a:lnTo>
                  <a:lnTo>
                    <a:pt x="10" y="40"/>
                  </a:lnTo>
                  <a:lnTo>
                    <a:pt x="10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8" y="2"/>
                  </a:lnTo>
                  <a:lnTo>
                    <a:pt x="44" y="4"/>
                  </a:lnTo>
                  <a:lnTo>
                    <a:pt x="50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2" y="24"/>
                  </a:lnTo>
                  <a:lnTo>
                    <a:pt x="64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64" y="48"/>
                  </a:lnTo>
                  <a:lnTo>
                    <a:pt x="62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0" y="72"/>
                  </a:lnTo>
                  <a:lnTo>
                    <a:pt x="46" y="74"/>
                  </a:lnTo>
                  <a:lnTo>
                    <a:pt x="38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4" y="76"/>
                  </a:lnTo>
                  <a:lnTo>
                    <a:pt x="18" y="74"/>
                  </a:lnTo>
                  <a:lnTo>
                    <a:pt x="12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1" name="Freeform 69"/>
            <p:cNvSpPr>
              <a:spLocks/>
            </p:cNvSpPr>
            <p:nvPr/>
          </p:nvSpPr>
          <p:spPr bwMode="auto">
            <a:xfrm>
              <a:off x="8769350" y="4749800"/>
              <a:ext cx="6985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4" h="78">
                  <a:moveTo>
                    <a:pt x="0" y="0"/>
                  </a:moveTo>
                  <a:lnTo>
                    <a:pt x="44" y="0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" name="Freeform 70"/>
            <p:cNvSpPr>
              <a:spLocks noEditPoints="1"/>
            </p:cNvSpPr>
            <p:nvPr/>
          </p:nvSpPr>
          <p:spPr bwMode="auto">
            <a:xfrm>
              <a:off x="8877300" y="4749800"/>
              <a:ext cx="104775" cy="123825"/>
            </a:xfrm>
            <a:custGeom>
              <a:avLst/>
              <a:gdLst/>
              <a:ahLst/>
              <a:cxnLst>
                <a:cxn ang="0">
                  <a:pos x="12" y="40"/>
                </a:cxn>
                <a:cxn ang="0">
                  <a:pos x="16" y="60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60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4"/>
                </a:cxn>
                <a:cxn ang="0">
                  <a:pos x="14" y="18"/>
                </a:cxn>
                <a:cxn ang="0">
                  <a:pos x="12" y="28"/>
                </a:cxn>
                <a:cxn ang="0">
                  <a:pos x="12" y="40"/>
                </a:cxn>
                <a:cxn ang="0">
                  <a:pos x="0" y="40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40"/>
                </a:cxn>
                <a:cxn ang="0">
                  <a:pos x="64" y="56"/>
                </a:cxn>
                <a:cxn ang="0">
                  <a:pos x="56" y="68"/>
                </a:cxn>
                <a:cxn ang="0">
                  <a:pos x="52" y="72"/>
                </a:cxn>
                <a:cxn ang="0">
                  <a:pos x="40" y="76"/>
                </a:cxn>
                <a:cxn ang="0">
                  <a:pos x="32" y="78"/>
                </a:cxn>
                <a:cxn ang="0">
                  <a:pos x="20" y="74"/>
                </a:cxn>
                <a:cxn ang="0">
                  <a:pos x="8" y="68"/>
                </a:cxn>
                <a:cxn ang="0">
                  <a:pos x="6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6" h="78">
                  <a:moveTo>
                    <a:pt x="12" y="40"/>
                  </a:moveTo>
                  <a:lnTo>
                    <a:pt x="12" y="40"/>
                  </a:lnTo>
                  <a:lnTo>
                    <a:pt x="12" y="50"/>
                  </a:lnTo>
                  <a:lnTo>
                    <a:pt x="16" y="60"/>
                  </a:lnTo>
                  <a:lnTo>
                    <a:pt x="16" y="60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8"/>
                  </a:lnTo>
                  <a:lnTo>
                    <a:pt x="12" y="40"/>
                  </a:lnTo>
                  <a:lnTo>
                    <a:pt x="12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4" y="48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6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" name="Freeform 71"/>
            <p:cNvSpPr>
              <a:spLocks/>
            </p:cNvSpPr>
            <p:nvPr/>
          </p:nvSpPr>
          <p:spPr bwMode="auto">
            <a:xfrm>
              <a:off x="9083675" y="4749800"/>
              <a:ext cx="889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56" y="78"/>
                </a:cxn>
                <a:cxn ang="0">
                  <a:pos x="44" y="78"/>
                </a:cxn>
                <a:cxn ang="0">
                  <a:pos x="44" y="12"/>
                </a:cxn>
                <a:cxn ang="0">
                  <a:pos x="12" y="12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6" h="78">
                  <a:moveTo>
                    <a:pt x="0" y="0"/>
                  </a:moveTo>
                  <a:lnTo>
                    <a:pt x="56" y="0"/>
                  </a:lnTo>
                  <a:lnTo>
                    <a:pt x="56" y="78"/>
                  </a:lnTo>
                  <a:lnTo>
                    <a:pt x="44" y="78"/>
                  </a:lnTo>
                  <a:lnTo>
                    <a:pt x="44" y="12"/>
                  </a:lnTo>
                  <a:lnTo>
                    <a:pt x="12" y="12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4" name="Freeform 72"/>
            <p:cNvSpPr>
              <a:spLocks noEditPoints="1"/>
            </p:cNvSpPr>
            <p:nvPr/>
          </p:nvSpPr>
          <p:spPr bwMode="auto">
            <a:xfrm>
              <a:off x="9220200" y="4749800"/>
              <a:ext cx="85725" cy="123825"/>
            </a:xfrm>
            <a:custGeom>
              <a:avLst/>
              <a:gdLst/>
              <a:ahLst/>
              <a:cxnLst>
                <a:cxn ang="0">
                  <a:pos x="10" y="12"/>
                </a:cxn>
                <a:cxn ang="0">
                  <a:pos x="10" y="34"/>
                </a:cxn>
                <a:cxn ang="0">
                  <a:pos x="20" y="34"/>
                </a:cxn>
                <a:cxn ang="0">
                  <a:pos x="20" y="34"/>
                </a:cxn>
                <a:cxn ang="0">
                  <a:pos x="36" y="32"/>
                </a:cxn>
                <a:cxn ang="0">
                  <a:pos x="36" y="32"/>
                </a:cxn>
                <a:cxn ang="0">
                  <a:pos x="42" y="28"/>
                </a:cxn>
                <a:cxn ang="0">
                  <a:pos x="42" y="28"/>
                </a:cxn>
                <a:cxn ang="0">
                  <a:pos x="44" y="22"/>
                </a:cxn>
                <a:cxn ang="0">
                  <a:pos x="44" y="22"/>
                </a:cxn>
                <a:cxn ang="0">
                  <a:pos x="42" y="18"/>
                </a:cxn>
                <a:cxn ang="0">
                  <a:pos x="40" y="16"/>
                </a:cxn>
                <a:cxn ang="0">
                  <a:pos x="40" y="16"/>
                </a:cxn>
                <a:cxn ang="0">
                  <a:pos x="36" y="14"/>
                </a:cxn>
                <a:cxn ang="0">
                  <a:pos x="32" y="12"/>
                </a:cxn>
                <a:cxn ang="0">
                  <a:pos x="32" y="12"/>
                </a:cxn>
                <a:cxn ang="0">
                  <a:pos x="20" y="12"/>
                </a:cxn>
                <a:cxn ang="0">
                  <a:pos x="10" y="12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40" y="2"/>
                </a:cxn>
                <a:cxn ang="0">
                  <a:pos x="40" y="2"/>
                </a:cxn>
                <a:cxn ang="0">
                  <a:pos x="46" y="4"/>
                </a:cxn>
                <a:cxn ang="0">
                  <a:pos x="50" y="8"/>
                </a:cxn>
                <a:cxn ang="0">
                  <a:pos x="50" y="8"/>
                </a:cxn>
                <a:cxn ang="0">
                  <a:pos x="54" y="14"/>
                </a:cxn>
                <a:cxn ang="0">
                  <a:pos x="54" y="22"/>
                </a:cxn>
                <a:cxn ang="0">
                  <a:pos x="54" y="22"/>
                </a:cxn>
                <a:cxn ang="0">
                  <a:pos x="54" y="28"/>
                </a:cxn>
                <a:cxn ang="0">
                  <a:pos x="52" y="34"/>
                </a:cxn>
                <a:cxn ang="0">
                  <a:pos x="52" y="34"/>
                </a:cxn>
                <a:cxn ang="0">
                  <a:pos x="44" y="40"/>
                </a:cxn>
                <a:cxn ang="0">
                  <a:pos x="44" y="40"/>
                </a:cxn>
                <a:cxn ang="0">
                  <a:pos x="36" y="44"/>
                </a:cxn>
                <a:cxn ang="0">
                  <a:pos x="36" y="44"/>
                </a:cxn>
                <a:cxn ang="0">
                  <a:pos x="20" y="44"/>
                </a:cxn>
                <a:cxn ang="0">
                  <a:pos x="10" y="44"/>
                </a:cxn>
                <a:cxn ang="0">
                  <a:pos x="10" y="78"/>
                </a:cxn>
                <a:cxn ang="0">
                  <a:pos x="0" y="78"/>
                </a:cxn>
              </a:cxnLst>
              <a:rect l="0" t="0" r="r" b="b"/>
              <a:pathLst>
                <a:path w="54" h="78">
                  <a:moveTo>
                    <a:pt x="10" y="12"/>
                  </a:moveTo>
                  <a:lnTo>
                    <a:pt x="10" y="34"/>
                  </a:lnTo>
                  <a:lnTo>
                    <a:pt x="20" y="34"/>
                  </a:lnTo>
                  <a:lnTo>
                    <a:pt x="20" y="34"/>
                  </a:lnTo>
                  <a:lnTo>
                    <a:pt x="36" y="32"/>
                  </a:lnTo>
                  <a:lnTo>
                    <a:pt x="36" y="32"/>
                  </a:lnTo>
                  <a:lnTo>
                    <a:pt x="42" y="28"/>
                  </a:lnTo>
                  <a:lnTo>
                    <a:pt x="42" y="28"/>
                  </a:lnTo>
                  <a:lnTo>
                    <a:pt x="44" y="22"/>
                  </a:lnTo>
                  <a:lnTo>
                    <a:pt x="44" y="22"/>
                  </a:lnTo>
                  <a:lnTo>
                    <a:pt x="42" y="18"/>
                  </a:lnTo>
                  <a:lnTo>
                    <a:pt x="40" y="16"/>
                  </a:lnTo>
                  <a:lnTo>
                    <a:pt x="40" y="16"/>
                  </a:lnTo>
                  <a:lnTo>
                    <a:pt x="36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0" y="12"/>
                  </a:lnTo>
                  <a:lnTo>
                    <a:pt x="10" y="12"/>
                  </a:lnTo>
                  <a:close/>
                  <a:moveTo>
                    <a:pt x="0" y="78"/>
                  </a:move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40" y="2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0" y="8"/>
                  </a:lnTo>
                  <a:lnTo>
                    <a:pt x="50" y="8"/>
                  </a:lnTo>
                  <a:lnTo>
                    <a:pt x="54" y="14"/>
                  </a:lnTo>
                  <a:lnTo>
                    <a:pt x="54" y="22"/>
                  </a:lnTo>
                  <a:lnTo>
                    <a:pt x="54" y="22"/>
                  </a:lnTo>
                  <a:lnTo>
                    <a:pt x="54" y="28"/>
                  </a:lnTo>
                  <a:lnTo>
                    <a:pt x="52" y="34"/>
                  </a:lnTo>
                  <a:lnTo>
                    <a:pt x="52" y="34"/>
                  </a:lnTo>
                  <a:lnTo>
                    <a:pt x="44" y="40"/>
                  </a:lnTo>
                  <a:lnTo>
                    <a:pt x="44" y="40"/>
                  </a:lnTo>
                  <a:lnTo>
                    <a:pt x="36" y="44"/>
                  </a:lnTo>
                  <a:lnTo>
                    <a:pt x="36" y="44"/>
                  </a:lnTo>
                  <a:lnTo>
                    <a:pt x="20" y="44"/>
                  </a:lnTo>
                  <a:lnTo>
                    <a:pt x="10" y="44"/>
                  </a:lnTo>
                  <a:lnTo>
                    <a:pt x="10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" name="Freeform 73"/>
            <p:cNvSpPr>
              <a:spLocks noEditPoints="1"/>
            </p:cNvSpPr>
            <p:nvPr/>
          </p:nvSpPr>
          <p:spPr bwMode="auto">
            <a:xfrm>
              <a:off x="9344025" y="4749800"/>
              <a:ext cx="104775" cy="123825"/>
            </a:xfrm>
            <a:custGeom>
              <a:avLst/>
              <a:gdLst/>
              <a:ahLst/>
              <a:cxnLst>
                <a:cxn ang="0">
                  <a:pos x="10" y="40"/>
                </a:cxn>
                <a:cxn ang="0">
                  <a:pos x="14" y="60"/>
                </a:cxn>
                <a:cxn ang="0">
                  <a:pos x="18" y="62"/>
                </a:cxn>
                <a:cxn ang="0">
                  <a:pos x="32" y="66"/>
                </a:cxn>
                <a:cxn ang="0">
                  <a:pos x="44" y="64"/>
                </a:cxn>
                <a:cxn ang="0">
                  <a:pos x="50" y="60"/>
                </a:cxn>
                <a:cxn ang="0">
                  <a:pos x="54" y="50"/>
                </a:cxn>
                <a:cxn ang="0">
                  <a:pos x="54" y="38"/>
                </a:cxn>
                <a:cxn ang="0">
                  <a:pos x="50" y="18"/>
                </a:cxn>
                <a:cxn ang="0">
                  <a:pos x="48" y="16"/>
                </a:cxn>
                <a:cxn ang="0">
                  <a:pos x="32" y="12"/>
                </a:cxn>
                <a:cxn ang="0">
                  <a:pos x="22" y="14"/>
                </a:cxn>
                <a:cxn ang="0">
                  <a:pos x="14" y="18"/>
                </a:cxn>
                <a:cxn ang="0">
                  <a:pos x="12" y="28"/>
                </a:cxn>
                <a:cxn ang="0">
                  <a:pos x="10" y="40"/>
                </a:cxn>
                <a:cxn ang="0">
                  <a:pos x="0" y="40"/>
                </a:cxn>
                <a:cxn ang="0">
                  <a:pos x="4" y="20"/>
                </a:cxn>
                <a:cxn ang="0">
                  <a:pos x="10" y="10"/>
                </a:cxn>
                <a:cxn ang="0">
                  <a:pos x="18" y="4"/>
                </a:cxn>
                <a:cxn ang="0">
                  <a:pos x="24" y="2"/>
                </a:cxn>
                <a:cxn ang="0">
                  <a:pos x="32" y="0"/>
                </a:cxn>
                <a:cxn ang="0">
                  <a:pos x="46" y="4"/>
                </a:cxn>
                <a:cxn ang="0">
                  <a:pos x="56" y="12"/>
                </a:cxn>
                <a:cxn ang="0">
                  <a:pos x="60" y="16"/>
                </a:cxn>
                <a:cxn ang="0">
                  <a:pos x="64" y="30"/>
                </a:cxn>
                <a:cxn ang="0">
                  <a:pos x="66" y="40"/>
                </a:cxn>
                <a:cxn ang="0">
                  <a:pos x="64" y="56"/>
                </a:cxn>
                <a:cxn ang="0">
                  <a:pos x="56" y="68"/>
                </a:cxn>
                <a:cxn ang="0">
                  <a:pos x="52" y="72"/>
                </a:cxn>
                <a:cxn ang="0">
                  <a:pos x="40" y="76"/>
                </a:cxn>
                <a:cxn ang="0">
                  <a:pos x="32" y="78"/>
                </a:cxn>
                <a:cxn ang="0">
                  <a:pos x="20" y="74"/>
                </a:cxn>
                <a:cxn ang="0">
                  <a:pos x="8" y="68"/>
                </a:cxn>
                <a:cxn ang="0">
                  <a:pos x="4" y="62"/>
                </a:cxn>
                <a:cxn ang="0">
                  <a:pos x="0" y="48"/>
                </a:cxn>
                <a:cxn ang="0">
                  <a:pos x="0" y="40"/>
                </a:cxn>
              </a:cxnLst>
              <a:rect l="0" t="0" r="r" b="b"/>
              <a:pathLst>
                <a:path w="66" h="78">
                  <a:moveTo>
                    <a:pt x="10" y="40"/>
                  </a:moveTo>
                  <a:lnTo>
                    <a:pt x="10" y="40"/>
                  </a:lnTo>
                  <a:lnTo>
                    <a:pt x="12" y="50"/>
                  </a:lnTo>
                  <a:lnTo>
                    <a:pt x="14" y="60"/>
                  </a:lnTo>
                  <a:lnTo>
                    <a:pt x="14" y="60"/>
                  </a:lnTo>
                  <a:lnTo>
                    <a:pt x="18" y="62"/>
                  </a:lnTo>
                  <a:lnTo>
                    <a:pt x="22" y="64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44" y="64"/>
                  </a:lnTo>
                  <a:lnTo>
                    <a:pt x="48" y="62"/>
                  </a:lnTo>
                  <a:lnTo>
                    <a:pt x="50" y="60"/>
                  </a:lnTo>
                  <a:lnTo>
                    <a:pt x="50" y="60"/>
                  </a:lnTo>
                  <a:lnTo>
                    <a:pt x="54" y="50"/>
                  </a:lnTo>
                  <a:lnTo>
                    <a:pt x="54" y="38"/>
                  </a:lnTo>
                  <a:lnTo>
                    <a:pt x="54" y="38"/>
                  </a:lnTo>
                  <a:lnTo>
                    <a:pt x="54" y="28"/>
                  </a:lnTo>
                  <a:lnTo>
                    <a:pt x="50" y="18"/>
                  </a:lnTo>
                  <a:lnTo>
                    <a:pt x="50" y="18"/>
                  </a:lnTo>
                  <a:lnTo>
                    <a:pt x="48" y="16"/>
                  </a:lnTo>
                  <a:lnTo>
                    <a:pt x="44" y="14"/>
                  </a:lnTo>
                  <a:lnTo>
                    <a:pt x="32" y="12"/>
                  </a:lnTo>
                  <a:lnTo>
                    <a:pt x="32" y="12"/>
                  </a:lnTo>
                  <a:lnTo>
                    <a:pt x="22" y="14"/>
                  </a:lnTo>
                  <a:lnTo>
                    <a:pt x="18" y="16"/>
                  </a:lnTo>
                  <a:lnTo>
                    <a:pt x="14" y="18"/>
                  </a:lnTo>
                  <a:lnTo>
                    <a:pt x="14" y="18"/>
                  </a:lnTo>
                  <a:lnTo>
                    <a:pt x="12" y="28"/>
                  </a:lnTo>
                  <a:lnTo>
                    <a:pt x="10" y="40"/>
                  </a:lnTo>
                  <a:lnTo>
                    <a:pt x="10" y="40"/>
                  </a:lnTo>
                  <a:close/>
                  <a:moveTo>
                    <a:pt x="0" y="40"/>
                  </a:moveTo>
                  <a:lnTo>
                    <a:pt x="0" y="40"/>
                  </a:lnTo>
                  <a:lnTo>
                    <a:pt x="0" y="30"/>
                  </a:lnTo>
                  <a:lnTo>
                    <a:pt x="4" y="20"/>
                  </a:lnTo>
                  <a:lnTo>
                    <a:pt x="4" y="20"/>
                  </a:lnTo>
                  <a:lnTo>
                    <a:pt x="10" y="10"/>
                  </a:lnTo>
                  <a:lnTo>
                    <a:pt x="10" y="10"/>
                  </a:lnTo>
                  <a:lnTo>
                    <a:pt x="18" y="4"/>
                  </a:lnTo>
                  <a:lnTo>
                    <a:pt x="18" y="4"/>
                  </a:lnTo>
                  <a:lnTo>
                    <a:pt x="24" y="2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40" y="2"/>
                  </a:lnTo>
                  <a:lnTo>
                    <a:pt x="46" y="4"/>
                  </a:lnTo>
                  <a:lnTo>
                    <a:pt x="52" y="6"/>
                  </a:lnTo>
                  <a:lnTo>
                    <a:pt x="56" y="12"/>
                  </a:lnTo>
                  <a:lnTo>
                    <a:pt x="56" y="12"/>
                  </a:lnTo>
                  <a:lnTo>
                    <a:pt x="60" y="16"/>
                  </a:lnTo>
                  <a:lnTo>
                    <a:pt x="64" y="24"/>
                  </a:lnTo>
                  <a:lnTo>
                    <a:pt x="64" y="30"/>
                  </a:lnTo>
                  <a:lnTo>
                    <a:pt x="66" y="40"/>
                  </a:lnTo>
                  <a:lnTo>
                    <a:pt x="66" y="40"/>
                  </a:lnTo>
                  <a:lnTo>
                    <a:pt x="64" y="48"/>
                  </a:lnTo>
                  <a:lnTo>
                    <a:pt x="64" y="56"/>
                  </a:lnTo>
                  <a:lnTo>
                    <a:pt x="60" y="62"/>
                  </a:lnTo>
                  <a:lnTo>
                    <a:pt x="56" y="68"/>
                  </a:lnTo>
                  <a:lnTo>
                    <a:pt x="56" y="68"/>
                  </a:lnTo>
                  <a:lnTo>
                    <a:pt x="52" y="72"/>
                  </a:lnTo>
                  <a:lnTo>
                    <a:pt x="46" y="74"/>
                  </a:lnTo>
                  <a:lnTo>
                    <a:pt x="40" y="76"/>
                  </a:lnTo>
                  <a:lnTo>
                    <a:pt x="32" y="78"/>
                  </a:lnTo>
                  <a:lnTo>
                    <a:pt x="32" y="78"/>
                  </a:lnTo>
                  <a:lnTo>
                    <a:pt x="26" y="76"/>
                  </a:lnTo>
                  <a:lnTo>
                    <a:pt x="20" y="74"/>
                  </a:lnTo>
                  <a:lnTo>
                    <a:pt x="14" y="72"/>
                  </a:lnTo>
                  <a:lnTo>
                    <a:pt x="8" y="68"/>
                  </a:lnTo>
                  <a:lnTo>
                    <a:pt x="8" y="68"/>
                  </a:lnTo>
                  <a:lnTo>
                    <a:pt x="4" y="62"/>
                  </a:lnTo>
                  <a:lnTo>
                    <a:pt x="2" y="56"/>
                  </a:lnTo>
                  <a:lnTo>
                    <a:pt x="0" y="48"/>
                  </a:lnTo>
                  <a:lnTo>
                    <a:pt x="0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" name="Freeform 74"/>
            <p:cNvSpPr>
              <a:spLocks noEditPoints="1"/>
            </p:cNvSpPr>
            <p:nvPr/>
          </p:nvSpPr>
          <p:spPr bwMode="auto">
            <a:xfrm>
              <a:off x="9490075" y="4749800"/>
              <a:ext cx="120650" cy="123825"/>
            </a:xfrm>
            <a:custGeom>
              <a:avLst/>
              <a:gdLst/>
              <a:ahLst/>
              <a:cxnLst>
                <a:cxn ang="0">
                  <a:pos x="32" y="22"/>
                </a:cxn>
                <a:cxn ang="0">
                  <a:pos x="22" y="24"/>
                </a:cxn>
                <a:cxn ang="0">
                  <a:pos x="16" y="28"/>
                </a:cxn>
                <a:cxn ang="0">
                  <a:pos x="10" y="40"/>
                </a:cxn>
                <a:cxn ang="0">
                  <a:pos x="12" y="46"/>
                </a:cxn>
                <a:cxn ang="0">
                  <a:pos x="22" y="54"/>
                </a:cxn>
                <a:cxn ang="0">
                  <a:pos x="32" y="56"/>
                </a:cxn>
                <a:cxn ang="0">
                  <a:pos x="42" y="56"/>
                </a:cxn>
                <a:cxn ang="0">
                  <a:pos x="56" y="54"/>
                </a:cxn>
                <a:cxn ang="0">
                  <a:pos x="62" y="48"/>
                </a:cxn>
                <a:cxn ang="0">
                  <a:pos x="64" y="44"/>
                </a:cxn>
                <a:cxn ang="0">
                  <a:pos x="64" y="38"/>
                </a:cxn>
                <a:cxn ang="0">
                  <a:pos x="60" y="26"/>
                </a:cxn>
                <a:cxn ang="0">
                  <a:pos x="42" y="22"/>
                </a:cxn>
                <a:cxn ang="0">
                  <a:pos x="42" y="66"/>
                </a:cxn>
                <a:cxn ang="0">
                  <a:pos x="32" y="78"/>
                </a:cxn>
                <a:cxn ang="0">
                  <a:pos x="32" y="66"/>
                </a:cxn>
                <a:cxn ang="0">
                  <a:pos x="10" y="62"/>
                </a:cxn>
                <a:cxn ang="0">
                  <a:pos x="6" y="58"/>
                </a:cxn>
                <a:cxn ang="0">
                  <a:pos x="0" y="40"/>
                </a:cxn>
                <a:cxn ang="0">
                  <a:pos x="2" y="28"/>
                </a:cxn>
                <a:cxn ang="0">
                  <a:pos x="6" y="20"/>
                </a:cxn>
                <a:cxn ang="0">
                  <a:pos x="16" y="14"/>
                </a:cxn>
                <a:cxn ang="0">
                  <a:pos x="32" y="0"/>
                </a:cxn>
                <a:cxn ang="0">
                  <a:pos x="42" y="12"/>
                </a:cxn>
                <a:cxn ang="0">
                  <a:pos x="58" y="14"/>
                </a:cxn>
                <a:cxn ang="0">
                  <a:pos x="68" y="20"/>
                </a:cxn>
                <a:cxn ang="0">
                  <a:pos x="74" y="28"/>
                </a:cxn>
                <a:cxn ang="0">
                  <a:pos x="76" y="40"/>
                </a:cxn>
                <a:cxn ang="0">
                  <a:pos x="68" y="58"/>
                </a:cxn>
                <a:cxn ang="0">
                  <a:pos x="64" y="62"/>
                </a:cxn>
                <a:cxn ang="0">
                  <a:pos x="42" y="66"/>
                </a:cxn>
              </a:cxnLst>
              <a:rect l="0" t="0" r="r" b="b"/>
              <a:pathLst>
                <a:path w="76" h="78">
                  <a:moveTo>
                    <a:pt x="32" y="56"/>
                  </a:moveTo>
                  <a:lnTo>
                    <a:pt x="32" y="22"/>
                  </a:lnTo>
                  <a:lnTo>
                    <a:pt x="32" y="22"/>
                  </a:lnTo>
                  <a:lnTo>
                    <a:pt x="22" y="24"/>
                  </a:lnTo>
                  <a:lnTo>
                    <a:pt x="16" y="28"/>
                  </a:lnTo>
                  <a:lnTo>
                    <a:pt x="16" y="28"/>
                  </a:lnTo>
                  <a:lnTo>
                    <a:pt x="12" y="32"/>
                  </a:lnTo>
                  <a:lnTo>
                    <a:pt x="10" y="40"/>
                  </a:lnTo>
                  <a:lnTo>
                    <a:pt x="10" y="40"/>
                  </a:lnTo>
                  <a:lnTo>
                    <a:pt x="12" y="46"/>
                  </a:lnTo>
                  <a:lnTo>
                    <a:pt x="16" y="52"/>
                  </a:lnTo>
                  <a:lnTo>
                    <a:pt x="22" y="54"/>
                  </a:lnTo>
                  <a:lnTo>
                    <a:pt x="32" y="56"/>
                  </a:lnTo>
                  <a:lnTo>
                    <a:pt x="32" y="56"/>
                  </a:lnTo>
                  <a:close/>
                  <a:moveTo>
                    <a:pt x="42" y="56"/>
                  </a:moveTo>
                  <a:lnTo>
                    <a:pt x="42" y="56"/>
                  </a:lnTo>
                  <a:lnTo>
                    <a:pt x="56" y="54"/>
                  </a:lnTo>
                  <a:lnTo>
                    <a:pt x="56" y="54"/>
                  </a:lnTo>
                  <a:lnTo>
                    <a:pt x="60" y="52"/>
                  </a:lnTo>
                  <a:lnTo>
                    <a:pt x="62" y="48"/>
                  </a:lnTo>
                  <a:lnTo>
                    <a:pt x="62" y="48"/>
                  </a:lnTo>
                  <a:lnTo>
                    <a:pt x="64" y="44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2"/>
                  </a:lnTo>
                  <a:lnTo>
                    <a:pt x="60" y="26"/>
                  </a:lnTo>
                  <a:lnTo>
                    <a:pt x="52" y="24"/>
                  </a:lnTo>
                  <a:lnTo>
                    <a:pt x="42" y="22"/>
                  </a:lnTo>
                  <a:lnTo>
                    <a:pt x="42" y="56"/>
                  </a:lnTo>
                  <a:close/>
                  <a:moveTo>
                    <a:pt x="42" y="66"/>
                  </a:moveTo>
                  <a:lnTo>
                    <a:pt x="42" y="78"/>
                  </a:lnTo>
                  <a:lnTo>
                    <a:pt x="32" y="78"/>
                  </a:lnTo>
                  <a:lnTo>
                    <a:pt x="32" y="66"/>
                  </a:lnTo>
                  <a:lnTo>
                    <a:pt x="32" y="66"/>
                  </a:lnTo>
                  <a:lnTo>
                    <a:pt x="16" y="64"/>
                  </a:lnTo>
                  <a:lnTo>
                    <a:pt x="10" y="62"/>
                  </a:lnTo>
                  <a:lnTo>
                    <a:pt x="6" y="58"/>
                  </a:lnTo>
                  <a:lnTo>
                    <a:pt x="6" y="58"/>
                  </a:lnTo>
                  <a:lnTo>
                    <a:pt x="2" y="50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2" y="28"/>
                  </a:lnTo>
                  <a:lnTo>
                    <a:pt x="6" y="20"/>
                  </a:lnTo>
                  <a:lnTo>
                    <a:pt x="6" y="20"/>
                  </a:lnTo>
                  <a:lnTo>
                    <a:pt x="12" y="16"/>
                  </a:lnTo>
                  <a:lnTo>
                    <a:pt x="16" y="14"/>
                  </a:lnTo>
                  <a:lnTo>
                    <a:pt x="32" y="12"/>
                  </a:lnTo>
                  <a:lnTo>
                    <a:pt x="32" y="0"/>
                  </a:lnTo>
                  <a:lnTo>
                    <a:pt x="42" y="0"/>
                  </a:lnTo>
                  <a:lnTo>
                    <a:pt x="42" y="12"/>
                  </a:lnTo>
                  <a:lnTo>
                    <a:pt x="42" y="12"/>
                  </a:lnTo>
                  <a:lnTo>
                    <a:pt x="58" y="14"/>
                  </a:lnTo>
                  <a:lnTo>
                    <a:pt x="64" y="16"/>
                  </a:lnTo>
                  <a:lnTo>
                    <a:pt x="68" y="20"/>
                  </a:lnTo>
                  <a:lnTo>
                    <a:pt x="68" y="20"/>
                  </a:lnTo>
                  <a:lnTo>
                    <a:pt x="74" y="28"/>
                  </a:lnTo>
                  <a:lnTo>
                    <a:pt x="76" y="40"/>
                  </a:lnTo>
                  <a:lnTo>
                    <a:pt x="76" y="40"/>
                  </a:lnTo>
                  <a:lnTo>
                    <a:pt x="74" y="50"/>
                  </a:lnTo>
                  <a:lnTo>
                    <a:pt x="68" y="58"/>
                  </a:lnTo>
                  <a:lnTo>
                    <a:pt x="68" y="58"/>
                  </a:lnTo>
                  <a:lnTo>
                    <a:pt x="64" y="62"/>
                  </a:lnTo>
                  <a:lnTo>
                    <a:pt x="58" y="64"/>
                  </a:lnTo>
                  <a:lnTo>
                    <a:pt x="42" y="66"/>
                  </a:lnTo>
                  <a:lnTo>
                    <a:pt x="42" y="66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7" name="Freeform 75"/>
            <p:cNvSpPr>
              <a:spLocks/>
            </p:cNvSpPr>
            <p:nvPr/>
          </p:nvSpPr>
          <p:spPr bwMode="auto">
            <a:xfrm>
              <a:off x="9645650" y="4749800"/>
              <a:ext cx="85725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60"/>
                </a:cxn>
                <a:cxn ang="0">
                  <a:pos x="44" y="0"/>
                </a:cxn>
                <a:cxn ang="0">
                  <a:pos x="54" y="0"/>
                </a:cxn>
                <a:cxn ang="0">
                  <a:pos x="54" y="78"/>
                </a:cxn>
                <a:cxn ang="0">
                  <a:pos x="44" y="78"/>
                </a:cxn>
                <a:cxn ang="0">
                  <a:pos x="44" y="20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54" h="78">
                  <a:moveTo>
                    <a:pt x="0" y="0"/>
                  </a:moveTo>
                  <a:lnTo>
                    <a:pt x="12" y="0"/>
                  </a:lnTo>
                  <a:lnTo>
                    <a:pt x="12" y="60"/>
                  </a:lnTo>
                  <a:lnTo>
                    <a:pt x="44" y="0"/>
                  </a:lnTo>
                  <a:lnTo>
                    <a:pt x="54" y="0"/>
                  </a:lnTo>
                  <a:lnTo>
                    <a:pt x="54" y="78"/>
                  </a:lnTo>
                  <a:lnTo>
                    <a:pt x="44" y="78"/>
                  </a:lnTo>
                  <a:lnTo>
                    <a:pt x="44" y="20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8" name="Freeform 76"/>
            <p:cNvSpPr>
              <a:spLocks/>
            </p:cNvSpPr>
            <p:nvPr/>
          </p:nvSpPr>
          <p:spPr bwMode="auto">
            <a:xfrm>
              <a:off x="9763125" y="4749800"/>
              <a:ext cx="104775" cy="12382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66" y="0"/>
                </a:cxn>
                <a:cxn ang="0">
                  <a:pos x="66" y="78"/>
                </a:cxn>
                <a:cxn ang="0">
                  <a:pos x="54" y="78"/>
                </a:cxn>
                <a:cxn ang="0">
                  <a:pos x="54" y="12"/>
                </a:cxn>
                <a:cxn ang="0">
                  <a:pos x="22" y="12"/>
                </a:cxn>
                <a:cxn ang="0">
                  <a:pos x="22" y="46"/>
                </a:cxn>
                <a:cxn ang="0">
                  <a:pos x="22" y="46"/>
                </a:cxn>
                <a:cxn ang="0">
                  <a:pos x="22" y="66"/>
                </a:cxn>
                <a:cxn ang="0">
                  <a:pos x="22" y="66"/>
                </a:cxn>
                <a:cxn ang="0">
                  <a:pos x="20" y="70"/>
                </a:cxn>
                <a:cxn ang="0">
                  <a:pos x="18" y="74"/>
                </a:cxn>
                <a:cxn ang="0">
                  <a:pos x="18" y="74"/>
                </a:cxn>
                <a:cxn ang="0">
                  <a:pos x="14" y="76"/>
                </a:cxn>
                <a:cxn ang="0">
                  <a:pos x="8" y="78"/>
                </a:cxn>
                <a:cxn ang="0">
                  <a:pos x="8" y="78"/>
                </a:cxn>
                <a:cxn ang="0">
                  <a:pos x="0" y="76"/>
                </a:cxn>
                <a:cxn ang="0">
                  <a:pos x="0" y="66"/>
                </a:cxn>
                <a:cxn ang="0">
                  <a:pos x="4" y="66"/>
                </a:cxn>
                <a:cxn ang="0">
                  <a:pos x="4" y="66"/>
                </a:cxn>
                <a:cxn ang="0">
                  <a:pos x="10" y="66"/>
                </a:cxn>
                <a:cxn ang="0">
                  <a:pos x="10" y="66"/>
                </a:cxn>
                <a:cxn ang="0">
                  <a:pos x="10" y="62"/>
                </a:cxn>
                <a:cxn ang="0">
                  <a:pos x="12" y="58"/>
                </a:cxn>
                <a:cxn ang="0">
                  <a:pos x="12" y="46"/>
                </a:cxn>
                <a:cxn ang="0">
                  <a:pos x="12" y="0"/>
                </a:cxn>
              </a:cxnLst>
              <a:rect l="0" t="0" r="r" b="b"/>
              <a:pathLst>
                <a:path w="66" h="78">
                  <a:moveTo>
                    <a:pt x="12" y="0"/>
                  </a:moveTo>
                  <a:lnTo>
                    <a:pt x="66" y="0"/>
                  </a:lnTo>
                  <a:lnTo>
                    <a:pt x="66" y="78"/>
                  </a:lnTo>
                  <a:lnTo>
                    <a:pt x="54" y="78"/>
                  </a:lnTo>
                  <a:lnTo>
                    <a:pt x="54" y="12"/>
                  </a:lnTo>
                  <a:lnTo>
                    <a:pt x="22" y="12"/>
                  </a:lnTo>
                  <a:lnTo>
                    <a:pt x="22" y="46"/>
                  </a:lnTo>
                  <a:lnTo>
                    <a:pt x="22" y="46"/>
                  </a:lnTo>
                  <a:lnTo>
                    <a:pt x="22" y="66"/>
                  </a:lnTo>
                  <a:lnTo>
                    <a:pt x="22" y="66"/>
                  </a:lnTo>
                  <a:lnTo>
                    <a:pt x="20" y="70"/>
                  </a:lnTo>
                  <a:lnTo>
                    <a:pt x="18" y="74"/>
                  </a:lnTo>
                  <a:lnTo>
                    <a:pt x="18" y="74"/>
                  </a:lnTo>
                  <a:lnTo>
                    <a:pt x="14" y="76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0" y="76"/>
                  </a:lnTo>
                  <a:lnTo>
                    <a:pt x="0" y="66"/>
                  </a:lnTo>
                  <a:lnTo>
                    <a:pt x="4" y="66"/>
                  </a:lnTo>
                  <a:lnTo>
                    <a:pt x="4" y="66"/>
                  </a:lnTo>
                  <a:lnTo>
                    <a:pt x="10" y="66"/>
                  </a:lnTo>
                  <a:lnTo>
                    <a:pt x="10" y="66"/>
                  </a:lnTo>
                  <a:lnTo>
                    <a:pt x="10" y="62"/>
                  </a:lnTo>
                  <a:lnTo>
                    <a:pt x="12" y="58"/>
                  </a:lnTo>
                  <a:lnTo>
                    <a:pt x="12" y="46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9" name="Freeform 77"/>
            <p:cNvSpPr>
              <a:spLocks/>
            </p:cNvSpPr>
            <p:nvPr/>
          </p:nvSpPr>
          <p:spPr bwMode="auto">
            <a:xfrm>
              <a:off x="9912350" y="4749800"/>
              <a:ext cx="88900" cy="123825"/>
            </a:xfrm>
            <a:custGeom>
              <a:avLst/>
              <a:gdLst/>
              <a:ahLst/>
              <a:cxnLst>
                <a:cxn ang="0">
                  <a:pos x="0" y="78"/>
                </a:cxn>
                <a:cxn ang="0">
                  <a:pos x="0" y="0"/>
                </a:cxn>
                <a:cxn ang="0">
                  <a:pos x="56" y="0"/>
                </a:cxn>
                <a:cxn ang="0">
                  <a:pos x="56" y="12"/>
                </a:cxn>
                <a:cxn ang="0">
                  <a:pos x="12" y="12"/>
                </a:cxn>
                <a:cxn ang="0">
                  <a:pos x="12" y="34"/>
                </a:cxn>
                <a:cxn ang="0">
                  <a:pos x="56" y="34"/>
                </a:cxn>
                <a:cxn ang="0">
                  <a:pos x="56" y="44"/>
                </a:cxn>
                <a:cxn ang="0">
                  <a:pos x="12" y="44"/>
                </a:cxn>
                <a:cxn ang="0">
                  <a:pos x="12" y="66"/>
                </a:cxn>
                <a:cxn ang="0">
                  <a:pos x="56" y="66"/>
                </a:cxn>
                <a:cxn ang="0">
                  <a:pos x="56" y="78"/>
                </a:cxn>
                <a:cxn ang="0">
                  <a:pos x="0" y="78"/>
                </a:cxn>
              </a:cxnLst>
              <a:rect l="0" t="0" r="r" b="b"/>
              <a:pathLst>
                <a:path w="56" h="78">
                  <a:moveTo>
                    <a:pt x="0" y="78"/>
                  </a:moveTo>
                  <a:lnTo>
                    <a:pt x="0" y="0"/>
                  </a:lnTo>
                  <a:lnTo>
                    <a:pt x="56" y="0"/>
                  </a:lnTo>
                  <a:lnTo>
                    <a:pt x="56" y="12"/>
                  </a:lnTo>
                  <a:lnTo>
                    <a:pt x="12" y="12"/>
                  </a:lnTo>
                  <a:lnTo>
                    <a:pt x="12" y="34"/>
                  </a:lnTo>
                  <a:lnTo>
                    <a:pt x="56" y="34"/>
                  </a:lnTo>
                  <a:lnTo>
                    <a:pt x="56" y="44"/>
                  </a:lnTo>
                  <a:lnTo>
                    <a:pt x="12" y="44"/>
                  </a:lnTo>
                  <a:lnTo>
                    <a:pt x="12" y="66"/>
                  </a:lnTo>
                  <a:lnTo>
                    <a:pt x="56" y="66"/>
                  </a:lnTo>
                  <a:lnTo>
                    <a:pt x="56" y="78"/>
                  </a:lnTo>
                  <a:lnTo>
                    <a:pt x="0" y="78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0" name="Freeform 78"/>
            <p:cNvSpPr>
              <a:spLocks noEditPoints="1"/>
            </p:cNvSpPr>
            <p:nvPr/>
          </p:nvSpPr>
          <p:spPr bwMode="auto">
            <a:xfrm>
              <a:off x="10039350" y="4699000"/>
              <a:ext cx="85725" cy="174625"/>
            </a:xfrm>
            <a:custGeom>
              <a:avLst/>
              <a:gdLst/>
              <a:ahLst/>
              <a:cxnLst>
                <a:cxn ang="0">
                  <a:pos x="34" y="0"/>
                </a:cxn>
                <a:cxn ang="0">
                  <a:pos x="44" y="0"/>
                </a:cxn>
                <a:cxn ang="0">
                  <a:pos x="44" y="0"/>
                </a:cxn>
                <a:cxn ang="0">
                  <a:pos x="42" y="10"/>
                </a:cxn>
                <a:cxn ang="0">
                  <a:pos x="38" y="16"/>
                </a:cxn>
                <a:cxn ang="0">
                  <a:pos x="38" y="16"/>
                </a:cxn>
                <a:cxn ang="0">
                  <a:pos x="34" y="20"/>
                </a:cxn>
                <a:cxn ang="0">
                  <a:pos x="28" y="22"/>
                </a:cxn>
                <a:cxn ang="0">
                  <a:pos x="28" y="22"/>
                </a:cxn>
                <a:cxn ang="0">
                  <a:pos x="22" y="20"/>
                </a:cxn>
                <a:cxn ang="0">
                  <a:pos x="16" y="16"/>
                </a:cxn>
                <a:cxn ang="0">
                  <a:pos x="16" y="16"/>
                </a:cxn>
                <a:cxn ang="0">
                  <a:pos x="12" y="10"/>
                </a:cxn>
                <a:cxn ang="0">
                  <a:pos x="12" y="0"/>
                </a:cxn>
                <a:cxn ang="0">
                  <a:pos x="22" y="0"/>
                </a:cxn>
                <a:cxn ang="0">
                  <a:pos x="22" y="0"/>
                </a:cxn>
                <a:cxn ang="0">
                  <a:pos x="24" y="8"/>
                </a:cxn>
                <a:cxn ang="0">
                  <a:pos x="24" y="8"/>
                </a:cxn>
                <a:cxn ang="0">
                  <a:pos x="26" y="10"/>
                </a:cxn>
                <a:cxn ang="0">
                  <a:pos x="28" y="12"/>
                </a:cxn>
                <a:cxn ang="0">
                  <a:pos x="28" y="12"/>
                </a:cxn>
                <a:cxn ang="0">
                  <a:pos x="30" y="10"/>
                </a:cxn>
                <a:cxn ang="0">
                  <a:pos x="32" y="8"/>
                </a:cxn>
                <a:cxn ang="0">
                  <a:pos x="32" y="8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0" y="32"/>
                </a:cxn>
                <a:cxn ang="0">
                  <a:pos x="12" y="32"/>
                </a:cxn>
                <a:cxn ang="0">
                  <a:pos x="12" y="92"/>
                </a:cxn>
                <a:cxn ang="0">
                  <a:pos x="44" y="32"/>
                </a:cxn>
                <a:cxn ang="0">
                  <a:pos x="54" y="32"/>
                </a:cxn>
                <a:cxn ang="0">
                  <a:pos x="54" y="110"/>
                </a:cxn>
                <a:cxn ang="0">
                  <a:pos x="44" y="110"/>
                </a:cxn>
                <a:cxn ang="0">
                  <a:pos x="44" y="52"/>
                </a:cxn>
                <a:cxn ang="0">
                  <a:pos x="12" y="110"/>
                </a:cxn>
                <a:cxn ang="0">
                  <a:pos x="0" y="110"/>
                </a:cxn>
                <a:cxn ang="0">
                  <a:pos x="0" y="32"/>
                </a:cxn>
              </a:cxnLst>
              <a:rect l="0" t="0" r="r" b="b"/>
              <a:pathLst>
                <a:path w="54" h="110">
                  <a:moveTo>
                    <a:pt x="34" y="0"/>
                  </a:moveTo>
                  <a:lnTo>
                    <a:pt x="44" y="0"/>
                  </a:lnTo>
                  <a:lnTo>
                    <a:pt x="44" y="0"/>
                  </a:lnTo>
                  <a:lnTo>
                    <a:pt x="42" y="10"/>
                  </a:lnTo>
                  <a:lnTo>
                    <a:pt x="38" y="16"/>
                  </a:lnTo>
                  <a:lnTo>
                    <a:pt x="38" y="16"/>
                  </a:lnTo>
                  <a:lnTo>
                    <a:pt x="34" y="20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22" y="20"/>
                  </a:lnTo>
                  <a:lnTo>
                    <a:pt x="16" y="16"/>
                  </a:lnTo>
                  <a:lnTo>
                    <a:pt x="16" y="16"/>
                  </a:lnTo>
                  <a:lnTo>
                    <a:pt x="12" y="10"/>
                  </a:lnTo>
                  <a:lnTo>
                    <a:pt x="1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4" y="8"/>
                  </a:lnTo>
                  <a:lnTo>
                    <a:pt x="24" y="8"/>
                  </a:lnTo>
                  <a:lnTo>
                    <a:pt x="26" y="10"/>
                  </a:lnTo>
                  <a:lnTo>
                    <a:pt x="28" y="12"/>
                  </a:lnTo>
                  <a:lnTo>
                    <a:pt x="28" y="12"/>
                  </a:lnTo>
                  <a:lnTo>
                    <a:pt x="30" y="10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34" y="0"/>
                  </a:lnTo>
                  <a:lnTo>
                    <a:pt x="34" y="0"/>
                  </a:lnTo>
                  <a:close/>
                  <a:moveTo>
                    <a:pt x="0" y="32"/>
                  </a:moveTo>
                  <a:lnTo>
                    <a:pt x="12" y="32"/>
                  </a:lnTo>
                  <a:lnTo>
                    <a:pt x="12" y="92"/>
                  </a:lnTo>
                  <a:lnTo>
                    <a:pt x="44" y="32"/>
                  </a:lnTo>
                  <a:lnTo>
                    <a:pt x="54" y="32"/>
                  </a:lnTo>
                  <a:lnTo>
                    <a:pt x="54" y="110"/>
                  </a:lnTo>
                  <a:lnTo>
                    <a:pt x="44" y="110"/>
                  </a:lnTo>
                  <a:lnTo>
                    <a:pt x="44" y="52"/>
                  </a:lnTo>
                  <a:lnTo>
                    <a:pt x="12" y="110"/>
                  </a:lnTo>
                  <a:lnTo>
                    <a:pt x="0" y="11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41414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1" name="Freeform 79"/>
            <p:cNvSpPr>
              <a:spLocks/>
            </p:cNvSpPr>
            <p:nvPr/>
          </p:nvSpPr>
          <p:spPr bwMode="auto">
            <a:xfrm>
              <a:off x="5565775" y="2997200"/>
              <a:ext cx="504825" cy="1206500"/>
            </a:xfrm>
            <a:custGeom>
              <a:avLst/>
              <a:gdLst/>
              <a:ahLst/>
              <a:cxnLst>
                <a:cxn ang="0">
                  <a:pos x="0" y="436"/>
                </a:cxn>
                <a:cxn ang="0">
                  <a:pos x="318" y="760"/>
                </a:cxn>
                <a:cxn ang="0">
                  <a:pos x="318" y="324"/>
                </a:cxn>
                <a:cxn ang="0">
                  <a:pos x="0" y="0"/>
                </a:cxn>
                <a:cxn ang="0">
                  <a:pos x="0" y="436"/>
                </a:cxn>
              </a:cxnLst>
              <a:rect l="0" t="0" r="r" b="b"/>
              <a:pathLst>
                <a:path w="318" h="760">
                  <a:moveTo>
                    <a:pt x="0" y="436"/>
                  </a:moveTo>
                  <a:lnTo>
                    <a:pt x="318" y="760"/>
                  </a:lnTo>
                  <a:lnTo>
                    <a:pt x="318" y="324"/>
                  </a:lnTo>
                  <a:lnTo>
                    <a:pt x="0" y="0"/>
                  </a:lnTo>
                  <a:lnTo>
                    <a:pt x="0" y="436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" name="Freeform 80"/>
            <p:cNvSpPr>
              <a:spLocks/>
            </p:cNvSpPr>
            <p:nvPr/>
          </p:nvSpPr>
          <p:spPr bwMode="auto">
            <a:xfrm>
              <a:off x="5784850" y="4105275"/>
              <a:ext cx="285750" cy="685800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180" y="432"/>
                </a:cxn>
                <a:cxn ang="0">
                  <a:pos x="180" y="184"/>
                </a:cxn>
                <a:cxn ang="0">
                  <a:pos x="0" y="0"/>
                </a:cxn>
                <a:cxn ang="0">
                  <a:pos x="0" y="248"/>
                </a:cxn>
              </a:cxnLst>
              <a:rect l="0" t="0" r="r" b="b"/>
              <a:pathLst>
                <a:path w="180" h="432">
                  <a:moveTo>
                    <a:pt x="0" y="248"/>
                  </a:moveTo>
                  <a:lnTo>
                    <a:pt x="180" y="432"/>
                  </a:lnTo>
                  <a:lnTo>
                    <a:pt x="180" y="184"/>
                  </a:lnTo>
                  <a:lnTo>
                    <a:pt x="0" y="0"/>
                  </a:lnTo>
                  <a:lnTo>
                    <a:pt x="0" y="248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3" name="Freeform 81"/>
            <p:cNvSpPr>
              <a:spLocks/>
            </p:cNvSpPr>
            <p:nvPr/>
          </p:nvSpPr>
          <p:spPr bwMode="auto">
            <a:xfrm>
              <a:off x="6165850" y="1984375"/>
              <a:ext cx="835025" cy="1997075"/>
            </a:xfrm>
            <a:custGeom>
              <a:avLst/>
              <a:gdLst/>
              <a:ahLst/>
              <a:cxnLst>
                <a:cxn ang="0">
                  <a:pos x="526" y="722"/>
                </a:cxn>
                <a:cxn ang="0">
                  <a:pos x="0" y="1258"/>
                </a:cxn>
                <a:cxn ang="0">
                  <a:pos x="0" y="536"/>
                </a:cxn>
                <a:cxn ang="0">
                  <a:pos x="526" y="0"/>
                </a:cxn>
                <a:cxn ang="0">
                  <a:pos x="526" y="722"/>
                </a:cxn>
              </a:cxnLst>
              <a:rect l="0" t="0" r="r" b="b"/>
              <a:pathLst>
                <a:path w="526" h="1258">
                  <a:moveTo>
                    <a:pt x="526" y="722"/>
                  </a:moveTo>
                  <a:lnTo>
                    <a:pt x="0" y="1258"/>
                  </a:lnTo>
                  <a:lnTo>
                    <a:pt x="0" y="536"/>
                  </a:lnTo>
                  <a:lnTo>
                    <a:pt x="526" y="0"/>
                  </a:lnTo>
                  <a:lnTo>
                    <a:pt x="526" y="722"/>
                  </a:lnTo>
                  <a:close/>
                </a:path>
              </a:pathLst>
            </a:custGeom>
            <a:solidFill>
              <a:srgbClr val="ED1C24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8824384" y="2525927"/>
            <a:ext cx="2777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Место для видео спикера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Место для видео спикера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Место для видео спикера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Место для видео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спикера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http://qrcoder.ru/code/?https%3A%2F%2Fforms.yandex.ru%2Fcloud%2F6230442777f7380dc19b27a9%2F&amp;4&amp;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024" y="4867275"/>
            <a:ext cx="94297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56133</TotalTime>
  <Words>102</Words>
  <Application>Microsoft Office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ТОИПКРО</dc:creator>
  <cp:lastModifiedBy>Е. В. Ковалева</cp:lastModifiedBy>
  <cp:revision>722</cp:revision>
  <cp:lastPrinted>2021-07-16T05:59:00Z</cp:lastPrinted>
  <dcterms:created xsi:type="dcterms:W3CDTF">2019-08-15T10:09:47Z</dcterms:created>
  <dcterms:modified xsi:type="dcterms:W3CDTF">2022-03-15T08:02:37Z</dcterms:modified>
</cp:coreProperties>
</file>