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3" r:id="rId2"/>
    <p:sldId id="353" r:id="rId3"/>
    <p:sldId id="341" r:id="rId4"/>
    <p:sldId id="355" r:id="rId5"/>
    <p:sldId id="342" r:id="rId6"/>
    <p:sldId id="351" r:id="rId7"/>
    <p:sldId id="343" r:id="rId8"/>
    <p:sldId id="344" r:id="rId9"/>
    <p:sldId id="345" r:id="rId10"/>
    <p:sldId id="350" r:id="rId11"/>
    <p:sldId id="348" r:id="rId12"/>
    <p:sldId id="354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861"/>
    <a:srgbClr val="F38221"/>
    <a:srgbClr val="2162AE"/>
    <a:srgbClr val="60BFCE"/>
    <a:srgbClr val="109EB4"/>
    <a:srgbClr val="CC3399"/>
    <a:srgbClr val="FFCC00"/>
    <a:srgbClr val="009CAD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9091" autoAdjust="0"/>
  </p:normalViewPr>
  <p:slideViewPr>
    <p:cSldViewPr snapToGrid="0">
      <p:cViewPr varScale="1">
        <p:scale>
          <a:sx n="72" d="100"/>
          <a:sy n="72" d="100"/>
        </p:scale>
        <p:origin x="756" y="78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ИЛИ НАЗВАНИЕ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195075436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://www.mol-mlschool1.edu.tomsk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ok.ru/group/53324241699029" TargetMode="External"/><Relationship Id="rId4" Type="http://schemas.openxmlformats.org/officeDocument/2006/relationships/hyperlink" Target="https://t.me/MolSoch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3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0065" y="1713100"/>
            <a:ext cx="64189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Региональная научно-практическая конференция </a:t>
            </a:r>
          </a:p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«Школьная география: современный спектр образовательных возможностей»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620838"/>
            <a:ext cx="3131797" cy="108139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364EF46-5A6B-4D6B-9FB4-8800A00E5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60" y="4939601"/>
            <a:ext cx="7297544" cy="1457070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E758C71-B6DE-41E5-8125-E30E0AFCD88B}"/>
              </a:ext>
            </a:extLst>
          </p:cNvPr>
          <p:cNvSpPr/>
          <p:nvPr/>
        </p:nvSpPr>
        <p:spPr>
          <a:xfrm>
            <a:off x="239060" y="3139076"/>
            <a:ext cx="6096000" cy="1815882"/>
          </a:xfrm>
          <a:prstGeom prst="rect">
            <a:avLst/>
          </a:prstGeom>
          <a:ln w="28575">
            <a:solidFill>
              <a:srgbClr val="3E2861"/>
            </a:solidFill>
          </a:ln>
        </p:spPr>
        <p:txBody>
          <a:bodyPr>
            <a:spAutoFit/>
          </a:bodyPr>
          <a:lstStyle/>
          <a:p>
            <a:pPr lvl="0"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мотивации к изучению географии в сельской школе через сетевое взаимодействие с ГГФ ТГУ (из опыта работы)» </a:t>
            </a:r>
          </a:p>
        </p:txBody>
      </p:sp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35623" y="348254"/>
            <a:ext cx="8840759" cy="32409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Регионального географического образовательного квеста 2024 г.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" y="1671284"/>
            <a:ext cx="3890762" cy="314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06" y="1671284"/>
            <a:ext cx="3942666" cy="31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77" y="1671284"/>
            <a:ext cx="3819519" cy="31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17965" y="1212197"/>
            <a:ext cx="5220517" cy="4233862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влияющие по повышение мотивации: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 преподавателя: отношение к ученикам и к предмету, который он преподаёт;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самого предмета;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учебного процесса;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учебно-познавательной деятельности через систему внеурочной деятельности и программ дополнительного образования;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ГГФ ТГУ и Ассоциацией учителей географии Томской области.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80866" y="387207"/>
            <a:ext cx="7461250" cy="66675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73627"/>
              </p:ext>
            </p:extLst>
          </p:nvPr>
        </p:nvGraphicFramePr>
        <p:xfrm>
          <a:off x="5661214" y="1324784"/>
          <a:ext cx="6239435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4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6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Экзамен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783350"/>
              </p:ext>
            </p:extLst>
          </p:nvPr>
        </p:nvGraphicFramePr>
        <p:xfrm>
          <a:off x="5661216" y="2846257"/>
          <a:ext cx="6239434" cy="3388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6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0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03"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Корочистов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и природопользование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Габдулина Александра,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Салихов Роман.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Москвитина Анастасия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Гидрометеорология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672"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Малей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Антон, </a:t>
                      </a:r>
                    </a:p>
                    <a:p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Васильчук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и природопользование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01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736524" y="2393724"/>
            <a:ext cx="5723372" cy="8301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636300, Томская область,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Молчановский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район,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Молчаново, улица Димитрова, 78.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2E6E1-6DEE-4887-BEE2-122BCE60611F}"/>
              </a:ext>
            </a:extLst>
          </p:cNvPr>
          <p:cNvSpPr txBox="1"/>
          <p:nvPr/>
        </p:nvSpPr>
        <p:spPr>
          <a:xfrm>
            <a:off x="736524" y="3634154"/>
            <a:ext cx="6094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данные:</a:t>
            </a:r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телефон/факс: 8(38256)21363; 8(38256)21365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sosh1@molchanovo.gov70.ru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http://www.mol-mlschool1.edu.tomsk.ru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https://vk.com/public195075436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https://t.me/MolSoch1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https://ok.ru/group/53324241699029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0CBB6F-98F2-4812-8834-99F5355A9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619" y="1317063"/>
            <a:ext cx="2682388" cy="2486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634F66-7931-4D88-A85F-6D80AFDCF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977" y="3845170"/>
            <a:ext cx="2451673" cy="23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96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32522" y="1150876"/>
            <a:ext cx="8298785" cy="4930017"/>
          </a:xfrm>
        </p:spPr>
        <p:txBody>
          <a:bodyPr/>
          <a:lstStyle/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17 августа 1963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начала свою деятельность. 2023 год является юбилейным:    60 лет со дня основания.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1986 года 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являлась опорной школой.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1995 года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начала работать по методике развивающего обучения Эльконина –Давыдова.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1998 года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базовой  для 6 школ района. И муниципальной площадкой по профильному обучению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2003 года 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окружной школой Молчановского Образовательного Округа, в состав которого вошли  8 школ и 2 детских сада района; областная экспериментальная площадка.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2004 года 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 по программам «Школа -2100», «Перспективная начальная школа», «Школа XXI  века».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2006 года 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получила статус пилотной площадки областной программы «Непрерывное экологическое образование».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присвоен статус региональной </a:t>
            </a:r>
            <a:r>
              <a:rPr lang="ru-RU" sz="1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 РВЦИ. На базе школы работает ЦГО.</a:t>
            </a:r>
          </a:p>
          <a:p>
            <a:pPr lvl="0" algn="just">
              <a:lnSpc>
                <a:spcPct val="100000"/>
              </a:lnSpc>
              <a:defRPr/>
            </a:pP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обучаются и воспитывается 573 обучающихся.</a:t>
            </a:r>
          </a:p>
          <a:p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«Молчановская средняя общеобразовательная школа №1»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023" y="1150876"/>
            <a:ext cx="3579455" cy="244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93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9077005" cy="666750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спросить у искусственного интеллекта ассоциации темы моего выступления? Что он на ответит?</a:t>
            </a:r>
          </a:p>
        </p:txBody>
      </p:sp>
      <p:sp>
        <p:nvSpPr>
          <p:cNvPr id="8" name="AutoShape 2" descr="blob:https://web.telegram.org/09036012-2939-4b56-b8dd-bbefb018bdb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1857" y="1463411"/>
            <a:ext cx="5210725" cy="4473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375" y="1463412"/>
            <a:ext cx="5270995" cy="44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5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школьного предмета «География»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" t="7618" r="5160" b="4036"/>
          <a:stretch/>
        </p:blipFill>
        <p:spPr bwMode="auto">
          <a:xfrm>
            <a:off x="2501457" y="1219200"/>
            <a:ext cx="7189086" cy="52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2" y="1398493"/>
            <a:ext cx="2008095" cy="1506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2" y="3294528"/>
            <a:ext cx="2008095" cy="1506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543" y="1398493"/>
            <a:ext cx="1954305" cy="1465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542" y="3128555"/>
            <a:ext cx="1954305" cy="1471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1" y="4948516"/>
            <a:ext cx="1946196" cy="1465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93" y="4600391"/>
            <a:ext cx="1954305" cy="14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2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30877" y="133101"/>
            <a:ext cx="9103314" cy="1132884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и познавательного интереса к изучению географии посредством внеурочной деятельности и дополнительного образования: ГЕОКЛАСС, экологический клуб «ЭКОЛЯТА», школьное лесничество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408578"/>
            <a:ext cx="3200399" cy="2400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249" y="1408578"/>
            <a:ext cx="3200399" cy="2400299"/>
          </a:xfrm>
          <a:prstGeom prst="rect">
            <a:avLst/>
          </a:prstGeom>
        </p:spPr>
      </p:pic>
      <p:pic>
        <p:nvPicPr>
          <p:cNvPr id="2050" name="Picture 2" descr="https://vki4.okcdn.ru/i?r=BYCB6ChSgrN_ue8jwWXbvkrgFXt0pLdGVliQKwjJmIGVoLU4hP80OblhO9IGSM8sUMN0-7aokunORtG5QH5VqriV5Dd_NN2lrHnZXV6VXeFacmoiinJZLTw9zoFKP9UHyvjyB_1YA3d7i9rz_2FzGmfZZ9_aWDYvfX_anjo-GWYNhLc&amp;fn=w_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99" y="1408578"/>
            <a:ext cx="3200399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14" y="3951471"/>
            <a:ext cx="3145486" cy="2301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49" y="3951470"/>
            <a:ext cx="3200399" cy="2301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399" y="3951470"/>
            <a:ext cx="3200399" cy="23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2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37916" y="193197"/>
            <a:ext cx="8997493" cy="977741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и познавательного интереса к изучению географии посредством внеурочной деятельности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общешкольный  поход, международная акция «Географический диктант»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" y="3895609"/>
            <a:ext cx="3386001" cy="2603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6" y="1296963"/>
            <a:ext cx="3447475" cy="2472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684" y="1256336"/>
            <a:ext cx="3464861" cy="25986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66C0D9-CCA9-4885-9D24-88559DF4E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856" y="3965923"/>
            <a:ext cx="3464861" cy="25986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D8258-5A5A-4EB1-B2F8-7CA17A4F2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684" y="3965923"/>
            <a:ext cx="3464861" cy="2603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2CD8EF-8402-4EAD-909C-35E4ACC50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56" y="1256335"/>
            <a:ext cx="3456732" cy="25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7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79311"/>
            <a:ext cx="9235836" cy="915771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и познавательного интереса к изучению географии через внеурочную деятельность и дополнительное образование: реализация дополнительной программы «Как делают погоду» совместно с ГГФ ТГУ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1400453"/>
            <a:ext cx="10289456" cy="49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270467"/>
            <a:ext cx="9289040" cy="666750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профориентационные мероприятия совместно с ГГФ ТГУ для обучающихся Молчановского района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0" y="1351275"/>
            <a:ext cx="3815306" cy="2454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88" y="1351275"/>
            <a:ext cx="3778624" cy="2454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3966884"/>
            <a:ext cx="3815307" cy="2245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67" y="1351276"/>
            <a:ext cx="3583545" cy="4719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88" y="3966884"/>
            <a:ext cx="3778624" cy="22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635624" y="348254"/>
            <a:ext cx="9079298" cy="794746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полевом практикуме по наукам о Земле «Познай и береги природу!» (2022, 2023 гг.) в г. Томске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7" y="1277470"/>
            <a:ext cx="3299011" cy="2474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89" y="1277471"/>
            <a:ext cx="3299011" cy="2474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7" y="3886200"/>
            <a:ext cx="3299011" cy="2420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58" y="3886200"/>
            <a:ext cx="3299011" cy="2420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89" y="3886200"/>
            <a:ext cx="3299011" cy="24204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CB9D79-D6FD-4CC6-A69C-AC1323787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458" y="1277471"/>
            <a:ext cx="3359037" cy="25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62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68534</TotalTime>
  <Words>536</Words>
  <Application>Microsoft Office PowerPoint</Application>
  <PresentationFormat>Широкоэкранный</PresentationFormat>
  <Paragraphs>81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Proxima Nova Rg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выаывавыа выаывавы</cp:lastModifiedBy>
  <cp:revision>793</cp:revision>
  <cp:lastPrinted>2021-07-16T05:59:00Z</cp:lastPrinted>
  <dcterms:created xsi:type="dcterms:W3CDTF">2019-08-15T10:09:47Z</dcterms:created>
  <dcterms:modified xsi:type="dcterms:W3CDTF">2024-08-26T09:11:09Z</dcterms:modified>
</cp:coreProperties>
</file>