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3" r:id="rId3"/>
    <p:sldId id="257" r:id="rId4"/>
    <p:sldId id="258" r:id="rId5"/>
    <p:sldId id="291" r:id="rId6"/>
    <p:sldId id="289" r:id="rId7"/>
    <p:sldId id="290" r:id="rId8"/>
    <p:sldId id="276" r:id="rId9"/>
    <p:sldId id="278" r:id="rId10"/>
    <p:sldId id="280" r:id="rId11"/>
    <p:sldId id="284" r:id="rId12"/>
    <p:sldId id="266" r:id="rId13"/>
    <p:sldId id="261" r:id="rId14"/>
    <p:sldId id="264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E3A"/>
    <a:srgbClr val="FFFFFF"/>
    <a:srgbClr val="000000"/>
    <a:srgbClr val="797979"/>
    <a:srgbClr val="C5E0B4"/>
    <a:srgbClr val="98D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830A8A-8099-45B6-B889-77B3F9203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7E57F-895C-4613-99B3-985EC4A66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75DE1F-8EF1-4E51-A859-62643B128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9A17C-ED34-4053-8EFB-D3B49F31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4B31-B6EE-468C-8C90-B2A7ED76A2E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7601F-2713-4D0D-AE38-8E5D2C4D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D05F51-92C2-45CB-839A-A34DC4B2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7EAA-4F88-4A69-AD4A-D1B82D1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8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58001-A32F-4133-8F35-56A40C6E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5D8535-B565-40B8-8D13-5531741E9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8786B8-5C69-4919-95AE-376D4A854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4B31-B6EE-468C-8C90-B2A7ED76A2E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684FC3-1A14-4F4C-8077-D7FD9B55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43926B-256F-48A5-81F4-72240DF1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7EAA-4F88-4A69-AD4A-D1B82D1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9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CEEF3A-452E-416E-BEB3-8BC4C86DA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731227-5864-4B27-86B3-A2C2F99F9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FA6E4-5594-4B12-89A5-0B496F00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4B31-B6EE-468C-8C90-B2A7ED76A2E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BB280-1483-4B7D-B86D-693661BD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A5CFB-7942-4D53-BFFC-B20989DB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7EAA-4F88-4A69-AD4A-D1B82D1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7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8" y="152400"/>
            <a:ext cx="11443213" cy="65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47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B69A2F11-600D-44D7-A0E2-CE2D3B9D58E9}" type="slidenum">
              <a:rPr lang="ru-RU" sz="1800" smtClean="0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‹#›</a:t>
            </a:fld>
            <a:endParaRPr lang="ru-RU" sz="18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10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1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5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4" name="Прямая соединительная линия 53"/>
          <p:cNvCxnSpPr/>
          <p:nvPr userDrawn="1"/>
        </p:nvCxnSpPr>
        <p:spPr>
          <a:xfrm>
            <a:off x="0" y="1200150"/>
            <a:ext cx="12192000" cy="0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Текст 65"/>
          <p:cNvSpPr>
            <a:spLocks noGrp="1"/>
          </p:cNvSpPr>
          <p:nvPr>
            <p:ph type="body" sz="quarter" idx="10"/>
          </p:nvPr>
        </p:nvSpPr>
        <p:spPr>
          <a:xfrm>
            <a:off x="550862" y="1481138"/>
            <a:ext cx="5225823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Proxima Nova Rg" panose="02000506030000020004" pitchFamily="2" charset="0"/>
              </a:defRPr>
            </a:lvl1pPr>
            <a:lvl2pPr marL="457200" indent="0">
              <a:buNone/>
              <a:defRPr baseline="0">
                <a:latin typeface="Proxima Nova Rg" panose="02000506030000020004" pitchFamily="2" charset="0"/>
              </a:defRPr>
            </a:lvl2pPr>
            <a:lvl3pPr marL="914400" indent="0">
              <a:buNone/>
              <a:defRPr baseline="0">
                <a:latin typeface="Proxima Nova Rg" panose="02000506030000020004" pitchFamily="2" charset="0"/>
              </a:defRPr>
            </a:lvl3pPr>
            <a:lvl4pPr marL="1371600" indent="0">
              <a:buNone/>
              <a:defRPr baseline="0">
                <a:latin typeface="Proxima Nova Rg" panose="02000506030000020004" pitchFamily="2" charset="0"/>
              </a:defRPr>
            </a:lvl4pPr>
            <a:lvl5pPr marL="1828800" indent="0">
              <a:buNone/>
              <a:defRPr baseline="0">
                <a:latin typeface="Proxima Nova Rg" panose="0200050603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8" name="Текст 67"/>
          <p:cNvSpPr>
            <a:spLocks noGrp="1"/>
          </p:cNvSpPr>
          <p:nvPr>
            <p:ph type="body" sz="quarter" idx="11"/>
          </p:nvPr>
        </p:nvSpPr>
        <p:spPr>
          <a:xfrm>
            <a:off x="5965825" y="1481138"/>
            <a:ext cx="5181600" cy="445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Proxima Nova Rg" panose="02000506030000020004" pitchFamily="2" charset="0"/>
              </a:defRPr>
            </a:lvl1pPr>
            <a:lvl2pPr marL="457200" indent="0">
              <a:buFontTx/>
              <a:buNone/>
              <a:defRPr>
                <a:latin typeface="Proxima Nova Rg" panose="02000506030000020004" pitchFamily="2" charset="0"/>
              </a:defRPr>
            </a:lvl2pPr>
            <a:lvl3pPr marL="914400" indent="0">
              <a:buFontTx/>
              <a:buNone/>
              <a:defRPr>
                <a:latin typeface="Proxima Nova Rg" panose="02000506030000020004" pitchFamily="2" charset="0"/>
              </a:defRPr>
            </a:lvl3pPr>
            <a:lvl4pPr marL="1371600" indent="0">
              <a:buFontTx/>
              <a:buNone/>
              <a:defRPr>
                <a:latin typeface="Proxima Nova Rg" panose="02000506030000020004" pitchFamily="2" charset="0"/>
              </a:defRPr>
            </a:lvl4pPr>
            <a:lvl5pPr marL="1828800" indent="0">
              <a:buFontTx/>
              <a:buNone/>
              <a:defRPr>
                <a:latin typeface="Proxima Nova Rg" panose="02000506030000020004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1" name="Текст 70"/>
          <p:cNvSpPr>
            <a:spLocks noGrp="1"/>
          </p:cNvSpPr>
          <p:nvPr>
            <p:ph type="body" sz="quarter" idx="12" hasCustomPrompt="1"/>
          </p:nvPr>
        </p:nvSpPr>
        <p:spPr>
          <a:xfrm>
            <a:off x="2717430" y="348254"/>
            <a:ext cx="7461250" cy="66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Proxima Nova Rg" panose="02000506030000020004" pitchFamily="2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/>
              <a:t>ЗАГОЛОВОК СЛАЙДА </a:t>
            </a:r>
            <a:br>
              <a:rPr lang="ru-RU" dirty="0"/>
            </a:br>
            <a:r>
              <a:rPr lang="ru-RU" dirty="0"/>
              <a:t>ИЛИ НАЗВАНИЕ ТЕМЫ</a:t>
            </a:r>
          </a:p>
        </p:txBody>
      </p:sp>
    </p:spTree>
    <p:extLst>
      <p:ext uri="{BB962C8B-B14F-4D97-AF65-F5344CB8AC3E}">
        <p14:creationId xmlns:p14="http://schemas.microsoft.com/office/powerpoint/2010/main" val="1143941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99220-B32B-45C6-AC4C-1DAE0625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6C3DD9-9EF9-4115-8C28-E4F205DBC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84793-018A-43EF-956B-3B473C7B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4B31-B6EE-468C-8C90-B2A7ED76A2E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F629B1-7885-4E92-BABA-C3A9AAAF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04C9A-A324-49ED-BDB6-8A403C76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7EAA-4F88-4A69-AD4A-D1B82D1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4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99220-B32B-45C6-AC4C-1DAE0625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6C3DD9-9EF9-4115-8C28-E4F205DBC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84793-018A-43EF-956B-3B473C7B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4B31-B6EE-468C-8C90-B2A7ED76A2E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F629B1-7885-4E92-BABA-C3A9AAAF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04C9A-A324-49ED-BDB6-8A403C76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7EAA-4F88-4A69-AD4A-D1B82D1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5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A31AA-3E21-4347-B185-14CE690A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D1DE0-61D0-4258-BA93-A8B219EB3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A8F87B-F44D-4854-B0B1-AD158F07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4B31-B6EE-468C-8C90-B2A7ED76A2E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D66403-3649-41E5-B3DF-632FC20B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EE294-08E0-49EE-A514-A606D204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7EAA-4F88-4A69-AD4A-D1B82D1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4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A3C3D-7AB3-4032-8C0A-8E05E094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D0688-32D0-44E8-A9F5-9E264BA39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4C007D-8009-49AC-AD8D-49FF9AC7B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5F909A-BC39-4D8C-A6AF-75E9E61D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4B31-B6EE-468C-8C90-B2A7ED76A2E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524178-881A-4186-8E63-FE1E6835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503CA-6CFD-44A7-8209-9E21478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7EAA-4F88-4A69-AD4A-D1B82D1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4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6D563-1E81-454C-9C73-1835A992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0156F8-2B1D-45CB-A822-816861DAD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4FD4F5-716C-4A5E-A0AD-2254C7133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EAB9CB-57A3-482B-880B-31EDC007D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8488AD-038A-4AE0-9C41-25BD57356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22E478-6A30-4660-BAAB-359084FB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4B31-B6EE-468C-8C90-B2A7ED76A2E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63422A-A0C8-40FB-9DBA-3F7B6E9E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0F11FF-F64B-426B-8448-DA13DDDB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7EAA-4F88-4A69-AD4A-D1B82D1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8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6CB29-7650-4D7C-8CAA-757D054B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316AA1-9D47-4E4F-B605-52BAD1A3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4B31-B6EE-468C-8C90-B2A7ED76A2E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E37EB7-F11B-401E-BBAF-065363AC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E8EFCE-D575-4CB5-8EAE-C033FFBF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7EAA-4F88-4A69-AD4A-D1B82D1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0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8AE663-D51D-4C73-AAC1-562F1024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4B31-B6EE-468C-8C90-B2A7ED76A2E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70A64D-AB47-41D2-8352-FFD3E755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47AD0-36FA-4C62-AE7F-DA6DD226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7EAA-4F88-4A69-AD4A-D1B82D1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0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969F5-FDC0-4DEA-94E8-513B918F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A33DD-4824-4EC5-BBA8-3004DCCE2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610739-DB24-4367-860F-EDEF74BBE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2F6E3-30F2-48C8-BCD4-CB015616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4B31-B6EE-468C-8C90-B2A7ED76A2E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CBBA14-0D6C-4C9A-A106-8F7D9822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174CD8-903E-42C5-B5B3-28CB5DDC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7EAA-4F88-4A69-AD4A-D1B82D1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9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F66FB-BB66-42C6-86E0-E95D0B90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24C60E-3C40-447E-BFD3-063AFA735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5082AB-85B3-41A2-9D93-A3D87D04E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4584D1-0EC7-4151-9FB9-E1AC16B5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4B31-B6EE-468C-8C90-B2A7ED76A2E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08A5E2-CCE3-4F64-BCAB-521F0EB1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FD0AEB-8081-4AD6-94F7-5D810060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7EAA-4F88-4A69-AD4A-D1B82D1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1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CF7A50-17B8-428B-9FA8-1EDF283BB7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FAAA-71E2-4B52-A408-D913973B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9D5AC4-9E1B-465E-BD8C-318AF03FD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759BD-4E94-4FD3-B3D0-9F8C2ED98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E4B31-B6EE-468C-8C90-B2A7ED76A2E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CB9DE-64BA-4E9E-B4AA-AC010C131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03E53-250D-4B69-AF52-54023AC31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7EAA-4F88-4A69-AD4A-D1B82D1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9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91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82" y="624456"/>
            <a:ext cx="5590345" cy="559263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987875" y="2354449"/>
            <a:ext cx="2481158" cy="834534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17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7834556" y="4327663"/>
            <a:ext cx="2781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FORUM.TOIPKRO.RU/AVGUSTPRO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VK.COM/AUGUSTPRO2024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36604" y="3368559"/>
            <a:ext cx="34818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22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24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 АВГУСТА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2024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ГОДА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38221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|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ТОМСК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2162AE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0065" y="1713100"/>
            <a:ext cx="641897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Региональная научно-практическая конференция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2162AE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t>«Школьная география: современный спектр образовательных возможностей»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7516" y="5293765"/>
            <a:ext cx="49683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Proxima Nova Rg" panose="02000506030000020004" pitchFamily="2" charset="0"/>
              </a:rPr>
              <a:t>Венивитина Светлана Андреевна, учитель географии МАОУ Гуманитарный лицей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620838"/>
            <a:ext cx="3131797" cy="1081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A7B065-4A3A-44EA-8BDC-B8DD15C40318}"/>
              </a:ext>
            </a:extLst>
          </p:cNvPr>
          <p:cNvSpPr txBox="1"/>
          <p:nvPr/>
        </p:nvSpPr>
        <p:spPr>
          <a:xfrm>
            <a:off x="232642" y="3184849"/>
            <a:ext cx="6013413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3600" dirty="0">
                <a:solidFill>
                  <a:srgbClr val="002060"/>
                </a:solidFill>
              </a:rPr>
              <a:t>Чат-бот — помощник учителя географии для подготовки обучающихся к ОГЭ</a:t>
            </a:r>
          </a:p>
        </p:txBody>
      </p:sp>
    </p:spTree>
    <p:extLst>
      <p:ext uri="{BB962C8B-B14F-4D97-AF65-F5344CB8AC3E}">
        <p14:creationId xmlns:p14="http://schemas.microsoft.com/office/powerpoint/2010/main" val="395369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quarter" idx="10"/>
          </p:nvPr>
        </p:nvSpPr>
        <p:spPr>
          <a:xfrm>
            <a:off x="822972" y="1322903"/>
            <a:ext cx="5225823" cy="4451350"/>
          </a:xfr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Сообщения чат-бота включают: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теорию;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алгоритм выполнения;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информацию о необходимой карте атласа.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611128"/>
            <a:ext cx="7100365" cy="586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Пример инструкции к заданию № 19</a:t>
            </a:r>
          </a:p>
        </p:txBody>
      </p:sp>
      <p:pic>
        <p:nvPicPr>
          <p:cNvPr id="3074" name="Picture 2" descr="https://sun9-22.userapi.com/impg/Z-xm5OQ0_8tKtnz39-n06FE5hpalNJXKjgPrFw/tU0zR8WxB00.jpg?size=972x2160&amp;quality=95&amp;sign=9fc5044d84f99e7200ede9ba8c6208fa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" b="15113"/>
          <a:stretch/>
        </p:blipFill>
        <p:spPr bwMode="auto">
          <a:xfrm>
            <a:off x="7496022" y="0"/>
            <a:ext cx="3873006" cy="68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4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sun9-37.userapi.com/impg/WE7lV3M-_7FRQbw2WjTSLw4knGnWZVHoXXAuFQ/6s6tGBq54RY.jpg?size=972x2160&amp;quality=95&amp;sign=78263398ad906d50420389c97b6b8d5a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" b="13243"/>
          <a:stretch/>
        </p:blipFill>
        <p:spPr bwMode="auto">
          <a:xfrm>
            <a:off x="6851563" y="0"/>
            <a:ext cx="3873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950841" y="6442841"/>
            <a:ext cx="3281730" cy="386131"/>
          </a:xfrm>
          <a:prstGeom prst="roundRect">
            <a:avLst/>
          </a:prstGeom>
          <a:solidFill>
            <a:srgbClr val="C5E0B4">
              <a:alpha val="40000"/>
            </a:srgb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sun9-23.userapi.com/impg/HdEF6J_qU_V9UT40xDC1GqoB-hRDAXXS_dOeow/L3YKB5GOjUU.jpg?size=972x2160&amp;quality=95&amp;sign=3caf11265674a96a429a7a89c453351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" b="6129"/>
          <a:stretch/>
        </p:blipFill>
        <p:spPr bwMode="auto">
          <a:xfrm>
            <a:off x="6865595" y="29028"/>
            <a:ext cx="3858974" cy="79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07538" y="2370512"/>
            <a:ext cx="5785738" cy="1952106"/>
          </a:xfrm>
          <a:prstGeom prst="rect">
            <a:avLst/>
          </a:prstGeom>
          <a:solidFill>
            <a:srgbClr val="FFFFFF">
              <a:alpha val="72941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В чат-бот можно встроить документы, изображения, видео, ссылки на картографическую викторину «</a:t>
            </a:r>
            <a:r>
              <a:rPr lang="ru-RU" dirty="0" err="1"/>
              <a:t>MaptoMind</a:t>
            </a:r>
            <a:r>
              <a:rPr lang="ru-RU" dirty="0"/>
              <a:t>» или на онлайн-тесты.</a:t>
            </a:r>
          </a:p>
        </p:txBody>
      </p:sp>
    </p:spTree>
    <p:extLst>
      <p:ext uri="{BB962C8B-B14F-4D97-AF65-F5344CB8AC3E}">
        <p14:creationId xmlns:p14="http://schemas.microsoft.com/office/powerpoint/2010/main" val="21702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200" dirty="0"/>
              <a:t>Как сконструировать чат-бот?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996" t="16662" r="5902" b="15701"/>
          <a:stretch/>
        </p:blipFill>
        <p:spPr>
          <a:xfrm>
            <a:off x="534562" y="3158353"/>
            <a:ext cx="2510149" cy="679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4775" b="11165"/>
          <a:stretch/>
        </p:blipFill>
        <p:spPr>
          <a:xfrm>
            <a:off x="624992" y="2482095"/>
            <a:ext cx="2419719" cy="746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92" y="5164613"/>
            <a:ext cx="2419720" cy="640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92" y="4494594"/>
            <a:ext cx="2419720" cy="677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9079" b="6963"/>
          <a:stretch/>
        </p:blipFill>
        <p:spPr>
          <a:xfrm>
            <a:off x="624992" y="5796311"/>
            <a:ext cx="2419720" cy="695740"/>
          </a:xfrm>
          <a:prstGeom prst="rect">
            <a:avLst/>
          </a:prstGeom>
        </p:spPr>
      </p:pic>
      <p:pic>
        <p:nvPicPr>
          <p:cNvPr id="2054" name="Picture 6" descr="ВКонтакте обновляет фирменный стиль: изменилась десктопная версия,  представлен новый логотип и собственный шрифт | Блог ВКонтакте | ВКонтакт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36765" r="15948" b="36896"/>
          <a:stretch/>
        </p:blipFill>
        <p:spPr bwMode="auto">
          <a:xfrm>
            <a:off x="7563673" y="2661385"/>
            <a:ext cx="3896139" cy="8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дноклассник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73" y="5164613"/>
            <a:ext cx="4117619" cy="113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1535" y="2765644"/>
            <a:ext cx="12192000" cy="884582"/>
          </a:xfrm>
          <a:prstGeom prst="rect">
            <a:avLst/>
          </a:prstGeom>
          <a:solidFill>
            <a:schemeClr val="lt1">
              <a:alpha val="56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Чат-бот создают через конструктор и подключают «собеседника» к социальной сети ВК или Телеграм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992" y="3803815"/>
            <a:ext cx="3510663" cy="673874"/>
          </a:xfrm>
          <a:prstGeom prst="rect">
            <a:avLst/>
          </a:prstGeom>
        </p:spPr>
      </p:pic>
      <p:pic>
        <p:nvPicPr>
          <p:cNvPr id="2050" name="Picture 2" descr="Telegram Group - CNew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20" y="3506211"/>
            <a:ext cx="1808923" cy="16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466023" y="-20776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/>
          <a:srcRect r="583"/>
          <a:stretch/>
        </p:blipFill>
        <p:spPr>
          <a:xfrm>
            <a:off x="323143" y="2464257"/>
            <a:ext cx="11588784" cy="4026863"/>
          </a:xfrm>
          <a:prstGeom prst="rect">
            <a:avLst/>
          </a:prstGeom>
          <a:solidFill>
            <a:schemeClr val="bg1">
              <a:alpha val="4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9693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1" y="0"/>
            <a:ext cx="12184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9943" y="6425539"/>
            <a:ext cx="6212114" cy="4412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Фрагмент рабочего «дерева» чат-бота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9309" y="73891"/>
            <a:ext cx="5883564" cy="42210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9309" y="4515095"/>
            <a:ext cx="5883564" cy="1090575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Эти функции заложены в шаблоне, который можно найти на сайте конструктора.</a:t>
            </a:r>
          </a:p>
        </p:txBody>
      </p:sp>
    </p:spTree>
    <p:extLst>
      <p:ext uri="{BB962C8B-B14F-4D97-AF65-F5344CB8AC3E}">
        <p14:creationId xmlns:p14="http://schemas.microsoft.com/office/powerpoint/2010/main" val="95341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quarter" idx="10"/>
          </p:nvPr>
        </p:nvSpPr>
        <p:spPr>
          <a:xfrm>
            <a:off x="0" y="2081501"/>
            <a:ext cx="5591958" cy="4229678"/>
          </a:xfr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/>
              <a:t>мотивированные ученики смогут уделить больше внимания заданиям повышенной сложности;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/>
              <a:t>обучающиеся, которым не удалось освоить материал вместе со всеми, смогут оперативно обратиться к чат-боту за пояснениями;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/>
              <a:t>учитель с помощью такого инструмента сможет уменьшить количество «рутинных»</a:t>
            </a:r>
            <a:r>
              <a:rPr lang="en-GB" sz="3000" dirty="0"/>
              <a:t> </a:t>
            </a:r>
            <a:r>
              <a:rPr lang="ru-RU" sz="3000" dirty="0"/>
              <a:t>задач.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6511636" y="2964872"/>
            <a:ext cx="5680364" cy="293990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соблазн списать на экзамене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откладывание подготовки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17430" y="0"/>
            <a:ext cx="9474570" cy="666750"/>
          </a:xfrm>
        </p:spPr>
        <p:txBody>
          <a:bodyPr/>
          <a:lstStyle/>
          <a:p>
            <a:r>
              <a:rPr lang="ru-RU" sz="3600" dirty="0"/>
              <a:t>Опыт использования чат-бота для подготовки учащихся к ОГЭ по географии в 2023-2024 годах.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6" y="538019"/>
            <a:ext cx="2103582" cy="21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2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quarter" idx="10"/>
          </p:nvPr>
        </p:nvSpPr>
        <p:spPr>
          <a:xfrm>
            <a:off x="742122" y="1203325"/>
            <a:ext cx="5225823" cy="4451350"/>
          </a:xfr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ctr"/>
            <a:r>
              <a:rPr lang="ru-RU" dirty="0"/>
              <a:t>Чат-бот - виртуальный собеседник, который отвечает на вопросы пользователя вместо живого человека.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2745565" y="100357"/>
            <a:ext cx="9085363" cy="666750"/>
          </a:xfrm>
        </p:spPr>
        <p:txBody>
          <a:bodyPr/>
          <a:lstStyle/>
          <a:p>
            <a:r>
              <a:rPr lang="ru-RU" sz="4000" dirty="0"/>
              <a:t>Что такое чат-бот и зачем он нужен?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807" y="1518281"/>
            <a:ext cx="4333461" cy="43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5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quarter" idx="10"/>
          </p:nvPr>
        </p:nvSpPr>
        <p:spPr>
          <a:xfrm>
            <a:off x="630690" y="1791540"/>
            <a:ext cx="5769946" cy="3854035"/>
          </a:xfr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поиск информации в интернете (Алиса);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голосовой автоответчик;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ориентация в банковских услугах (Салют);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поиск сотрудников;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поддержка посетителей сайта</a:t>
            </a:r>
            <a:r>
              <a:rPr lang="en-GB" dirty="0"/>
              <a:t> (F.A.Q)</a:t>
            </a:r>
            <a:r>
              <a:rPr lang="ru-RU" dirty="0"/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Продажи.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9352650" cy="666750"/>
          </a:xfrm>
        </p:spPr>
        <p:txBody>
          <a:bodyPr/>
          <a:lstStyle/>
          <a:p>
            <a:r>
              <a:rPr lang="ru-RU" sz="4000" dirty="0"/>
              <a:t>Что такое чат-бот и зачем он нужен?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28815" y="5688739"/>
            <a:ext cx="6157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ChatGPT</a:t>
            </a:r>
            <a:r>
              <a:rPr lang="en-GB" dirty="0"/>
              <a:t> – </a:t>
            </a:r>
            <a:r>
              <a:rPr lang="ru-RU" dirty="0"/>
              <a:t>чат-бот с искусственным</a:t>
            </a:r>
          </a:p>
          <a:p>
            <a:pPr algn="ctr"/>
            <a:r>
              <a:rPr lang="ru-RU" dirty="0"/>
              <a:t> интеллектом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 flipH="1">
            <a:off x="7249603" y="2060783"/>
            <a:ext cx="45719" cy="3654218"/>
          </a:xfrm>
          <a:prstGeom prst="rect">
            <a:avLst/>
          </a:prstGeom>
          <a:solidFill>
            <a:schemeClr val="lt1">
              <a:alpha val="54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028" name="Picture 4" descr="Логотип программы ChatG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57" y="4017215"/>
            <a:ext cx="1628360" cy="16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3"/>
          <a:stretch/>
        </p:blipFill>
        <p:spPr>
          <a:xfrm>
            <a:off x="6330562" y="1618660"/>
            <a:ext cx="4537049" cy="2032225"/>
          </a:xfrm>
          <a:prstGeom prst="rect">
            <a:avLst/>
          </a:prstGeom>
        </p:spPr>
      </p:pic>
      <p:pic>
        <p:nvPicPr>
          <p:cNvPr id="1026" name="Picture 2" descr="Смартапы для бизнеса — приложения (навыки) для виртуальных ассистентов Салют  от Сбер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20308" r="39823" b="37116"/>
          <a:stretch/>
        </p:blipFill>
        <p:spPr bwMode="auto">
          <a:xfrm>
            <a:off x="10089460" y="1881312"/>
            <a:ext cx="1709530" cy="16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2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368152" y="1400336"/>
            <a:ext cx="5204691" cy="4876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Где хранить материалы курса так…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Чтобы не нужно было дополнительно регистрироваться и входить по паролю?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/>
              <a:t>Их не приходилось долго искать?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/>
              <a:t>Они были структурированы?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В постоянном доступе?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844800" y="0"/>
            <a:ext cx="9068170" cy="666750"/>
          </a:xfrm>
        </p:spPr>
        <p:txBody>
          <a:bodyPr/>
          <a:lstStyle/>
          <a:p>
            <a:r>
              <a:rPr lang="ru-RU" sz="3600" dirty="0"/>
              <a:t>Способы использования чат-бота в курсе географии 8-11 класса.</a:t>
            </a:r>
          </a:p>
          <a:p>
            <a:endParaRPr lang="ru-RU" sz="3600" dirty="0"/>
          </a:p>
          <a:p>
            <a:endParaRPr lang="ru-RU" sz="3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45" y="1482726"/>
            <a:ext cx="4876800" cy="4876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8744">
            <a:off x="4158241" y="1491241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3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403431" y="4827550"/>
            <a:ext cx="4788569" cy="11748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А сколько баллов надо набрать на 5?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02905" y="3673642"/>
            <a:ext cx="4777466" cy="8855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А что будет, если я напишу на 2?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55705" y="2555058"/>
            <a:ext cx="4788569" cy="8502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А что делать если я забыл линейку?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91802" y="1310317"/>
            <a:ext cx="4788569" cy="10675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А на какой странице искать ___ ?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2717430" y="96572"/>
            <a:ext cx="9302516" cy="666750"/>
          </a:xfrm>
        </p:spPr>
        <p:txBody>
          <a:bodyPr/>
          <a:lstStyle/>
          <a:p>
            <a:r>
              <a:rPr lang="ru-RU" sz="3600" dirty="0"/>
              <a:t>Способы использования чат-бота в курсе географии 8-11 класса.</a:t>
            </a:r>
          </a:p>
          <a:p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2821" y="1395663"/>
            <a:ext cx="4798893" cy="873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А какой атлас нужно покупать?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1537" y="2557113"/>
            <a:ext cx="4788569" cy="8502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А где пишем?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1537" y="4992563"/>
            <a:ext cx="4788569" cy="8502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А где узнать результаты?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4318" y="3637662"/>
            <a:ext cx="4788569" cy="10254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А как решать</a:t>
            </a:r>
            <a:r>
              <a:rPr lang="en-GB" sz="3600" b="1" dirty="0"/>
              <a:t> ____ </a:t>
            </a:r>
            <a:r>
              <a:rPr lang="ru-RU" sz="3600" b="1" dirty="0"/>
              <a:t>задание?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91" y="1223958"/>
            <a:ext cx="5355291" cy="5107032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3592014" y="1548926"/>
            <a:ext cx="5087368" cy="4752647"/>
          </a:xfrm>
          <a:prstGeom prst="noSmoking">
            <a:avLst>
              <a:gd name="adj" fmla="val 7702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8" grpId="0" animBg="1"/>
      <p:bldP spid="13" grpId="0" animBg="1"/>
      <p:bldP spid="15" grpId="0" animBg="1"/>
      <p:bldP spid="16" grpId="0" animBg="1"/>
      <p:bldP spid="1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2749514" y="47791"/>
            <a:ext cx="8969244" cy="666750"/>
          </a:xfrm>
        </p:spPr>
        <p:txBody>
          <a:bodyPr/>
          <a:lstStyle/>
          <a:p>
            <a:r>
              <a:rPr lang="ru-RU" sz="4000" dirty="0"/>
              <a:t>Способы использования чат-бота в курсе географии 8-11 класса.</a:t>
            </a:r>
          </a:p>
          <a:p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218" y="3872746"/>
            <a:ext cx="2610678" cy="2610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660" y="1434346"/>
            <a:ext cx="2438400" cy="2438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134" y="4047713"/>
            <a:ext cx="865182" cy="865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149" y="4912895"/>
            <a:ext cx="475069" cy="475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060" y="3669212"/>
            <a:ext cx="407068" cy="4070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024" y="2702263"/>
            <a:ext cx="865182" cy="8651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060" y="2120228"/>
            <a:ext cx="407068" cy="4070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600" y="1259379"/>
            <a:ext cx="407068" cy="4070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0897" y="5387964"/>
            <a:ext cx="407068" cy="40706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08261" y="1900782"/>
            <a:ext cx="6405055" cy="15055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Очно-заочный курс «Подготовка к ОГЭ по географии»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83604" y="3831202"/>
            <a:ext cx="6405055" cy="15859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Очно-заочный курс «Индивидуальный учебный план для обучающегося»</a:t>
            </a:r>
          </a:p>
        </p:txBody>
      </p:sp>
    </p:spTree>
    <p:extLst>
      <p:ext uri="{BB962C8B-B14F-4D97-AF65-F5344CB8AC3E}">
        <p14:creationId xmlns:p14="http://schemas.microsoft.com/office/powerpoint/2010/main" val="347252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type="body" sz="quarter" idx="10"/>
          </p:nvPr>
        </p:nvSpPr>
        <p:spPr>
          <a:xfrm>
            <a:off x="541178" y="1814732"/>
            <a:ext cx="6339222" cy="3980300"/>
          </a:xfrm>
          <a:solidFill>
            <a:srgbClr val="FFFFFF">
              <a:alpha val="56078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Рассылка материалов курса;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Напоминание о сроках сдачи работ и важных событиях;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Быстрый ответ на заранее записанные вопросы;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Тестирование учащихся;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Хранение материалов по курсу, для повторения перед важными контрольными точками.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2749514" y="47791"/>
            <a:ext cx="8969244" cy="666750"/>
          </a:xfrm>
        </p:spPr>
        <p:txBody>
          <a:bodyPr/>
          <a:lstStyle/>
          <a:p>
            <a:r>
              <a:rPr lang="ru-RU" sz="4000" dirty="0"/>
              <a:t>Способы использования чат-бота в курсе географии 8-11 класса.</a:t>
            </a:r>
          </a:p>
          <a:p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218" y="3872746"/>
            <a:ext cx="2610678" cy="2610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660" y="1434346"/>
            <a:ext cx="2438400" cy="2438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134" y="4047713"/>
            <a:ext cx="865182" cy="865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149" y="4912895"/>
            <a:ext cx="475069" cy="475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060" y="3669212"/>
            <a:ext cx="407068" cy="4070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024" y="2702263"/>
            <a:ext cx="865182" cy="8651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060" y="2120228"/>
            <a:ext cx="407068" cy="4070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600" y="1259379"/>
            <a:ext cx="407068" cy="4070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0897" y="5387964"/>
            <a:ext cx="407068" cy="4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5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951163"/>
            <a:ext cx="12192000" cy="11191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dirty="0"/>
              <a:t>3</a:t>
            </a:r>
            <a:r>
              <a:rPr lang="ru-RU" dirty="0"/>
              <a:t>. В строке поиска напечатать </a:t>
            </a:r>
            <a:r>
              <a:rPr lang="en-GB" sz="5400" b="1" dirty="0" err="1"/>
              <a:t>Ogegeobot</a:t>
            </a:r>
            <a:endParaRPr lang="ru-RU" sz="5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33171"/>
            <a:ext cx="12192000" cy="11193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1</a:t>
            </a:r>
            <a:r>
              <a:rPr lang="en-US" dirty="0"/>
              <a:t>. </a:t>
            </a:r>
            <a:r>
              <a:rPr lang="ru-RU" dirty="0"/>
              <a:t>Войти в </a:t>
            </a:r>
            <a:r>
              <a:rPr lang="en-GB" dirty="0"/>
              <a:t>Telegram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592167"/>
            <a:ext cx="12192000" cy="11193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2. </a:t>
            </a:r>
            <a:r>
              <a:rPr lang="ru-RU" dirty="0"/>
              <a:t>Нажать на лупу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059" y="1690640"/>
            <a:ext cx="1043917" cy="1043917"/>
          </a:xfrm>
          <a:prstGeom prst="rect">
            <a:avLst/>
          </a:prstGeom>
        </p:spPr>
      </p:pic>
      <p:pic>
        <p:nvPicPr>
          <p:cNvPr id="1026" name="Picture 2" descr="Значок телеграмма - Png (пнг) картинки и иконки без фо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02" y="406323"/>
            <a:ext cx="1007759" cy="100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4251634"/>
            <a:ext cx="12192000" cy="11193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/>
              <a:t>4.</a:t>
            </a:r>
            <a:r>
              <a:rPr lang="ru-RU" sz="4800" dirty="0"/>
              <a:t> </a:t>
            </a:r>
            <a:r>
              <a:rPr lang="ru-RU" sz="4000" dirty="0"/>
              <a:t>Нажать кнопку «Подписаться»</a:t>
            </a:r>
            <a:endParaRPr lang="ru-RU" sz="54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5552719"/>
            <a:ext cx="12192000" cy="11193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/>
              <a:t>5. Написать боту «Начать»</a:t>
            </a:r>
          </a:p>
        </p:txBody>
      </p:sp>
    </p:spTree>
    <p:extLst>
      <p:ext uri="{BB962C8B-B14F-4D97-AF65-F5344CB8AC3E}">
        <p14:creationId xmlns:p14="http://schemas.microsoft.com/office/powerpoint/2010/main" val="340922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2297624"/>
            <a:ext cx="12173527" cy="112867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6. Подготовиться к ОГЭ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147529"/>
            <a:ext cx="12192000" cy="11193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7. Введите номер интересующего задания (например 19)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9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" id="{CBCBDD54-42A2-4396-AE0E-C4CA758E5106}" vid="{8114DEA8-AD83-44FD-BC16-E92061C1E85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2134</TotalTime>
  <Words>484</Words>
  <Application>Microsoft Office PowerPoint</Application>
  <PresentationFormat>Широкоэкранный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Proxima Nova Rg</vt:lpstr>
      <vt:lpstr>Тема3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В строке поиска напечатать Ogegeobot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Чат-бот как инструмент самостоятельной работы учащихся при подготовке к ОГЭ по географии</dc:title>
  <dc:creator>Светлана Венивитина</dc:creator>
  <cp:lastModifiedBy>выаывавыа выаывавы</cp:lastModifiedBy>
  <cp:revision>95</cp:revision>
  <dcterms:created xsi:type="dcterms:W3CDTF">2023-04-28T14:45:03Z</dcterms:created>
  <dcterms:modified xsi:type="dcterms:W3CDTF">2024-08-26T10:01:32Z</dcterms:modified>
</cp:coreProperties>
</file>