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1" r:id="rId6"/>
    <p:sldId id="264" r:id="rId7"/>
    <p:sldId id="265" r:id="rId8"/>
    <p:sldId id="266" r:id="rId9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252D"/>
    <a:srgbClr val="854746"/>
    <a:srgbClr val="BD9B85"/>
    <a:srgbClr val="BFA25E"/>
    <a:srgbClr val="006538"/>
    <a:srgbClr val="069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6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451" y="5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47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18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30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58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60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077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000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673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078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180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5657-BB1B-4BAD-9FF2-EDE3451B7D05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26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A5657-BB1B-4BAD-9FF2-EDE3451B7D05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1CA27-1922-48D6-BB14-AF1210E5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25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8.jpeg"/><Relationship Id="rId7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1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0.jpeg"/><Relationship Id="rId7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6628" y="2249116"/>
            <a:ext cx="5542997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5500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21-22 АВГУСТА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6628" y="3051217"/>
            <a:ext cx="3909613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5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sz="55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55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5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4452451" y="3496155"/>
            <a:ext cx="596106" cy="794"/>
          </a:xfrm>
          <a:prstGeom prst="line">
            <a:avLst/>
          </a:prstGeom>
          <a:ln w="38100">
            <a:solidFill>
              <a:srgbClr val="BFA2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04619" y="3238276"/>
            <a:ext cx="165018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4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ТОМСКАЯ ОБЛАСТЬ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33299" y="3198499"/>
            <a:ext cx="32443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6F252D"/>
                </a:solidFill>
              </a:rPr>
              <a:t>forum.toipkro.ru/</a:t>
            </a:r>
            <a:r>
              <a:rPr lang="en-US" sz="2000" dirty="0" err="1">
                <a:solidFill>
                  <a:srgbClr val="6F252D"/>
                </a:solidFill>
              </a:rPr>
              <a:t>avgustpro</a:t>
            </a:r>
            <a:endParaRPr lang="ru-RU" sz="2000" dirty="0">
              <a:solidFill>
                <a:srgbClr val="6F25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63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AD77BC-C582-440F-875B-3403DC3C1C5A}"/>
              </a:ext>
            </a:extLst>
          </p:cNvPr>
          <p:cNvSpPr txBox="1"/>
          <p:nvPr/>
        </p:nvSpPr>
        <p:spPr>
          <a:xfrm>
            <a:off x="7901123" y="3870348"/>
            <a:ext cx="3811480" cy="991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ПОЛЕВОЙ ПРАКТИКУМ «ПОЗНАЙ И БЕРЕГИ ПРИРОДУ» </a:t>
            </a:r>
          </a:p>
          <a:p>
            <a:pPr algn="ctr">
              <a:lnSpc>
                <a:spcPts val="2400"/>
              </a:lnSpc>
            </a:pPr>
            <a:r>
              <a:rPr lang="ru-RU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16 СЕНТЯБРЯ 2023 В 12:00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E028329-BFB6-4D14-B786-6D1AD05C2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" r="8102"/>
          <a:stretch/>
        </p:blipFill>
        <p:spPr bwMode="auto">
          <a:xfrm>
            <a:off x="3917894" y="4025975"/>
            <a:ext cx="3646738" cy="243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CB69947-4161-41B4-8E67-786D8EECC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3" y="1437311"/>
            <a:ext cx="3244050" cy="243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16928A9-0A9E-478A-8A81-BE3389C4E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4" y="4025976"/>
            <a:ext cx="3244049" cy="243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7A24470-C353-4F6B-A285-5F8133EE35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" t="16010" r="1783" b="1188"/>
          <a:stretch/>
        </p:blipFill>
        <p:spPr bwMode="auto">
          <a:xfrm>
            <a:off x="3917894" y="1437312"/>
            <a:ext cx="3646738" cy="243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FAAD2D44-2907-41A3-84D1-2A642042F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123" y="1437311"/>
            <a:ext cx="3646739" cy="243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97B65C-B673-4868-9387-79B7D203ADD6}"/>
              </a:ext>
            </a:extLst>
          </p:cNvPr>
          <p:cNvSpPr txBox="1"/>
          <p:nvPr/>
        </p:nvSpPr>
        <p:spPr>
          <a:xfrm>
            <a:off x="7901123" y="4861458"/>
            <a:ext cx="4147971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Реализуется совместно с Центром развития современных компетенций детей и молодежи, Ассоциацией учителей географии Томской области, ОГАОУ Томским региональным центром развития талантов «Пульсар», ОГБУ «</a:t>
            </a:r>
            <a:r>
              <a:rPr lang="ru-RU" sz="1400" dirty="0" err="1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Облкомприрода</a:t>
            </a:r>
            <a:r>
              <a:rPr lang="ru-RU" sz="14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Томским отделением РГО.</a:t>
            </a:r>
          </a:p>
        </p:txBody>
      </p:sp>
    </p:spTree>
    <p:extLst>
      <p:ext uri="{BB962C8B-B14F-4D97-AF65-F5344CB8AC3E}">
        <p14:creationId xmlns:p14="http://schemas.microsoft.com/office/powerpoint/2010/main" val="486534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FAAD2D44-2907-41A3-84D1-2A642042F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126" y="1437315"/>
            <a:ext cx="3244049" cy="243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CC458F3-7477-4FFD-9B26-8C7436616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3" y="1437314"/>
            <a:ext cx="3244048" cy="243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5E094BF7-54B6-41AB-9FC1-7FEC0BF26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3" y="4025977"/>
            <a:ext cx="3244048" cy="243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54B0F2AD-CBBC-44D6-B98D-C2A1B7DCA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894" y="1437314"/>
            <a:ext cx="3646739" cy="243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467E14D3-3DE6-4BDD-80E3-9A20E7E63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894" y="4025974"/>
            <a:ext cx="3646739" cy="243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E31233F9-E253-4BC2-9504-F047277C7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126" y="1437313"/>
            <a:ext cx="3646739" cy="243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FF6BD7A-D0AA-45E6-B9F7-15DFD66373C9}"/>
              </a:ext>
            </a:extLst>
          </p:cNvPr>
          <p:cNvSpPr txBox="1"/>
          <p:nvPr/>
        </p:nvSpPr>
        <p:spPr>
          <a:xfrm>
            <a:off x="7901126" y="3870350"/>
            <a:ext cx="3811480" cy="683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ГЕОГРАФИЧЕСКИЙ КВЕСТ ПО НАУКАМ О ЗЕМЛЕ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1B8025-B66F-4483-855B-DF026ABF05D7}"/>
              </a:ext>
            </a:extLst>
          </p:cNvPr>
          <p:cNvSpPr txBox="1"/>
          <p:nvPr/>
        </p:nvSpPr>
        <p:spPr>
          <a:xfrm>
            <a:off x="7901126" y="4393966"/>
            <a:ext cx="4163874" cy="2208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Станции: </a:t>
            </a:r>
          </a:p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Географическая</a:t>
            </a:r>
          </a:p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Туристическая</a:t>
            </a:r>
          </a:p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Минералогическая</a:t>
            </a:r>
          </a:p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Палеонтологическая</a:t>
            </a:r>
          </a:p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Петрографическая </a:t>
            </a:r>
          </a:p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Гидрологическая </a:t>
            </a:r>
          </a:p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Метеорологическая </a:t>
            </a:r>
          </a:p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Экологическая </a:t>
            </a:r>
          </a:p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Ботаническая </a:t>
            </a:r>
          </a:p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Аэрокосмическая </a:t>
            </a:r>
          </a:p>
        </p:txBody>
      </p:sp>
    </p:spTree>
    <p:extLst>
      <p:ext uri="{BB962C8B-B14F-4D97-AF65-F5344CB8AC3E}">
        <p14:creationId xmlns:p14="http://schemas.microsoft.com/office/powerpoint/2010/main" val="3485029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F6BD7A-D0AA-45E6-B9F7-15DFD66373C9}"/>
              </a:ext>
            </a:extLst>
          </p:cNvPr>
          <p:cNvSpPr txBox="1"/>
          <p:nvPr/>
        </p:nvSpPr>
        <p:spPr>
          <a:xfrm>
            <a:off x="7901125" y="3870349"/>
            <a:ext cx="3811480" cy="1299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ВСЕРОССИЙСКАЯ ИНТЕЛЛЕКТУАЛЬНАЯ ГЕОГРАФИЧЕСКАЯ ВИКТОРИНА «ТОМСКИЙ ЭРУДИТ»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0A8DD92D-A5A6-49EF-84AF-A9F80ADAD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2" r="1"/>
          <a:stretch/>
        </p:blipFill>
        <p:spPr bwMode="auto">
          <a:xfrm>
            <a:off x="337353" y="1437313"/>
            <a:ext cx="3244048" cy="243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A8071D9B-861A-4770-AC59-48274B8514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r="7691"/>
          <a:stretch/>
        </p:blipFill>
        <p:spPr bwMode="auto">
          <a:xfrm>
            <a:off x="337353" y="4025974"/>
            <a:ext cx="3244048" cy="243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10479945-7D3A-4677-A3C8-D72556A46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894" y="1437313"/>
            <a:ext cx="3646739" cy="243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53D5B03F-B564-45E6-AF5C-9FF90869C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894" y="4025974"/>
            <a:ext cx="3646739" cy="243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>
            <a:extLst>
              <a:ext uri="{FF2B5EF4-FFF2-40B4-BE49-F238E27FC236}">
                <a16:creationId xmlns:a16="http://schemas.microsoft.com/office/drawing/2014/main" id="{7AA1D6A4-28D4-49E3-B031-855133FC0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125" y="1437315"/>
            <a:ext cx="3646739" cy="243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2DFE4EB-5E55-4318-9CF6-3757A14F58FE}"/>
              </a:ext>
            </a:extLst>
          </p:cNvPr>
          <p:cNvSpPr txBox="1"/>
          <p:nvPr/>
        </p:nvSpPr>
        <p:spPr>
          <a:xfrm>
            <a:off x="7901124" y="5091677"/>
            <a:ext cx="4290875" cy="1054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этап – отборочный. </a:t>
            </a:r>
          </a:p>
          <a:p>
            <a:pPr>
              <a:lnSpc>
                <a:spcPts val="1500"/>
              </a:lnSpc>
            </a:pPr>
            <a:r>
              <a:rPr lang="ru-RU" sz="14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эссе по списку утвержденных тем.</a:t>
            </a:r>
            <a:br>
              <a:rPr lang="ru-RU" sz="14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этап – заключительный. </a:t>
            </a:r>
          </a:p>
          <a:p>
            <a:pPr>
              <a:lnSpc>
                <a:spcPts val="1500"/>
              </a:lnSpc>
            </a:pPr>
            <a:r>
              <a:rPr lang="ru-RU" sz="14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заданий в дистанционном формате. </a:t>
            </a:r>
          </a:p>
          <a:p>
            <a:pPr>
              <a:lnSpc>
                <a:spcPts val="1500"/>
              </a:lnSpc>
            </a:pPr>
            <a:r>
              <a:rPr lang="ru-RU" sz="14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Около 400 участников из 30 субъектов РФ.</a:t>
            </a:r>
          </a:p>
        </p:txBody>
      </p:sp>
    </p:spTree>
    <p:extLst>
      <p:ext uri="{BB962C8B-B14F-4D97-AF65-F5344CB8AC3E}">
        <p14:creationId xmlns:p14="http://schemas.microsoft.com/office/powerpoint/2010/main" val="3327150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CC458F3-7477-4FFD-9B26-8C7436616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3" y="1437314"/>
            <a:ext cx="3244048" cy="243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467E14D3-3DE6-4BDD-80E3-9A20E7E63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894" y="4025974"/>
            <a:ext cx="3646739" cy="243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FF6BD7A-D0AA-45E6-B9F7-15DFD66373C9}"/>
              </a:ext>
            </a:extLst>
          </p:cNvPr>
          <p:cNvSpPr txBox="1"/>
          <p:nvPr/>
        </p:nvSpPr>
        <p:spPr>
          <a:xfrm>
            <a:off x="7901124" y="4025974"/>
            <a:ext cx="3811480" cy="1914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КАНИКУЛЫ В ТГУ, ДЕНЬ ОТКРЫТЫХ ДВЕРЕЙ, ГОТОВИМСЯ К ПОСТУПЛЕНИЮ, ВЫЕЗДНЫЕ ПРОФОРИЕНТАЦИОННЫЕ ВСТРЕЧИ С АБИТУРИЕНТАМИ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CE3605D-3476-4C29-8ED9-D75A7B506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3" y="1437314"/>
            <a:ext cx="3244048" cy="243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D7FD194-7A30-411F-B183-0218A5749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893" y="1437313"/>
            <a:ext cx="3646739" cy="243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67ED7448-7423-4FAC-BFC6-64D8751D1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3" y="4025975"/>
            <a:ext cx="3244048" cy="243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D9E2E3C7-6BA5-4261-ADCE-BD58C453D2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4" b="6658"/>
          <a:stretch/>
        </p:blipFill>
        <p:spPr bwMode="auto">
          <a:xfrm>
            <a:off x="3917893" y="4025974"/>
            <a:ext cx="3646738" cy="243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026C5BAE-EF00-4012-80AB-E9B9C76A8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124" y="1437313"/>
            <a:ext cx="3646739" cy="243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975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F6BD7A-D0AA-45E6-B9F7-15DFD66373C9}"/>
              </a:ext>
            </a:extLst>
          </p:cNvPr>
          <p:cNvSpPr txBox="1"/>
          <p:nvPr/>
        </p:nvSpPr>
        <p:spPr>
          <a:xfrm>
            <a:off x="8043167" y="3870349"/>
            <a:ext cx="3811480" cy="683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ГЕОШКОЛА </a:t>
            </a:r>
          </a:p>
          <a:p>
            <a:pPr algn="ctr">
              <a:lnSpc>
                <a:spcPts val="2400"/>
              </a:lnSpc>
            </a:pPr>
            <a:r>
              <a:rPr lang="ru-RU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01.10.2023-06.05.2023 года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67ED7448-7423-4FAC-BFC6-64D8751D1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3" y="4025975"/>
            <a:ext cx="3244048" cy="243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B5ECBFA3-C1C9-45BB-B1EE-C80BD1918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1" y="4025974"/>
            <a:ext cx="3244048" cy="243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53DB86E1-6F95-41B1-B6FB-6FC3009A7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2" y="1442371"/>
            <a:ext cx="3244048" cy="242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48A3899D-C72B-45A7-9752-72EB0CA3ED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6" b="3682"/>
          <a:stretch/>
        </p:blipFill>
        <p:spPr bwMode="auto">
          <a:xfrm>
            <a:off x="3917891" y="4061994"/>
            <a:ext cx="3811480" cy="2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30FF265F-6932-4FFA-8A50-0BCF3A5F16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6" t="6577"/>
          <a:stretch/>
        </p:blipFill>
        <p:spPr bwMode="auto">
          <a:xfrm>
            <a:off x="3917891" y="1442371"/>
            <a:ext cx="3811480" cy="242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86DDCF91-5F65-447B-B6D5-44749DD928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0"/>
          <a:stretch/>
        </p:blipFill>
        <p:spPr bwMode="auto">
          <a:xfrm>
            <a:off x="8065862" y="1442371"/>
            <a:ext cx="3465689" cy="242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3DC763C-64FF-4101-BE6C-EE4727999845}"/>
              </a:ext>
            </a:extLst>
          </p:cNvPr>
          <p:cNvSpPr txBox="1"/>
          <p:nvPr/>
        </p:nvSpPr>
        <p:spPr>
          <a:xfrm>
            <a:off x="8076460" y="4413914"/>
            <a:ext cx="381148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Запуск программы естественно-научного профиля совместно с Центром развития современных компетенций детей и молодежи ТГУ. </a:t>
            </a:r>
          </a:p>
          <a:p>
            <a:pPr>
              <a:lnSpc>
                <a:spcPts val="1500"/>
              </a:lnSpc>
            </a:pPr>
            <a:r>
              <a:rPr lang="ru-RU" sz="1400" b="1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Включает в себя 6 модулей обучения:</a:t>
            </a:r>
          </a:p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Географический </a:t>
            </a:r>
          </a:p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Геологический </a:t>
            </a:r>
          </a:p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Туристический </a:t>
            </a:r>
          </a:p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Экологический </a:t>
            </a:r>
          </a:p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Метеорологический </a:t>
            </a:r>
          </a:p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Гидрологический </a:t>
            </a:r>
          </a:p>
          <a:p>
            <a:pPr>
              <a:lnSpc>
                <a:spcPts val="1500"/>
              </a:lnSpc>
            </a:pPr>
            <a:endParaRPr lang="ru-RU" sz="1400" dirty="0">
              <a:solidFill>
                <a:srgbClr val="6F25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EF24F0-F894-4631-8593-6EB4E26324A4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0878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F6BD7A-D0AA-45E6-B9F7-15DFD66373C9}"/>
              </a:ext>
            </a:extLst>
          </p:cNvPr>
          <p:cNvSpPr txBox="1"/>
          <p:nvPr/>
        </p:nvSpPr>
        <p:spPr>
          <a:xfrm>
            <a:off x="8043167" y="3870349"/>
            <a:ext cx="3811480" cy="683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kern="9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ГЕОШКОЛА </a:t>
            </a:r>
          </a:p>
          <a:p>
            <a:pPr algn="ctr">
              <a:lnSpc>
                <a:spcPts val="2400"/>
              </a:lnSpc>
            </a:pPr>
            <a:r>
              <a:rPr lang="ru-RU" kern="9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01.10.2023-06.05.2023 года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DC763C-64FF-4101-BE6C-EE4727999845}"/>
              </a:ext>
            </a:extLst>
          </p:cNvPr>
          <p:cNvSpPr txBox="1"/>
          <p:nvPr/>
        </p:nvSpPr>
        <p:spPr>
          <a:xfrm>
            <a:off x="8287280" y="4589681"/>
            <a:ext cx="38114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Углубленное знакомство с будущей профессией</a:t>
            </a:r>
            <a:br>
              <a:rPr lang="ru-RU" sz="14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rgbClr val="6F25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r>
              <a:rPr lang="ru-RU" sz="14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профессиональным программным обеспечением </a:t>
            </a:r>
          </a:p>
          <a:p>
            <a:pPr>
              <a:lnSpc>
                <a:spcPts val="1500"/>
              </a:lnSpc>
            </a:pPr>
            <a:endParaRPr lang="ru-RU" sz="1400" dirty="0">
              <a:solidFill>
                <a:srgbClr val="6F25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r>
              <a:rPr lang="ru-RU" sz="14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в специализированных ГИС-классах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EF24F0-F894-4631-8593-6EB4E26324A4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A48973-4846-4ECF-9776-8553F26D588E}"/>
              </a:ext>
            </a:extLst>
          </p:cNvPr>
          <p:cNvSpPr txBox="1"/>
          <p:nvPr/>
        </p:nvSpPr>
        <p:spPr>
          <a:xfrm>
            <a:off x="3047260" y="3250992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F9CA6C0-650F-46B7-B3E7-4C4956971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3" y="1435299"/>
            <a:ext cx="5181887" cy="242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21EF6A1-CFB2-4212-90B0-BDBFBB4BBA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 t="19011" b="13792"/>
          <a:stretch/>
        </p:blipFill>
        <p:spPr bwMode="auto">
          <a:xfrm>
            <a:off x="337353" y="4027710"/>
            <a:ext cx="2516929" cy="242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3353A05-9A26-4B33-8F6C-CBBE6C1340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4" b="31188"/>
          <a:stretch/>
        </p:blipFill>
        <p:spPr bwMode="auto">
          <a:xfrm>
            <a:off x="3002311" y="4027710"/>
            <a:ext cx="2516929" cy="242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060C326E-BF95-4F2B-AA3D-487B2F2849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r="6803" b="5865"/>
          <a:stretch/>
        </p:blipFill>
        <p:spPr bwMode="auto">
          <a:xfrm>
            <a:off x="5654424" y="1435299"/>
            <a:ext cx="4224162" cy="24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FABE957-FE91-4E2F-8ED4-0507D0495E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2" r="30269"/>
          <a:stretch/>
        </p:blipFill>
        <p:spPr bwMode="auto">
          <a:xfrm>
            <a:off x="5669618" y="4027710"/>
            <a:ext cx="2516929" cy="242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03EE7BD6-3DD4-4515-A73A-BCC7A7BE1E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2" t="21367" b="28352"/>
          <a:stretch/>
        </p:blipFill>
        <p:spPr bwMode="auto">
          <a:xfrm>
            <a:off x="10013771" y="1447501"/>
            <a:ext cx="1963215" cy="241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093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2F11-600D-44D7-A0E2-CE2D3B9D58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F6BD7A-D0AA-45E6-B9F7-15DFD66373C9}"/>
              </a:ext>
            </a:extLst>
          </p:cNvPr>
          <p:cNvSpPr txBox="1"/>
          <p:nvPr/>
        </p:nvSpPr>
        <p:spPr>
          <a:xfrm>
            <a:off x="4344754" y="1758402"/>
            <a:ext cx="3811480" cy="375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kern="9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VK </a:t>
            </a:r>
            <a:r>
              <a:rPr lang="ru-RU" kern="9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АБИТУРИЕНТ ГГФ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DD3826-A1FC-4377-B00E-3FBE5B6041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73" y="2228802"/>
            <a:ext cx="3429000" cy="3429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E1F43DD-2CDF-436E-A044-560C53BFE10E}"/>
              </a:ext>
            </a:extLst>
          </p:cNvPr>
          <p:cNvSpPr txBox="1"/>
          <p:nvPr/>
        </p:nvSpPr>
        <p:spPr>
          <a:xfrm>
            <a:off x="667733" y="1758402"/>
            <a:ext cx="3811480" cy="375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kern="9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САЙТ ГГФ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F84A82-10FA-4F9C-8FC3-18CD9BF803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04" y="2228802"/>
            <a:ext cx="3428999" cy="34289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07E6AF1-BE42-43D4-89F7-CDC0A7BBF1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234" y="2228802"/>
            <a:ext cx="3428999" cy="342899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3DDD880-C467-4778-91F3-C4D6AB2E4FF2}"/>
              </a:ext>
            </a:extLst>
          </p:cNvPr>
          <p:cNvSpPr txBox="1"/>
          <p:nvPr/>
        </p:nvSpPr>
        <p:spPr>
          <a:xfrm>
            <a:off x="7964993" y="1758402"/>
            <a:ext cx="3811480" cy="375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kern="900" dirty="0">
                <a:solidFill>
                  <a:srgbClr val="6F25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ГЕОШКОЛА ГГФ</a:t>
            </a:r>
          </a:p>
        </p:txBody>
      </p:sp>
    </p:spTree>
    <p:extLst>
      <p:ext uri="{BB962C8B-B14F-4D97-AF65-F5344CB8AC3E}">
        <p14:creationId xmlns:p14="http://schemas.microsoft.com/office/powerpoint/2010/main" val="14918299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16333</TotalTime>
  <Words>222</Words>
  <Application>Microsoft Office PowerPoint</Application>
  <PresentationFormat>Широкоэкранный</PresentationFormat>
  <Paragraphs>69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Е. В. Ковалева</dc:creator>
  <cp:lastModifiedBy>Гальченко Настя</cp:lastModifiedBy>
  <cp:revision>122</cp:revision>
  <cp:lastPrinted>2023-07-25T07:00:29Z</cp:lastPrinted>
  <dcterms:created xsi:type="dcterms:W3CDTF">2023-05-12T06:41:17Z</dcterms:created>
  <dcterms:modified xsi:type="dcterms:W3CDTF">2023-08-19T04:51:53Z</dcterms:modified>
</cp:coreProperties>
</file>