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2" r:id="rId5"/>
    <p:sldId id="271" r:id="rId6"/>
    <p:sldId id="273" r:id="rId7"/>
    <p:sldId id="274" r:id="rId8"/>
    <p:sldId id="275" r:id="rId9"/>
    <p:sldId id="277" r:id="rId10"/>
    <p:sldId id="276" r:id="rId11"/>
    <p:sldId id="278" r:id="rId12"/>
    <p:sldId id="279" r:id="rId13"/>
    <p:sldId id="270" r:id="rId14"/>
  </p:sldIdLst>
  <p:sldSz cx="12192000" cy="6858000"/>
  <p:notesSz cx="6858000" cy="9144000"/>
  <p:embeddedFontLst>
    <p:embeddedFont>
      <p:font typeface="TomskObl2104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4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184722-0AA4-4092-9D0E-01C61629B827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62A2D3-E61F-42ED-B822-351CD88CC072}">
      <dgm:prSet phldrT="[Текст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b="1" dirty="0"/>
            <a:t>Методические мероприятия</a:t>
          </a:r>
        </a:p>
      </dgm:t>
    </dgm:pt>
    <dgm:pt modelId="{E72E0A67-1678-43E8-B7F4-CE8EFE668DE6}" type="parTrans" cxnId="{BED189FD-73C7-469A-87BE-72C15C30ACEE}">
      <dgm:prSet/>
      <dgm:spPr/>
      <dgm:t>
        <a:bodyPr/>
        <a:lstStyle/>
        <a:p>
          <a:endParaRPr lang="ru-RU"/>
        </a:p>
      </dgm:t>
    </dgm:pt>
    <dgm:pt modelId="{817C15A4-ECA9-497F-899C-334DC7878192}" type="sibTrans" cxnId="{BED189FD-73C7-469A-87BE-72C15C30ACEE}">
      <dgm:prSet/>
      <dgm:spPr/>
      <dgm:t>
        <a:bodyPr/>
        <a:lstStyle/>
        <a:p>
          <a:endParaRPr lang="ru-RU"/>
        </a:p>
      </dgm:t>
    </dgm:pt>
    <dgm:pt modelId="{47178CD6-7476-498D-A3ED-FDE60C110DFC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ru-RU" sz="2800" b="1" dirty="0"/>
            <a:t>9 </a:t>
          </a:r>
          <a:r>
            <a:rPr lang="ru-RU" sz="2800" b="1" dirty="0">
              <a:solidFill>
                <a:srgbClr val="002060"/>
              </a:solidFill>
            </a:rPr>
            <a:t>(семинары, практикумы, олимпиада, конференция)</a:t>
          </a:r>
        </a:p>
      </dgm:t>
    </dgm:pt>
    <dgm:pt modelId="{415C5EDD-01A6-4A54-A1F3-2DA4CAFF4BD7}" type="parTrans" cxnId="{94E8CCA3-51F3-4339-A92E-B69640F288A9}">
      <dgm:prSet/>
      <dgm:spPr/>
      <dgm:t>
        <a:bodyPr/>
        <a:lstStyle/>
        <a:p>
          <a:endParaRPr lang="ru-RU"/>
        </a:p>
      </dgm:t>
    </dgm:pt>
    <dgm:pt modelId="{2E2A96DB-4AC4-44A1-87C5-2557B2CE4377}" type="sibTrans" cxnId="{94E8CCA3-51F3-4339-A92E-B69640F288A9}">
      <dgm:prSet/>
      <dgm:spPr/>
      <dgm:t>
        <a:bodyPr/>
        <a:lstStyle/>
        <a:p>
          <a:endParaRPr lang="ru-RU"/>
        </a:p>
      </dgm:t>
    </dgm:pt>
    <dgm:pt modelId="{245EEBF7-84CF-4C1B-B27C-BDE2D092C635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ru-RU" sz="2800" b="1" dirty="0">
              <a:solidFill>
                <a:srgbClr val="002060"/>
              </a:solidFill>
            </a:rPr>
            <a:t>Более 120 участников</a:t>
          </a:r>
        </a:p>
      </dgm:t>
    </dgm:pt>
    <dgm:pt modelId="{DC57EF28-41C3-47E7-983A-8E50B9CFFEB2}" type="parTrans" cxnId="{CA1DFF81-4148-4C49-BF02-A46FE7C929CD}">
      <dgm:prSet/>
      <dgm:spPr/>
      <dgm:t>
        <a:bodyPr/>
        <a:lstStyle/>
        <a:p>
          <a:endParaRPr lang="ru-RU"/>
        </a:p>
      </dgm:t>
    </dgm:pt>
    <dgm:pt modelId="{5BD14B26-AF70-43F6-9681-85F1C6A56593}" type="sibTrans" cxnId="{CA1DFF81-4148-4C49-BF02-A46FE7C929CD}">
      <dgm:prSet/>
      <dgm:spPr/>
      <dgm:t>
        <a:bodyPr/>
        <a:lstStyle/>
        <a:p>
          <a:endParaRPr lang="ru-RU"/>
        </a:p>
      </dgm:t>
    </dgm:pt>
    <dgm:pt modelId="{693416C4-1984-4196-BB9C-88EC486C20A3}">
      <dgm:prSet phldrT="[Текст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b="1" dirty="0"/>
            <a:t>Очные мероприятия</a:t>
          </a:r>
        </a:p>
        <a:p>
          <a:r>
            <a:rPr lang="ru-RU" b="1" dirty="0"/>
            <a:t>для школьников </a:t>
          </a:r>
        </a:p>
      </dgm:t>
    </dgm:pt>
    <dgm:pt modelId="{44242CD1-DF10-4141-8974-CBA90B1EDB53}" type="parTrans" cxnId="{3E05390B-7B63-4D0E-86D8-6977B72E8190}">
      <dgm:prSet/>
      <dgm:spPr/>
      <dgm:t>
        <a:bodyPr/>
        <a:lstStyle/>
        <a:p>
          <a:endParaRPr lang="ru-RU"/>
        </a:p>
      </dgm:t>
    </dgm:pt>
    <dgm:pt modelId="{E174A41E-B896-40B1-BCB1-DB8995FB45FC}" type="sibTrans" cxnId="{3E05390B-7B63-4D0E-86D8-6977B72E8190}">
      <dgm:prSet/>
      <dgm:spPr/>
      <dgm:t>
        <a:bodyPr/>
        <a:lstStyle/>
        <a:p>
          <a:endParaRPr lang="ru-RU"/>
        </a:p>
      </dgm:t>
    </dgm:pt>
    <dgm:pt modelId="{647E4706-05ED-4682-9916-EEEEB13A9988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800" b="1" dirty="0">
              <a:solidFill>
                <a:srgbClr val="00881B"/>
              </a:solidFill>
            </a:rPr>
            <a:t>9 (конкурсы, практикумы, встречи с путешественниками)</a:t>
          </a:r>
        </a:p>
      </dgm:t>
    </dgm:pt>
    <dgm:pt modelId="{DAECA92A-B2A0-492B-BBFB-B2A2E3A38888}" type="parTrans" cxnId="{85E6BB68-496C-490F-9998-283F0044D96C}">
      <dgm:prSet/>
      <dgm:spPr/>
      <dgm:t>
        <a:bodyPr/>
        <a:lstStyle/>
        <a:p>
          <a:endParaRPr lang="ru-RU"/>
        </a:p>
      </dgm:t>
    </dgm:pt>
    <dgm:pt modelId="{085139CE-E9C3-41C6-97DD-54E083317CC5}" type="sibTrans" cxnId="{85E6BB68-496C-490F-9998-283F0044D96C}">
      <dgm:prSet/>
      <dgm:spPr/>
      <dgm:t>
        <a:bodyPr/>
        <a:lstStyle/>
        <a:p>
          <a:endParaRPr lang="ru-RU"/>
        </a:p>
      </dgm:t>
    </dgm:pt>
    <dgm:pt modelId="{CF432F5E-0524-4B40-9559-35C2B5887B14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800" b="1" dirty="0">
              <a:solidFill>
                <a:srgbClr val="00881B"/>
              </a:solidFill>
            </a:rPr>
            <a:t>Более 500 участников </a:t>
          </a:r>
        </a:p>
      </dgm:t>
    </dgm:pt>
    <dgm:pt modelId="{F21B5B28-1D9B-46B6-B02C-8B06B0A10BC1}" type="parTrans" cxnId="{65DD2F19-CD74-463E-9B7E-652E1FD541A2}">
      <dgm:prSet/>
      <dgm:spPr/>
      <dgm:t>
        <a:bodyPr/>
        <a:lstStyle/>
        <a:p>
          <a:endParaRPr lang="ru-RU"/>
        </a:p>
      </dgm:t>
    </dgm:pt>
    <dgm:pt modelId="{77650A84-01B9-4180-AA50-F75B7BEE02C0}" type="sibTrans" cxnId="{65DD2F19-CD74-463E-9B7E-652E1FD541A2}">
      <dgm:prSet/>
      <dgm:spPr/>
      <dgm:t>
        <a:bodyPr/>
        <a:lstStyle/>
        <a:p>
          <a:endParaRPr lang="ru-RU"/>
        </a:p>
      </dgm:t>
    </dgm:pt>
    <dgm:pt modelId="{E38330AC-C521-4660-841F-D21BE6756522}">
      <dgm:prSet phldrT="[Текст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b="1" dirty="0"/>
            <a:t>Дистанционные конкурсы для школьников</a:t>
          </a:r>
        </a:p>
      </dgm:t>
    </dgm:pt>
    <dgm:pt modelId="{6129776A-4F2F-47EB-9662-96101652A27F}" type="parTrans" cxnId="{3DD9A310-A4AE-4E9B-AE49-9ADED88E3A00}">
      <dgm:prSet/>
      <dgm:spPr/>
      <dgm:t>
        <a:bodyPr/>
        <a:lstStyle/>
        <a:p>
          <a:endParaRPr lang="ru-RU"/>
        </a:p>
      </dgm:t>
    </dgm:pt>
    <dgm:pt modelId="{23585EAE-6244-4F16-83C7-891E0117E511}" type="sibTrans" cxnId="{3DD9A310-A4AE-4E9B-AE49-9ADED88E3A00}">
      <dgm:prSet/>
      <dgm:spPr/>
      <dgm:t>
        <a:bodyPr/>
        <a:lstStyle/>
        <a:p>
          <a:endParaRPr lang="ru-RU"/>
        </a:p>
      </dgm:t>
    </dgm:pt>
    <dgm:pt modelId="{4E14D35A-0880-4F5F-A9DA-C5E8D7D67223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>
              <a:solidFill>
                <a:schemeClr val="accent6">
                  <a:lumMod val="50000"/>
                </a:schemeClr>
              </a:solidFill>
            </a:rPr>
            <a:t>5 (конкурсы, викторины)</a:t>
          </a:r>
        </a:p>
      </dgm:t>
    </dgm:pt>
    <dgm:pt modelId="{5A84E1C3-7A28-4F47-8DF7-331F2AE13A77}" type="parTrans" cxnId="{84697B4E-1896-4E6F-97E0-5AEFA222E670}">
      <dgm:prSet/>
      <dgm:spPr/>
      <dgm:t>
        <a:bodyPr/>
        <a:lstStyle/>
        <a:p>
          <a:endParaRPr lang="ru-RU"/>
        </a:p>
      </dgm:t>
    </dgm:pt>
    <dgm:pt modelId="{16F75F66-C82F-4DA0-9289-9668376B66E6}" type="sibTrans" cxnId="{84697B4E-1896-4E6F-97E0-5AEFA222E670}">
      <dgm:prSet/>
      <dgm:spPr/>
      <dgm:t>
        <a:bodyPr/>
        <a:lstStyle/>
        <a:p>
          <a:endParaRPr lang="ru-RU"/>
        </a:p>
      </dgm:t>
    </dgm:pt>
    <dgm:pt modelId="{E310B8AF-0A74-46F7-B0E2-4EE7F1895125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>
              <a:solidFill>
                <a:schemeClr val="accent6">
                  <a:lumMod val="50000"/>
                </a:schemeClr>
              </a:solidFill>
            </a:rPr>
            <a:t>Более 1000 участников</a:t>
          </a:r>
        </a:p>
      </dgm:t>
    </dgm:pt>
    <dgm:pt modelId="{7C864029-CC55-4CEA-A5A8-19482D550170}" type="parTrans" cxnId="{BF0D233D-CE84-4327-A9A3-FDF48FA1D0EC}">
      <dgm:prSet/>
      <dgm:spPr/>
      <dgm:t>
        <a:bodyPr/>
        <a:lstStyle/>
        <a:p>
          <a:endParaRPr lang="ru-RU"/>
        </a:p>
      </dgm:t>
    </dgm:pt>
    <dgm:pt modelId="{7CFC8359-3ABB-48C2-A137-C6DA689A2FFE}" type="sibTrans" cxnId="{BF0D233D-CE84-4327-A9A3-FDF48FA1D0EC}">
      <dgm:prSet/>
      <dgm:spPr/>
      <dgm:t>
        <a:bodyPr/>
        <a:lstStyle/>
        <a:p>
          <a:endParaRPr lang="ru-RU"/>
        </a:p>
      </dgm:t>
    </dgm:pt>
    <dgm:pt modelId="{6A2C1540-3C18-4096-B411-00019FACBDB3}" type="pres">
      <dgm:prSet presAssocID="{D9184722-0AA4-4092-9D0E-01C61629B827}" presName="Name0" presStyleCnt="0">
        <dgm:presLayoutVars>
          <dgm:dir/>
          <dgm:animLvl val="lvl"/>
          <dgm:resizeHandles val="exact"/>
        </dgm:presLayoutVars>
      </dgm:prSet>
      <dgm:spPr/>
    </dgm:pt>
    <dgm:pt modelId="{4E75A834-CD2D-4B1B-B51A-FE954AE37640}" type="pres">
      <dgm:prSet presAssocID="{9262A2D3-E61F-42ED-B822-351CD88CC072}" presName="linNode" presStyleCnt="0"/>
      <dgm:spPr/>
    </dgm:pt>
    <dgm:pt modelId="{F1F5FB3E-0FB0-4AEB-9F10-444662623642}" type="pres">
      <dgm:prSet presAssocID="{9262A2D3-E61F-42ED-B822-351CD88CC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89FC730-A0E3-455F-ABB8-5BE9FAF68E11}" type="pres">
      <dgm:prSet presAssocID="{9262A2D3-E61F-42ED-B822-351CD88CC072}" presName="descendantText" presStyleLbl="alignAccFollowNode1" presStyleIdx="0" presStyleCnt="3" custScaleY="110571">
        <dgm:presLayoutVars>
          <dgm:bulletEnabled val="1"/>
        </dgm:presLayoutVars>
      </dgm:prSet>
      <dgm:spPr/>
    </dgm:pt>
    <dgm:pt modelId="{B4EAB783-60E2-4E6D-A50B-96E5927F1FF4}" type="pres">
      <dgm:prSet presAssocID="{817C15A4-ECA9-497F-899C-334DC7878192}" presName="sp" presStyleCnt="0"/>
      <dgm:spPr/>
    </dgm:pt>
    <dgm:pt modelId="{6222A37E-DEDB-4231-90DF-4980837A72CA}" type="pres">
      <dgm:prSet presAssocID="{693416C4-1984-4196-BB9C-88EC486C20A3}" presName="linNode" presStyleCnt="0"/>
      <dgm:spPr/>
    </dgm:pt>
    <dgm:pt modelId="{630CEE92-0234-4D09-A7E0-3201D5831B65}" type="pres">
      <dgm:prSet presAssocID="{693416C4-1984-4196-BB9C-88EC486C20A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6CBB9FC-BED4-47FD-8462-8793B9EBE4D6}" type="pres">
      <dgm:prSet presAssocID="{693416C4-1984-4196-BB9C-88EC486C20A3}" presName="descendantText" presStyleLbl="alignAccFollowNode1" presStyleIdx="1" presStyleCnt="3">
        <dgm:presLayoutVars>
          <dgm:bulletEnabled val="1"/>
        </dgm:presLayoutVars>
      </dgm:prSet>
      <dgm:spPr/>
    </dgm:pt>
    <dgm:pt modelId="{85BF3224-A480-4BBF-A675-F73602B445EB}" type="pres">
      <dgm:prSet presAssocID="{E174A41E-B896-40B1-BCB1-DB8995FB45FC}" presName="sp" presStyleCnt="0"/>
      <dgm:spPr/>
    </dgm:pt>
    <dgm:pt modelId="{5D2C29A1-41EF-4CF3-B612-7CF89EA36529}" type="pres">
      <dgm:prSet presAssocID="{E38330AC-C521-4660-841F-D21BE6756522}" presName="linNode" presStyleCnt="0"/>
      <dgm:spPr/>
    </dgm:pt>
    <dgm:pt modelId="{5A18DB32-5076-4040-AF8F-E203F3E116D1}" type="pres">
      <dgm:prSet presAssocID="{E38330AC-C521-4660-841F-D21BE675652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3ADE567-EB38-4579-9F01-A5228FD564AF}" type="pres">
      <dgm:prSet presAssocID="{E38330AC-C521-4660-841F-D21BE675652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7464309-D5F4-4813-A97E-5AFF1A30C95F}" type="presOf" srcId="{245EEBF7-84CF-4C1B-B27C-BDE2D092C635}" destId="{C89FC730-A0E3-455F-ABB8-5BE9FAF68E11}" srcOrd="0" destOrd="1" presId="urn:microsoft.com/office/officeart/2005/8/layout/vList5"/>
    <dgm:cxn modelId="{3E05390B-7B63-4D0E-86D8-6977B72E8190}" srcId="{D9184722-0AA4-4092-9D0E-01C61629B827}" destId="{693416C4-1984-4196-BB9C-88EC486C20A3}" srcOrd="1" destOrd="0" parTransId="{44242CD1-DF10-4141-8974-CBA90B1EDB53}" sibTransId="{E174A41E-B896-40B1-BCB1-DB8995FB45FC}"/>
    <dgm:cxn modelId="{3DD9A310-A4AE-4E9B-AE49-9ADED88E3A00}" srcId="{D9184722-0AA4-4092-9D0E-01C61629B827}" destId="{E38330AC-C521-4660-841F-D21BE6756522}" srcOrd="2" destOrd="0" parTransId="{6129776A-4F2F-47EB-9662-96101652A27F}" sibTransId="{23585EAE-6244-4F16-83C7-891E0117E511}"/>
    <dgm:cxn modelId="{65DD2F19-CD74-463E-9B7E-652E1FD541A2}" srcId="{693416C4-1984-4196-BB9C-88EC486C20A3}" destId="{CF432F5E-0524-4B40-9559-35C2B5887B14}" srcOrd="1" destOrd="0" parTransId="{F21B5B28-1D9B-46B6-B02C-8B06B0A10BC1}" sibTransId="{77650A84-01B9-4180-AA50-F75B7BEE02C0}"/>
    <dgm:cxn modelId="{3D40AE22-937C-4883-B8EB-60C963894FBC}" type="presOf" srcId="{CF432F5E-0524-4B40-9559-35C2B5887B14}" destId="{E6CBB9FC-BED4-47FD-8462-8793B9EBE4D6}" srcOrd="0" destOrd="1" presId="urn:microsoft.com/office/officeart/2005/8/layout/vList5"/>
    <dgm:cxn modelId="{2B7F8933-1C74-4507-8EC2-87AAC15F7276}" type="presOf" srcId="{647E4706-05ED-4682-9916-EEEEB13A9988}" destId="{E6CBB9FC-BED4-47FD-8462-8793B9EBE4D6}" srcOrd="0" destOrd="0" presId="urn:microsoft.com/office/officeart/2005/8/layout/vList5"/>
    <dgm:cxn modelId="{BF0D233D-CE84-4327-A9A3-FDF48FA1D0EC}" srcId="{E38330AC-C521-4660-841F-D21BE6756522}" destId="{E310B8AF-0A74-46F7-B0E2-4EE7F1895125}" srcOrd="1" destOrd="0" parTransId="{7C864029-CC55-4CEA-A5A8-19482D550170}" sibTransId="{7CFC8359-3ABB-48C2-A137-C6DA689A2FFE}"/>
    <dgm:cxn modelId="{B56FB25C-7A21-4D2D-B5D4-06B96FA7E3BB}" type="presOf" srcId="{4E14D35A-0880-4F5F-A9DA-C5E8D7D67223}" destId="{13ADE567-EB38-4579-9F01-A5228FD564AF}" srcOrd="0" destOrd="0" presId="urn:microsoft.com/office/officeart/2005/8/layout/vList5"/>
    <dgm:cxn modelId="{85E6BB68-496C-490F-9998-283F0044D96C}" srcId="{693416C4-1984-4196-BB9C-88EC486C20A3}" destId="{647E4706-05ED-4682-9916-EEEEB13A9988}" srcOrd="0" destOrd="0" parTransId="{DAECA92A-B2A0-492B-BBFB-B2A2E3A38888}" sibTransId="{085139CE-E9C3-41C6-97DD-54E083317CC5}"/>
    <dgm:cxn modelId="{84697B4E-1896-4E6F-97E0-5AEFA222E670}" srcId="{E38330AC-C521-4660-841F-D21BE6756522}" destId="{4E14D35A-0880-4F5F-A9DA-C5E8D7D67223}" srcOrd="0" destOrd="0" parTransId="{5A84E1C3-7A28-4F47-8DF7-331F2AE13A77}" sibTransId="{16F75F66-C82F-4DA0-9289-9668376B66E6}"/>
    <dgm:cxn modelId="{BDF27E79-914E-4123-AB37-962BB4BECD23}" type="presOf" srcId="{D9184722-0AA4-4092-9D0E-01C61629B827}" destId="{6A2C1540-3C18-4096-B411-00019FACBDB3}" srcOrd="0" destOrd="0" presId="urn:microsoft.com/office/officeart/2005/8/layout/vList5"/>
    <dgm:cxn modelId="{96D32C81-3A3E-4B37-A5F8-F40CD755A56B}" type="presOf" srcId="{47178CD6-7476-498D-A3ED-FDE60C110DFC}" destId="{C89FC730-A0E3-455F-ABB8-5BE9FAF68E11}" srcOrd="0" destOrd="0" presId="urn:microsoft.com/office/officeart/2005/8/layout/vList5"/>
    <dgm:cxn modelId="{CA1DFF81-4148-4C49-BF02-A46FE7C929CD}" srcId="{9262A2D3-E61F-42ED-B822-351CD88CC072}" destId="{245EEBF7-84CF-4C1B-B27C-BDE2D092C635}" srcOrd="1" destOrd="0" parTransId="{DC57EF28-41C3-47E7-983A-8E50B9CFFEB2}" sibTransId="{5BD14B26-AF70-43F6-9681-85F1C6A56593}"/>
    <dgm:cxn modelId="{9283A38E-7EA4-45DB-B6D0-23FD4B6C0733}" type="presOf" srcId="{9262A2D3-E61F-42ED-B822-351CD88CC072}" destId="{F1F5FB3E-0FB0-4AEB-9F10-444662623642}" srcOrd="0" destOrd="0" presId="urn:microsoft.com/office/officeart/2005/8/layout/vList5"/>
    <dgm:cxn modelId="{89720A99-DFB7-4EE3-88F7-F289DC2081DD}" type="presOf" srcId="{693416C4-1984-4196-BB9C-88EC486C20A3}" destId="{630CEE92-0234-4D09-A7E0-3201D5831B65}" srcOrd="0" destOrd="0" presId="urn:microsoft.com/office/officeart/2005/8/layout/vList5"/>
    <dgm:cxn modelId="{94E8CCA3-51F3-4339-A92E-B69640F288A9}" srcId="{9262A2D3-E61F-42ED-B822-351CD88CC072}" destId="{47178CD6-7476-498D-A3ED-FDE60C110DFC}" srcOrd="0" destOrd="0" parTransId="{415C5EDD-01A6-4A54-A1F3-2DA4CAFF4BD7}" sibTransId="{2E2A96DB-4AC4-44A1-87C5-2557B2CE4377}"/>
    <dgm:cxn modelId="{0272DCCB-6124-4C29-A4AA-0D829116EA08}" type="presOf" srcId="{E38330AC-C521-4660-841F-D21BE6756522}" destId="{5A18DB32-5076-4040-AF8F-E203F3E116D1}" srcOrd="0" destOrd="0" presId="urn:microsoft.com/office/officeart/2005/8/layout/vList5"/>
    <dgm:cxn modelId="{82D533E2-3E62-4591-8700-BE50C3ABE331}" type="presOf" srcId="{E310B8AF-0A74-46F7-B0E2-4EE7F1895125}" destId="{13ADE567-EB38-4579-9F01-A5228FD564AF}" srcOrd="0" destOrd="1" presId="urn:microsoft.com/office/officeart/2005/8/layout/vList5"/>
    <dgm:cxn modelId="{BED189FD-73C7-469A-87BE-72C15C30ACEE}" srcId="{D9184722-0AA4-4092-9D0E-01C61629B827}" destId="{9262A2D3-E61F-42ED-B822-351CD88CC072}" srcOrd="0" destOrd="0" parTransId="{E72E0A67-1678-43E8-B7F4-CE8EFE668DE6}" sibTransId="{817C15A4-ECA9-497F-899C-334DC7878192}"/>
    <dgm:cxn modelId="{513668D6-61DF-4B08-BFC5-C6C135D3B5E4}" type="presParOf" srcId="{6A2C1540-3C18-4096-B411-00019FACBDB3}" destId="{4E75A834-CD2D-4B1B-B51A-FE954AE37640}" srcOrd="0" destOrd="0" presId="urn:microsoft.com/office/officeart/2005/8/layout/vList5"/>
    <dgm:cxn modelId="{AEC7C90C-A24B-41CA-A28B-B90CF0D81384}" type="presParOf" srcId="{4E75A834-CD2D-4B1B-B51A-FE954AE37640}" destId="{F1F5FB3E-0FB0-4AEB-9F10-444662623642}" srcOrd="0" destOrd="0" presId="urn:microsoft.com/office/officeart/2005/8/layout/vList5"/>
    <dgm:cxn modelId="{A1185F6E-08BF-46A4-805F-86CED88EC761}" type="presParOf" srcId="{4E75A834-CD2D-4B1B-B51A-FE954AE37640}" destId="{C89FC730-A0E3-455F-ABB8-5BE9FAF68E11}" srcOrd="1" destOrd="0" presId="urn:microsoft.com/office/officeart/2005/8/layout/vList5"/>
    <dgm:cxn modelId="{979422F9-CF1B-4412-9D46-3F4C6B2A27FC}" type="presParOf" srcId="{6A2C1540-3C18-4096-B411-00019FACBDB3}" destId="{B4EAB783-60E2-4E6D-A50B-96E5927F1FF4}" srcOrd="1" destOrd="0" presId="urn:microsoft.com/office/officeart/2005/8/layout/vList5"/>
    <dgm:cxn modelId="{B7664A98-0B33-476D-83AE-0ECA0B375B11}" type="presParOf" srcId="{6A2C1540-3C18-4096-B411-00019FACBDB3}" destId="{6222A37E-DEDB-4231-90DF-4980837A72CA}" srcOrd="2" destOrd="0" presId="urn:microsoft.com/office/officeart/2005/8/layout/vList5"/>
    <dgm:cxn modelId="{DCF02031-15C0-44D7-82A0-0D73394F25AE}" type="presParOf" srcId="{6222A37E-DEDB-4231-90DF-4980837A72CA}" destId="{630CEE92-0234-4D09-A7E0-3201D5831B65}" srcOrd="0" destOrd="0" presId="urn:microsoft.com/office/officeart/2005/8/layout/vList5"/>
    <dgm:cxn modelId="{5AC2C215-FE55-40A1-AD58-BFE06588E0A1}" type="presParOf" srcId="{6222A37E-DEDB-4231-90DF-4980837A72CA}" destId="{E6CBB9FC-BED4-47FD-8462-8793B9EBE4D6}" srcOrd="1" destOrd="0" presId="urn:microsoft.com/office/officeart/2005/8/layout/vList5"/>
    <dgm:cxn modelId="{0422628E-A9EB-4750-AB84-2CF591D44F7C}" type="presParOf" srcId="{6A2C1540-3C18-4096-B411-00019FACBDB3}" destId="{85BF3224-A480-4BBF-A675-F73602B445EB}" srcOrd="3" destOrd="0" presId="urn:microsoft.com/office/officeart/2005/8/layout/vList5"/>
    <dgm:cxn modelId="{EE21C35F-151D-4A8F-8BE1-11FFAA80B6D7}" type="presParOf" srcId="{6A2C1540-3C18-4096-B411-00019FACBDB3}" destId="{5D2C29A1-41EF-4CF3-B612-7CF89EA36529}" srcOrd="4" destOrd="0" presId="urn:microsoft.com/office/officeart/2005/8/layout/vList5"/>
    <dgm:cxn modelId="{FA53D08D-975F-42C9-9716-5AADDB95C801}" type="presParOf" srcId="{5D2C29A1-41EF-4CF3-B612-7CF89EA36529}" destId="{5A18DB32-5076-4040-AF8F-E203F3E116D1}" srcOrd="0" destOrd="0" presId="urn:microsoft.com/office/officeart/2005/8/layout/vList5"/>
    <dgm:cxn modelId="{E25A20AE-C45A-4982-B7F2-7055B70BBF0F}" type="presParOf" srcId="{5D2C29A1-41EF-4CF3-B612-7CF89EA36529}" destId="{13ADE567-EB38-4579-9F01-A5228FD564A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FC730-A0E3-455F-ABB8-5BE9FAF68E11}">
      <dsp:nvSpPr>
        <dsp:cNvPr id="0" name=""/>
        <dsp:cNvSpPr/>
      </dsp:nvSpPr>
      <dsp:spPr>
        <a:xfrm rot="5400000">
          <a:off x="7032542" y="-2797114"/>
          <a:ext cx="1544676" cy="734577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/>
            <a:t>9 </a:t>
          </a:r>
          <a:r>
            <a:rPr lang="ru-RU" sz="2800" b="1" kern="1200" dirty="0">
              <a:solidFill>
                <a:srgbClr val="002060"/>
              </a:solidFill>
            </a:rPr>
            <a:t>(семинары, практикумы, олимпиада, конференция)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rgbClr val="002060"/>
              </a:solidFill>
            </a:rPr>
            <a:t>Более 120 участников</a:t>
          </a:r>
        </a:p>
      </dsp:txBody>
      <dsp:txXfrm rot="-5400000">
        <a:off x="4131996" y="178837"/>
        <a:ext cx="7270365" cy="1393866"/>
      </dsp:txXfrm>
    </dsp:sp>
    <dsp:sp modelId="{F1F5FB3E-0FB0-4AEB-9F10-444662623642}">
      <dsp:nvSpPr>
        <dsp:cNvPr id="0" name=""/>
        <dsp:cNvSpPr/>
      </dsp:nvSpPr>
      <dsp:spPr>
        <a:xfrm>
          <a:off x="0" y="2645"/>
          <a:ext cx="4131995" cy="17462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Методические мероприятия</a:t>
          </a:r>
        </a:p>
      </dsp:txBody>
      <dsp:txXfrm>
        <a:off x="85245" y="87890"/>
        <a:ext cx="3961505" cy="1575760"/>
      </dsp:txXfrm>
    </dsp:sp>
    <dsp:sp modelId="{E6CBB9FC-BED4-47FD-8462-8793B9EBE4D6}">
      <dsp:nvSpPr>
        <dsp:cNvPr id="0" name=""/>
        <dsp:cNvSpPr/>
      </dsp:nvSpPr>
      <dsp:spPr>
        <a:xfrm rot="5400000">
          <a:off x="7106380" y="-963551"/>
          <a:ext cx="1397000" cy="7345770"/>
        </a:xfrm>
        <a:prstGeom prst="round2Same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rgbClr val="00881B"/>
              </a:solidFill>
            </a:rPr>
            <a:t>9 (конкурсы, практикумы, встречи с путешественниками)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>
              <a:solidFill>
                <a:srgbClr val="00881B"/>
              </a:solidFill>
            </a:rPr>
            <a:t>Более 500 участников </a:t>
          </a:r>
        </a:p>
      </dsp:txBody>
      <dsp:txXfrm rot="-5400000">
        <a:off x="4131995" y="2079030"/>
        <a:ext cx="7277574" cy="1260608"/>
      </dsp:txXfrm>
    </dsp:sp>
    <dsp:sp modelId="{630CEE92-0234-4D09-A7E0-3201D5831B65}">
      <dsp:nvSpPr>
        <dsp:cNvPr id="0" name=""/>
        <dsp:cNvSpPr/>
      </dsp:nvSpPr>
      <dsp:spPr>
        <a:xfrm>
          <a:off x="0" y="1836208"/>
          <a:ext cx="4131995" cy="174625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Очные мероприятия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для школьников </a:t>
          </a:r>
        </a:p>
      </dsp:txBody>
      <dsp:txXfrm>
        <a:off x="85245" y="1921453"/>
        <a:ext cx="3961505" cy="1575760"/>
      </dsp:txXfrm>
    </dsp:sp>
    <dsp:sp modelId="{13ADE567-EB38-4579-9F01-A5228FD564AF}">
      <dsp:nvSpPr>
        <dsp:cNvPr id="0" name=""/>
        <dsp:cNvSpPr/>
      </dsp:nvSpPr>
      <dsp:spPr>
        <a:xfrm rot="5400000">
          <a:off x="7106380" y="870010"/>
          <a:ext cx="1397000" cy="7345770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700" b="1" kern="1200" dirty="0">
              <a:solidFill>
                <a:schemeClr val="accent6">
                  <a:lumMod val="50000"/>
                </a:schemeClr>
              </a:solidFill>
            </a:rPr>
            <a:t>5 (конкурсы, викторины)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700" b="1" kern="1200" dirty="0">
              <a:solidFill>
                <a:schemeClr val="accent6">
                  <a:lumMod val="50000"/>
                </a:schemeClr>
              </a:solidFill>
            </a:rPr>
            <a:t>Более 1000 участников</a:t>
          </a:r>
        </a:p>
      </dsp:txBody>
      <dsp:txXfrm rot="-5400000">
        <a:off x="4131995" y="3912591"/>
        <a:ext cx="7277574" cy="1260608"/>
      </dsp:txXfrm>
    </dsp:sp>
    <dsp:sp modelId="{5A18DB32-5076-4040-AF8F-E203F3E116D1}">
      <dsp:nvSpPr>
        <dsp:cNvPr id="0" name=""/>
        <dsp:cNvSpPr/>
      </dsp:nvSpPr>
      <dsp:spPr>
        <a:xfrm>
          <a:off x="0" y="3669771"/>
          <a:ext cx="4131995" cy="17462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Дистанционные конкурсы для школьников</a:t>
          </a:r>
        </a:p>
      </dsp:txBody>
      <dsp:txXfrm>
        <a:off x="85245" y="3755016"/>
        <a:ext cx="3961505" cy="1575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7.png"/><Relationship Id="rId7" Type="http://schemas.microsoft.com/office/2007/relationships/hdphoto" Target="../media/hdphoto14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13.wdp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png"/><Relationship Id="rId7" Type="http://schemas.openxmlformats.org/officeDocument/2006/relationships/image" Target="../media/image3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microsoft.com/office/2007/relationships/hdphoto" Target="../media/hdphoto16.wdp"/><Relationship Id="rId4" Type="http://schemas.openxmlformats.org/officeDocument/2006/relationships/hyperlink" Target="mailto:Inna.negodina@mail.ru" TargetMode="External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microsoft.com/office/2007/relationships/hdphoto" Target="../media/hdphoto7.wdp"/><Relationship Id="rId2" Type="http://schemas.openxmlformats.org/officeDocument/2006/relationships/image" Target="../media/image4.jp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7.png"/><Relationship Id="rId15" Type="http://schemas.microsoft.com/office/2007/relationships/hdphoto" Target="../media/hdphoto6.wdp"/><Relationship Id="rId10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microsoft.com/office/2007/relationships/hdphoto" Target="../media/hdphoto10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microsoft.com/office/2007/relationships/hdphoto" Target="../media/hdphoto9.wdp"/><Relationship Id="rId4" Type="http://schemas.openxmlformats.org/officeDocument/2006/relationships/image" Target="../media/image31.png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7.png"/><Relationship Id="rId7" Type="http://schemas.openxmlformats.org/officeDocument/2006/relationships/image" Target="../media/image3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71" y="4973539"/>
            <a:ext cx="6363693" cy="1765733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Негодина Инна Сергеевна,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председатель Ассоциации учителей географии Томской области,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учитель географии МАОУ «Зональненская СОШ» Томского района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4" y="2985340"/>
            <a:ext cx="785180" cy="12091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365" y="5126352"/>
            <a:ext cx="358778" cy="40936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A84064-ACC4-860E-C64E-3211A983BC41}"/>
              </a:ext>
            </a:extLst>
          </p:cNvPr>
          <p:cNvSpPr/>
          <p:nvPr/>
        </p:nvSpPr>
        <p:spPr>
          <a:xfrm>
            <a:off x="324709" y="2775710"/>
            <a:ext cx="616665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6600">
                  <a:solidFill>
                    <a:srgbClr val="00881B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omskObl2104" pitchFamily="50" charset="0"/>
              </a:rPr>
              <a:t>«</a:t>
            </a:r>
            <a:r>
              <a:rPr lang="ru-RU" sz="2800" b="1" dirty="0">
                <a:ln w="6600">
                  <a:solidFill>
                    <a:srgbClr val="00881B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omskObl2104" pitchFamily="50" charset="0"/>
              </a:rPr>
              <a:t>Ассоциация учителей географии как ключевой фактор совершенствования системы географического образования Томской области»</a:t>
            </a:r>
            <a:endParaRPr lang="ru-RU" sz="2800" b="1" dirty="0">
              <a:ln w="6600">
                <a:solidFill>
                  <a:srgbClr val="00881B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F6CA8-1E06-30CA-6787-BA2EE9BAADAD}"/>
              </a:ext>
            </a:extLst>
          </p:cNvPr>
          <p:cNvSpPr txBox="1"/>
          <p:nvPr/>
        </p:nvSpPr>
        <p:spPr>
          <a:xfrm>
            <a:off x="-1" y="2028570"/>
            <a:ext cx="649136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Методические диалоги </a:t>
            </a:r>
          </a:p>
          <a:p>
            <a:pPr algn="ctr"/>
            <a:r>
              <a:rPr lang="ru-RU" sz="2400" b="1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«География, учитель, образовательная среда»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AC8141-55BD-21BB-5ECF-3CAEF4C0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23CE3D-4550-2B26-C299-BF2E5BA66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154147-070D-E6E4-038F-4DC101970866}"/>
              </a:ext>
            </a:extLst>
          </p:cNvPr>
          <p:cNvSpPr txBox="1"/>
          <p:nvPr/>
        </p:nvSpPr>
        <p:spPr>
          <a:xfrm>
            <a:off x="1967873" y="-76929"/>
            <a:ext cx="8256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благодарность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95CE0F-E07B-B0A2-3275-E9535F396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013" r="3754"/>
          <a:stretch>
            <a:fillRect/>
          </a:stretch>
        </p:blipFill>
        <p:spPr>
          <a:xfrm>
            <a:off x="8675103" y="925290"/>
            <a:ext cx="3098043" cy="3818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8B498D-E887-869D-A922-3A3DC3BAB5B8}"/>
              </a:ext>
            </a:extLst>
          </p:cNvPr>
          <p:cNvSpPr txBox="1"/>
          <p:nvPr/>
        </p:nvSpPr>
        <p:spPr>
          <a:xfrm>
            <a:off x="8675103" y="4961132"/>
            <a:ext cx="309804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Беззубенко Светлана Анатольевна,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СОШ №19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г.Томска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45E99A-3483-3E1C-5022-350EEEA2C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13" r="16322"/>
          <a:stretch>
            <a:fillRect/>
          </a:stretch>
        </p:blipFill>
        <p:spPr>
          <a:xfrm>
            <a:off x="418853" y="925290"/>
            <a:ext cx="2579103" cy="3818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F5D5F4-AAC6-43CD-C9BB-CA5F7D39BF99}"/>
              </a:ext>
            </a:extLst>
          </p:cNvPr>
          <p:cNvSpPr txBox="1"/>
          <p:nvPr/>
        </p:nvSpPr>
        <p:spPr>
          <a:xfrm>
            <a:off x="418852" y="4961132"/>
            <a:ext cx="257910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Калюжная Юлия Юрьевна,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исполнительный директор ТОО РГО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E9CF5D-2956-7DE0-D58B-E3F458EC78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6010"/>
          <a:stretch>
            <a:fillRect/>
          </a:stretch>
        </p:blipFill>
        <p:spPr>
          <a:xfrm>
            <a:off x="3257426" y="925290"/>
            <a:ext cx="2579103" cy="3818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7EF7D5-8DF2-266D-1B48-FA212ED47697}"/>
              </a:ext>
            </a:extLst>
          </p:cNvPr>
          <p:cNvSpPr txBox="1"/>
          <p:nvPr/>
        </p:nvSpPr>
        <p:spPr>
          <a:xfrm>
            <a:off x="3257426" y="4961132"/>
            <a:ext cx="257910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Ковалевский Евгений Александрович,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Выдающийся путешественник России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25BC4FA-BC68-1DA1-DF65-991CFE840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2376" y="925290"/>
            <a:ext cx="2546879" cy="3818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CD595A-F300-CC0E-7AA7-6E8883D15C81}"/>
              </a:ext>
            </a:extLst>
          </p:cNvPr>
          <p:cNvSpPr txBox="1"/>
          <p:nvPr/>
        </p:nvSpPr>
        <p:spPr>
          <a:xfrm>
            <a:off x="5982375" y="5009380"/>
            <a:ext cx="254687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Тишин Платон Алексеевич,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декан ГГФ НИ ТГУ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2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6C05FC-CCB4-9D92-6D9A-272AEB993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F9E5D2-F396-2E25-19F4-EE6BCF1BF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582DB6-8F99-5E24-7C0A-8C3FC2E9695F}"/>
              </a:ext>
            </a:extLst>
          </p:cNvPr>
          <p:cNvSpPr txBox="1"/>
          <p:nvPr/>
        </p:nvSpPr>
        <p:spPr>
          <a:xfrm>
            <a:off x="1766134" y="-177435"/>
            <a:ext cx="8256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благодарность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0F32A1-CC13-B99C-AEA8-ED41C7954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6661" y="146409"/>
            <a:ext cx="1539598" cy="153959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15C118-BA61-F7DB-ED58-D6DA51C5D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409" r="15243"/>
          <a:stretch>
            <a:fillRect/>
          </a:stretch>
        </p:blipFill>
        <p:spPr>
          <a:xfrm>
            <a:off x="300211" y="916208"/>
            <a:ext cx="2683617" cy="417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2A84D7-B015-3732-4BB1-275C9259C434}"/>
              </a:ext>
            </a:extLst>
          </p:cNvPr>
          <p:cNvSpPr txBox="1"/>
          <p:nvPr/>
        </p:nvSpPr>
        <p:spPr>
          <a:xfrm>
            <a:off x="257039" y="5283004"/>
            <a:ext cx="276995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Ильина Евгения Валерьевна,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МАОУ СОШ № 27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г. Томска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0DAD3D-0FC3-CF66-23E9-E77C78D291E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5434" t="26268" b="6078"/>
          <a:stretch>
            <a:fillRect/>
          </a:stretch>
        </p:blipFill>
        <p:spPr>
          <a:xfrm>
            <a:off x="3177657" y="953311"/>
            <a:ext cx="2396894" cy="4170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797C4F-75A0-C62D-766E-0AC0AD341954}"/>
              </a:ext>
            </a:extLst>
          </p:cNvPr>
          <p:cNvSpPr txBox="1"/>
          <p:nvPr/>
        </p:nvSpPr>
        <p:spPr>
          <a:xfrm>
            <a:off x="3177657" y="5304524"/>
            <a:ext cx="239689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Маркова Татьяна Анатольевна,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СОШ №40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г. Томска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17CD13-5FBE-C57B-8DA0-D66737B4632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42639"/>
          <a:stretch>
            <a:fillRect/>
          </a:stretch>
        </p:blipFill>
        <p:spPr>
          <a:xfrm>
            <a:off x="5765937" y="905060"/>
            <a:ext cx="2379012" cy="41705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80234F-E516-26B9-CD29-78BA8CEDC6D4}"/>
              </a:ext>
            </a:extLst>
          </p:cNvPr>
          <p:cNvSpPr txBox="1"/>
          <p:nvPr/>
        </p:nvSpPr>
        <p:spPr>
          <a:xfrm>
            <a:off x="5765937" y="5283004"/>
            <a:ext cx="237901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Звонцова Людмила Александровна,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МБОУ СОШ №49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г. Томска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FA6CA9E-9FC5-2BE1-06C2-ACCFCBD9DA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60" y="1699743"/>
            <a:ext cx="3623629" cy="2411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3A1DF6-5C71-B148-AD53-E268ED484BC5}"/>
              </a:ext>
            </a:extLst>
          </p:cNvPr>
          <p:cNvSpPr txBox="1"/>
          <p:nvPr/>
        </p:nvSpPr>
        <p:spPr>
          <a:xfrm>
            <a:off x="8356660" y="4452008"/>
            <a:ext cx="3623629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Оксана Олеговна Антошкина, МАОУ СОШ №2 г. Томска,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Ольга Иосифовна Архипова,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МАОУ СОШ №16 г. Томска, Валентина Николаевна Яковенко,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СОШ №37 г. Томска.</a:t>
            </a:r>
          </a:p>
        </p:txBody>
      </p:sp>
    </p:spTree>
    <p:extLst>
      <p:ext uri="{BB962C8B-B14F-4D97-AF65-F5344CB8AC3E}">
        <p14:creationId xmlns:p14="http://schemas.microsoft.com/office/powerpoint/2010/main" val="206544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3E31BB-6CDD-2C2C-E7D2-5863AE078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AD71F1-AA89-1B7C-4E85-E2F52068B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B328E3-36AE-F2EA-ED61-10F740D5524A}"/>
              </a:ext>
            </a:extLst>
          </p:cNvPr>
          <p:cNvSpPr txBox="1"/>
          <p:nvPr/>
        </p:nvSpPr>
        <p:spPr>
          <a:xfrm>
            <a:off x="1074102" y="-149336"/>
            <a:ext cx="8256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Планы на будущее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6BC6625-7329-C34B-577B-63573A67B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584473"/>
              </p:ext>
            </p:extLst>
          </p:nvPr>
        </p:nvGraphicFramePr>
        <p:xfrm>
          <a:off x="95536" y="623064"/>
          <a:ext cx="11887198" cy="621725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8188655">
                  <a:extLst>
                    <a:ext uri="{9D8B030D-6E8A-4147-A177-3AD203B41FA5}">
                      <a16:colId xmlns:a16="http://schemas.microsoft.com/office/drawing/2014/main" val="3743744638"/>
                    </a:ext>
                  </a:extLst>
                </a:gridCol>
                <a:gridCol w="1337481">
                  <a:extLst>
                    <a:ext uri="{9D8B030D-6E8A-4147-A177-3AD203B41FA5}">
                      <a16:colId xmlns:a16="http://schemas.microsoft.com/office/drawing/2014/main" val="2065506736"/>
                    </a:ext>
                  </a:extLst>
                </a:gridCol>
                <a:gridCol w="2361062">
                  <a:extLst>
                    <a:ext uri="{9D8B030D-6E8A-4147-A177-3AD203B41FA5}">
                      <a16:colId xmlns:a16="http://schemas.microsoft.com/office/drawing/2014/main" val="603018661"/>
                    </a:ext>
                  </a:extLst>
                </a:gridCol>
              </a:tblGrid>
              <a:tr h="5763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Участие в организации и проведении с преподавателями и студентами НИ ТГУ ГГФ «Полевого практикума» для школьников и учителей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Сентябрь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НИ ТГУ ГГФ</a:t>
                      </a: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2510587860"/>
                  </a:ext>
                </a:extLst>
              </a:tr>
              <a:tr h="5525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Экологическая тропа «Без паники – это ботаника!»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Сентябрь 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МБОУ СОШ № 49 г. Томска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2106316369"/>
                  </a:ext>
                </a:extLst>
              </a:tr>
              <a:tr h="764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Квест-игра «Вокруг света за 60 минут» для обучающихся 5-6-х классов общеобразовательных организаций Томской области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Октябрь 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МАОУ СОШ № 27 им. Г. Н. Ворошилова г. Томска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837168124"/>
                  </a:ext>
                </a:extLst>
              </a:tr>
              <a:tr h="10768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Метапредметная дистанционная игра «Страны и континенты: очевидное и невероятное»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Ноябрь 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МАОУ гимназия № 24 им. М.В. Октябрьской г. Томска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1260846623"/>
                  </a:ext>
                </a:extLst>
              </a:tr>
              <a:tr h="6152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Участие в организации и проведении международной просветительской акции «Географический диктант 2025»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Октябрь – ноябрь 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Все учителя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2922355399"/>
                  </a:ext>
                </a:extLst>
              </a:tr>
              <a:tr h="7129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400" dirty="0">
                          <a:effectLst/>
                        </a:rPr>
                        <a:t>Метапредметная игра «Друзья таежного края» для обучающихся 5-6-х классов общеобразовательных организаций Томской области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dirty="0">
                          <a:effectLst/>
                        </a:rPr>
                        <a:t>Декабрь 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dirty="0">
                          <a:effectLst/>
                        </a:rPr>
                        <a:t>МАОУ СОШ №32 г. Томска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7" marR="55887" marT="0" marB="0"/>
                </a:tc>
                <a:extLst>
                  <a:ext uri="{0D108BD9-81ED-4DB2-BD59-A6C34878D82A}">
                    <a16:rowId xmlns:a16="http://schemas.microsoft.com/office/drawing/2014/main" val="1404773055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7B316CC-CC9E-5097-03E8-DCA055438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350703"/>
              </p:ext>
            </p:extLst>
          </p:nvPr>
        </p:nvGraphicFramePr>
        <p:xfrm>
          <a:off x="68239" y="4460472"/>
          <a:ext cx="11941791" cy="45720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1941791">
                  <a:extLst>
                    <a:ext uri="{9D8B030D-6E8A-4147-A177-3AD203B41FA5}">
                      <a16:colId xmlns:a16="http://schemas.microsoft.com/office/drawing/2014/main" val="20248593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</a:rPr>
                        <a:t>Слет учителей географии Томской области                                        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Ноябрь          ТОО РГО, ГГФ НИ ТГУ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81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02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322" y="1200150"/>
            <a:ext cx="4948509" cy="494850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851" y="4746578"/>
            <a:ext cx="6505575" cy="17497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Негодина Инна Сергеевна,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председатель Ассоциации учителей географии Томской области, учитель географии МАОУ «Зональненская СОШ» Томского района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  <a:hlinkClick r:id="rId4"/>
              </a:rPr>
              <a:t>Inna.negodina@mail.ru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; +7(901)611 -82-66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36819B-4DD6-5E10-79C7-CF0F7E4DBB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725" y="1890929"/>
            <a:ext cx="2418117" cy="3627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1C7820-ABE5-A0AE-5DF3-9CB7A2D174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832" y="1510810"/>
            <a:ext cx="5398519" cy="3033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A52009-8082-682D-FE3B-EB0105101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8100" y="0"/>
            <a:ext cx="5713900" cy="43031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A4C58A-4800-7FB2-F5BE-1D2E040AC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7048" y="0"/>
            <a:ext cx="6924576" cy="430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C0EDD6-A0E6-31C3-E647-DF704D859C35}"/>
              </a:ext>
            </a:extLst>
          </p:cNvPr>
          <p:cNvSpPr txBox="1"/>
          <p:nvPr/>
        </p:nvSpPr>
        <p:spPr>
          <a:xfrm>
            <a:off x="0" y="4303129"/>
            <a:ext cx="12192000" cy="25237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Владимир Путин: </a:t>
            </a:r>
            <a:r>
              <a:rPr lang="ru-RU" sz="2600" dirty="0">
                <a:solidFill>
                  <a:srgbClr val="002060"/>
                </a:solidFill>
              </a:rPr>
              <a:t>«…</a:t>
            </a:r>
            <a:r>
              <a:rPr lang="ru-RU" dirty="0"/>
              <a:t> </a:t>
            </a:r>
            <a:r>
              <a:rPr lang="ru-RU" sz="2600" b="1" i="1" dirty="0">
                <a:solidFill>
                  <a:srgbClr val="002060"/>
                </a:solidFill>
              </a:rPr>
              <a:t>в этот праздничный день хочу особо отметить большой, истинно подвижнический труд учителей и преподавателей географии. Именно они открывают своим питомцам огромный мир знаний о нашей планете, воспитывают у них любовь к своей стране и родному краю, во многом формируют мировоззрение и кругозор молодых людей».</a:t>
            </a:r>
          </a:p>
          <a:p>
            <a:pPr algn="just"/>
            <a:endParaRPr lang="ru-RU" sz="2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56105" y="-19108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Цель Ассоциации: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0" y="618331"/>
            <a:ext cx="12192000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2500" b="1" spc="-10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консолидация сил профессионального педагогического сообщества учителей географии, направленных на повышение профессиональной квалификации учителей географии, на популяризацию и пропаганду идей учебной географии, и развитие качественного географического образования.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7D35EE-2C4B-D2A5-1374-102DC1F71F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1"/>
          <a:stretch>
            <a:fillRect/>
          </a:stretch>
        </p:blipFill>
        <p:spPr>
          <a:xfrm>
            <a:off x="0" y="2249547"/>
            <a:ext cx="5340823" cy="26068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4767E3-8698-560E-2614-221EE8233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429" y="2249547"/>
            <a:ext cx="3910241" cy="26068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62F6E6-809C-5192-982D-D213C7BB9F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0096"/>
          <a:stretch>
            <a:fillRect/>
          </a:stretch>
        </p:blipFill>
        <p:spPr>
          <a:xfrm>
            <a:off x="8262687" y="2195774"/>
            <a:ext cx="3929313" cy="24664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02B649-70F1-2C10-A783-5EB3C401A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9" y="4662227"/>
            <a:ext cx="3293659" cy="219577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ACF9AD-788A-9D43-95C5-B06CD82EE3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496" y="4662226"/>
            <a:ext cx="3293658" cy="219577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31C290B-F7AC-F993-EF25-DB03702AEF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6358" y="4651218"/>
            <a:ext cx="3293658" cy="219577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8DF62F-B5BA-D7BC-642F-EEF96503E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4230" y="4608454"/>
            <a:ext cx="3368671" cy="223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5EF04-D944-4E89-BF3F-5CCED49C2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2A146F-4449-9E3F-5C0D-5790717EE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5FE95-11E0-FB86-C271-B469BD7A1FDC}"/>
              </a:ext>
            </a:extLst>
          </p:cNvPr>
          <p:cNvSpPr txBox="1"/>
          <p:nvPr/>
        </p:nvSpPr>
        <p:spPr>
          <a:xfrm>
            <a:off x="937623" y="-191083"/>
            <a:ext cx="10076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Направления работы:</a:t>
            </a:r>
          </a:p>
          <a:p>
            <a:pPr algn="ctr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Образовательное и Научно-методическое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111699-EF6D-E64B-C6D9-BBD388998E7E}"/>
              </a:ext>
            </a:extLst>
          </p:cNvPr>
          <p:cNvSpPr txBox="1"/>
          <p:nvPr/>
        </p:nvSpPr>
        <p:spPr>
          <a:xfrm>
            <a:off x="937623" y="1245565"/>
            <a:ext cx="10495128" cy="5447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Региональная научно-практическая конференция «Школьная география: современный спектр образовательных возможностей»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Семинар-совещание «Реализация ФОП ООО, ФОП СОО: учебный предмет "География"»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II Всероссийский слет учителей географии «Открываем Россию заново с учителями географии!»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Семинар-совещание «Современные векторы развития географического образования»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КПК «Современные методы и технологии преподавания в рамках обновленных ФГОС ООО и ФГОС СОО: география»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Методические рекомендации по подготовке школьников к ГИА по географии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Семинар-практикум «Решение текстовых задач ОГЭ и ЕГЭ по географии»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Семинар-практикум «Методика формирования навыков и развития умения выполнения заданий повышенного уровня сложности ГИА по географии»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Региональная метапредметная олимпиада для учителей географии</a:t>
            </a:r>
          </a:p>
          <a:p>
            <a:pPr algn="just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77F99A-7EE0-7962-2720-C661B06A6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899" y="0"/>
            <a:ext cx="1245565" cy="124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2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13482B-535E-3E9A-25FA-2C96786F4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CB71555-B518-587C-6158-49E31246E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1199079"/>
            <a:ext cx="2857500" cy="2857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21323-DA5D-66F6-4058-9CC8E83A4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E90085-771C-DE61-4D37-C34BD500E661}"/>
              </a:ext>
            </a:extLst>
          </p:cNvPr>
          <p:cNvSpPr txBox="1"/>
          <p:nvPr/>
        </p:nvSpPr>
        <p:spPr>
          <a:xfrm>
            <a:off x="937622" y="-191083"/>
            <a:ext cx="10239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Направления работы:</a:t>
            </a:r>
          </a:p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Профориентационное и просветительское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B30AC-85C7-0E23-3B7A-2B8A4AEF8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26" y="1214622"/>
            <a:ext cx="2857500" cy="2857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13C8CB-A0B9-7ADA-3B93-D6E27480D1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2084" y="3969413"/>
            <a:ext cx="2857500" cy="2857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5C2F3A-A8BC-87C2-E0F1-55865C0226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840" y="1174086"/>
            <a:ext cx="2857500" cy="28575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B30D909-BAE5-8FD4-B032-0733760F09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6181" y="4000500"/>
            <a:ext cx="2857500" cy="28575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7B2EB12-C509-A743-B470-5428E6C56B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000500"/>
            <a:ext cx="2857500" cy="28575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2E18AA-CCF9-7B8B-BDB7-1CFE9BE227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64633" y="1565762"/>
            <a:ext cx="2124134" cy="2124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5A7A909-30CD-0E0E-5C9C-BED771484C8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4031586"/>
            <a:ext cx="2795327" cy="27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65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8F4358-F87F-9283-DDC4-6F88646D7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8E455A-1296-2471-55FA-C9496BEF4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21296D-DCBE-D9BB-2462-5157D2380A3D}"/>
              </a:ext>
            </a:extLst>
          </p:cNvPr>
          <p:cNvSpPr txBox="1"/>
          <p:nvPr/>
        </p:nvSpPr>
        <p:spPr>
          <a:xfrm>
            <a:off x="937623" y="-191083"/>
            <a:ext cx="82562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Направления работы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: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  <a:p>
            <a:pPr algn="ctr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патриотическое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8E6A9C-E34E-6D72-0024-ADEB0B25A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344" y="83064"/>
            <a:ext cx="1363599" cy="1363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DFDC1-873D-ADB1-205A-63999D9B2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60555"/>
            <a:ext cx="9429750" cy="10604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9748EF-BDC4-E776-4C30-654F23C35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0751" y="2123643"/>
            <a:ext cx="3077997" cy="43582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E3CB74-DDC4-91AD-C2F5-28FBF9F5C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202" y="2052917"/>
            <a:ext cx="3422592" cy="22817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733033-2272-030F-1679-2AA5E93C59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9216" t="22460" r="17277" b="12785"/>
          <a:stretch>
            <a:fillRect/>
          </a:stretch>
        </p:blipFill>
        <p:spPr>
          <a:xfrm>
            <a:off x="320505" y="4375572"/>
            <a:ext cx="3433238" cy="233601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977B200-9E2A-EA9E-A177-CD7580FFBB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2996" y="2021029"/>
            <a:ext cx="3077997" cy="23084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7CFAD96-3A09-A483-5C49-5B30828ACB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98622" y="4366533"/>
            <a:ext cx="3126744" cy="234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9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17E919-E139-5A15-D256-0E5F7F9A4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5EA798-A40B-5715-AC1F-45A86CDF1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483180-1BE9-AE99-0AD4-BD7689E8E68A}"/>
              </a:ext>
            </a:extLst>
          </p:cNvPr>
          <p:cNvSpPr txBox="1"/>
          <p:nvPr/>
        </p:nvSpPr>
        <p:spPr>
          <a:xfrm>
            <a:off x="937623" y="-191083"/>
            <a:ext cx="8256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Итого: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EBCD21B-9431-E9F6-F957-B13F0C7BD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5621938"/>
              </p:ext>
            </p:extLst>
          </p:nvPr>
        </p:nvGraphicFramePr>
        <p:xfrm>
          <a:off x="357117" y="1292924"/>
          <a:ext cx="1147776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7B5005-91F8-55BE-8289-EC1AACF6C3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0697" y="-17449"/>
            <a:ext cx="1818954" cy="181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49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8F4E9-D230-1854-E19E-E93EB4EF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657692-E582-CC72-B9DF-F9A298AF7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4AA7BF-3430-FC9F-1370-B8453B913F63}"/>
              </a:ext>
            </a:extLst>
          </p:cNvPr>
          <p:cNvSpPr txBox="1"/>
          <p:nvPr/>
        </p:nvSpPr>
        <p:spPr>
          <a:xfrm>
            <a:off x="139175" y="-191084"/>
            <a:ext cx="8256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благодарность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98A6F9-85CE-FC4A-5C12-7675CC593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661" y="732246"/>
            <a:ext cx="5896753" cy="393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448072-9323-6525-D75E-88030E52769A}"/>
              </a:ext>
            </a:extLst>
          </p:cNvPr>
          <p:cNvSpPr txBox="1"/>
          <p:nvPr/>
        </p:nvSpPr>
        <p:spPr>
          <a:xfrm>
            <a:off x="1475248" y="983955"/>
            <a:ext cx="3407357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Учитель года 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131DE7-34BF-D9F1-4CEF-AC3DC085A3A3}"/>
              </a:ext>
            </a:extLst>
          </p:cNvPr>
          <p:cNvSpPr txBox="1"/>
          <p:nvPr/>
        </p:nvSpPr>
        <p:spPr>
          <a:xfrm>
            <a:off x="155929" y="4772599"/>
            <a:ext cx="6250219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Маркова Татьяна Анатольевна,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МОАУ СОШ № 40 г. Томска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Пушкарева Юлия Сергеевна,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МБОУ «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Новоколоминская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СОШ» Чаинского района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Ставский Владимир Михайлович,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МАОУ Гимназия №13 г. Томска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CD1DD3-92C6-B83A-A321-8185139BD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09"/>
          <a:stretch>
            <a:fillRect/>
          </a:stretch>
        </p:blipFill>
        <p:spPr>
          <a:xfrm>
            <a:off x="6406147" y="732246"/>
            <a:ext cx="2614075" cy="393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21C34B-FD5E-891D-6954-239FAFD0B4D5}"/>
              </a:ext>
            </a:extLst>
          </p:cNvPr>
          <p:cNvSpPr txBox="1"/>
          <p:nvPr/>
        </p:nvSpPr>
        <p:spPr>
          <a:xfrm>
            <a:off x="6541789" y="4763823"/>
            <a:ext cx="2342789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Ковалева Алена Анатольевна,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МАОУ Гимназия №55 им. Е.Г. Вёрсткиной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г. Томска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07A9C1-0539-6797-2806-0E3CB97EF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5388" t="12416" r="4401" b="10403"/>
          <a:stretch>
            <a:fillRect/>
          </a:stretch>
        </p:blipFill>
        <p:spPr>
          <a:xfrm>
            <a:off x="9196955" y="769191"/>
            <a:ext cx="2315076" cy="3944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0D4025-EC9C-E946-C45F-04ABF979BAFA}"/>
              </a:ext>
            </a:extLst>
          </p:cNvPr>
          <p:cNvSpPr txBox="1"/>
          <p:nvPr/>
        </p:nvSpPr>
        <p:spPr>
          <a:xfrm>
            <a:off x="7578522" y="299625"/>
            <a:ext cx="306013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Победитель ПНПО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2A0E09-3F41-5F37-8365-9A2DE7FF8F5C}"/>
              </a:ext>
            </a:extLst>
          </p:cNvPr>
          <p:cNvSpPr txBox="1"/>
          <p:nvPr/>
        </p:nvSpPr>
        <p:spPr>
          <a:xfrm>
            <a:off x="9259202" y="4922015"/>
            <a:ext cx="2252829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Еремина Оксана Сергеевна, 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МАОУ Лицей №51 г. Томска</a:t>
            </a:r>
          </a:p>
        </p:txBody>
      </p:sp>
    </p:spTree>
    <p:extLst>
      <p:ext uri="{BB962C8B-B14F-4D97-AF65-F5344CB8AC3E}">
        <p14:creationId xmlns:p14="http://schemas.microsoft.com/office/powerpoint/2010/main" val="279868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10809-D0FC-EFBC-D4F8-382BC35D3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6AF0FD-D5C3-15FC-88C7-21DE25EB6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8" y="14640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80DD-D37A-1FB3-8F7A-90472C48ED3C}"/>
              </a:ext>
            </a:extLst>
          </p:cNvPr>
          <p:cNvSpPr txBox="1"/>
          <p:nvPr/>
        </p:nvSpPr>
        <p:spPr>
          <a:xfrm>
            <a:off x="1967873" y="-158817"/>
            <a:ext cx="8256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благодарность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E0C87E-DAC1-698F-C747-D08276039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63" y="905964"/>
            <a:ext cx="2831413" cy="3775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C00157-1595-3EE9-D87B-5AF3E7044F5C}"/>
              </a:ext>
            </a:extLst>
          </p:cNvPr>
          <p:cNvSpPr txBox="1"/>
          <p:nvPr/>
        </p:nvSpPr>
        <p:spPr>
          <a:xfrm>
            <a:off x="237963" y="4964081"/>
            <a:ext cx="2831413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Шарафутдинова Наталья Викторовна,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гимназии №6 г. Томска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2A04F6-DA6D-1D05-5D54-D57C48F3C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5"/>
          <a:stretch>
            <a:fillRect/>
          </a:stretch>
        </p:blipFill>
        <p:spPr>
          <a:xfrm>
            <a:off x="3414287" y="905963"/>
            <a:ext cx="2536946" cy="3775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C2F813B-F07C-35A5-6067-8C65034EA26F}"/>
              </a:ext>
            </a:extLst>
          </p:cNvPr>
          <p:cNvSpPr txBox="1"/>
          <p:nvPr/>
        </p:nvSpPr>
        <p:spPr>
          <a:xfrm>
            <a:off x="3414287" y="4964080"/>
            <a:ext cx="253694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Яковенко Валентина Николаевна,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СОШ №37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г. Томска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F5ACF44-CBF7-542B-AAAA-40A5CB4D45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77" y="905963"/>
            <a:ext cx="2536947" cy="3775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E8D180-3E23-AEA5-7894-E639BD695C42}"/>
              </a:ext>
            </a:extLst>
          </p:cNvPr>
          <p:cNvSpPr txBox="1"/>
          <p:nvPr/>
        </p:nvSpPr>
        <p:spPr>
          <a:xfrm>
            <a:off x="6240769" y="4964080"/>
            <a:ext cx="26154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Зинченко Нина Николаевна,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председатель РПК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ОГЭ и ЕГЭ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811E3EA-F7B8-BABE-6B7E-EFE1992A1B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8427" t="12874"/>
          <a:stretch>
            <a:fillRect/>
          </a:stretch>
        </p:blipFill>
        <p:spPr>
          <a:xfrm>
            <a:off x="9245609" y="905964"/>
            <a:ext cx="2326854" cy="3775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ED3693-F496-3CA2-728C-C51BBC2B27B5}"/>
              </a:ext>
            </a:extLst>
          </p:cNvPr>
          <p:cNvSpPr txBox="1"/>
          <p:nvPr/>
        </p:nvSpPr>
        <p:spPr>
          <a:xfrm>
            <a:off x="9245608" y="4964080"/>
            <a:ext cx="2536945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Филатова Анна Борисовна,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МАОУ гимназии №24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им.М.В.Октябрьской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г.Томска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24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719</Words>
  <Application>Microsoft Office PowerPoint</Application>
  <PresentationFormat>Широкоэкранный</PresentationFormat>
  <Paragraphs>107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TomskObl2104</vt:lpstr>
      <vt:lpstr>Calibri Light</vt:lpstr>
      <vt:lpstr>Calibri</vt:lpstr>
      <vt:lpstr>Gerbera</vt:lpstr>
      <vt:lpstr>Arial</vt:lpstr>
      <vt:lpstr>Gerbera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116</cp:revision>
  <dcterms:created xsi:type="dcterms:W3CDTF">2025-07-14T10:33:41Z</dcterms:created>
  <dcterms:modified xsi:type="dcterms:W3CDTF">2025-08-21T02:07:07Z</dcterms:modified>
</cp:coreProperties>
</file>