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3" r:id="rId2"/>
    <p:sldId id="336" r:id="rId3"/>
    <p:sldId id="337" r:id="rId4"/>
    <p:sldId id="338" r:id="rId5"/>
    <p:sldId id="345" r:id="rId6"/>
    <p:sldId id="339" r:id="rId7"/>
    <p:sldId id="340" r:id="rId8"/>
    <p:sldId id="341" r:id="rId9"/>
    <p:sldId id="342" r:id="rId10"/>
    <p:sldId id="343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EB4"/>
    <a:srgbClr val="CC3399"/>
    <a:srgbClr val="2162AE"/>
    <a:srgbClr val="F38221"/>
    <a:srgbClr val="828282"/>
    <a:srgbClr val="60BFCE"/>
    <a:srgbClr val="FFCC00"/>
    <a:srgbClr val="009CAD"/>
    <a:srgbClr val="3E2861"/>
    <a:srgbClr val="3D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9091" autoAdjust="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30E48-97CA-4EF6-A8F8-BE19A53D5AB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83256D-F229-4902-9A33-20D7BEB1E02B}">
      <dgm:prSet phldrT="[Текст]" custT="1"/>
      <dgm:spPr/>
      <dgm:t>
        <a:bodyPr/>
        <a:lstStyle/>
        <a:p>
          <a:r>
            <a:rPr lang="ru-RU" sz="1600" b="1" dirty="0"/>
            <a:t>РАЗДЕЛ/ТЕМА</a:t>
          </a:r>
        </a:p>
      </dgm:t>
    </dgm:pt>
    <dgm:pt modelId="{2CA48B36-0624-41A8-A4BD-C6C838A5C766}" type="parTrans" cxnId="{51328DF1-30C8-40DA-A26B-0B8CD9D063E2}">
      <dgm:prSet/>
      <dgm:spPr/>
      <dgm:t>
        <a:bodyPr/>
        <a:lstStyle/>
        <a:p>
          <a:endParaRPr lang="ru-RU" sz="1600"/>
        </a:p>
      </dgm:t>
    </dgm:pt>
    <dgm:pt modelId="{C09CDCBB-645A-4A0C-9E43-10CA48CC81AD}" type="sibTrans" cxnId="{51328DF1-30C8-40DA-A26B-0B8CD9D063E2}">
      <dgm:prSet/>
      <dgm:spPr/>
      <dgm:t>
        <a:bodyPr/>
        <a:lstStyle/>
        <a:p>
          <a:endParaRPr lang="ru-RU" sz="1600"/>
        </a:p>
      </dgm:t>
    </dgm:pt>
    <dgm:pt modelId="{6A4F5370-A654-43BE-B35E-5BCA222CD3C0}">
      <dgm:prSet custT="1"/>
      <dgm:spPr/>
      <dgm:t>
        <a:bodyPr/>
        <a:lstStyle/>
        <a:p>
          <a:r>
            <a:rPr lang="ru-RU" sz="1600" b="1" dirty="0"/>
            <a:t>«Современная политическая карта»</a:t>
          </a:r>
        </a:p>
      </dgm:t>
    </dgm:pt>
    <dgm:pt modelId="{C8EAECDE-72C5-4114-822B-3220ACF81351}" type="parTrans" cxnId="{462F2F51-DDC0-41CB-B5D7-FE4F6FFA7412}">
      <dgm:prSet/>
      <dgm:spPr/>
      <dgm:t>
        <a:bodyPr/>
        <a:lstStyle/>
        <a:p>
          <a:endParaRPr lang="ru-RU" sz="1600"/>
        </a:p>
      </dgm:t>
    </dgm:pt>
    <dgm:pt modelId="{E13AA14B-A06B-49D9-AF7E-E0A5F340A953}" type="sibTrans" cxnId="{462F2F51-DDC0-41CB-B5D7-FE4F6FFA7412}">
      <dgm:prSet/>
      <dgm:spPr/>
      <dgm:t>
        <a:bodyPr/>
        <a:lstStyle/>
        <a:p>
          <a:endParaRPr lang="ru-RU" sz="1600"/>
        </a:p>
      </dgm:t>
    </dgm:pt>
    <dgm:pt modelId="{5AF6BD58-07FD-428D-AEE8-449B0D3C3330}">
      <dgm:prSet custT="1"/>
      <dgm:spPr/>
      <dgm:t>
        <a:bodyPr/>
        <a:lstStyle/>
        <a:p>
          <a:r>
            <a:rPr lang="ru-RU" sz="1600" b="1" dirty="0"/>
            <a:t>«Теоретические основы геополитики как науки»</a:t>
          </a:r>
        </a:p>
      </dgm:t>
    </dgm:pt>
    <dgm:pt modelId="{99DA9496-E3F5-4D3A-883D-017484D51AC6}" type="parTrans" cxnId="{D30C82D4-6EF8-4010-B9B4-DA707D47A38A}">
      <dgm:prSet/>
      <dgm:spPr/>
      <dgm:t>
        <a:bodyPr/>
        <a:lstStyle/>
        <a:p>
          <a:endParaRPr lang="ru-RU" sz="1600"/>
        </a:p>
      </dgm:t>
    </dgm:pt>
    <dgm:pt modelId="{810AB85E-C3C7-408F-9FA8-3790271F678E}" type="sibTrans" cxnId="{D30C82D4-6EF8-4010-B9B4-DA707D47A38A}">
      <dgm:prSet/>
      <dgm:spPr/>
      <dgm:t>
        <a:bodyPr/>
        <a:lstStyle/>
        <a:p>
          <a:endParaRPr lang="ru-RU" sz="1600"/>
        </a:p>
      </dgm:t>
    </dgm:pt>
    <dgm:pt modelId="{EE8543D6-9DC9-431C-949D-1D05FB7C01D5}">
      <dgm:prSet custT="1"/>
      <dgm:spPr/>
      <dgm:t>
        <a:bodyPr/>
        <a:lstStyle/>
        <a:p>
          <a:r>
            <a:rPr lang="ru-RU" sz="1600" b="1" dirty="0"/>
            <a:t>«Мировое хозяйство»</a:t>
          </a:r>
        </a:p>
      </dgm:t>
    </dgm:pt>
    <dgm:pt modelId="{5F2CA517-B5E4-466C-A657-A062CAB749B8}" type="parTrans" cxnId="{6D771D93-7B32-47E9-A64C-4D743D99FC77}">
      <dgm:prSet/>
      <dgm:spPr/>
      <dgm:t>
        <a:bodyPr/>
        <a:lstStyle/>
        <a:p>
          <a:endParaRPr lang="ru-RU" sz="1600"/>
        </a:p>
      </dgm:t>
    </dgm:pt>
    <dgm:pt modelId="{778B04DF-5FF8-490E-AEAD-D8D89E718DDD}" type="sibTrans" cxnId="{6D771D93-7B32-47E9-A64C-4D743D99FC77}">
      <dgm:prSet/>
      <dgm:spPr/>
      <dgm:t>
        <a:bodyPr/>
        <a:lstStyle/>
        <a:p>
          <a:endParaRPr lang="ru-RU" sz="1600"/>
        </a:p>
      </dgm:t>
    </dgm:pt>
    <dgm:pt modelId="{D84FE124-367F-41F3-BD3F-BA1DD6CFA818}">
      <dgm:prSet custT="1"/>
      <dgm:spPr/>
      <dgm:t>
        <a:bodyPr/>
        <a:lstStyle/>
        <a:p>
          <a:r>
            <a:rPr lang="ru-RU" sz="1600" b="1" dirty="0"/>
            <a:t>«Определение мирового хозяйства»</a:t>
          </a:r>
        </a:p>
      </dgm:t>
    </dgm:pt>
    <dgm:pt modelId="{AA62DE36-FC16-4ACB-9494-1CC8A4C07BCB}" type="parTrans" cxnId="{7DC1EEDA-0122-402D-80B4-CEE8E810721A}">
      <dgm:prSet/>
      <dgm:spPr/>
      <dgm:t>
        <a:bodyPr/>
        <a:lstStyle/>
        <a:p>
          <a:endParaRPr lang="ru-RU" sz="1600"/>
        </a:p>
      </dgm:t>
    </dgm:pt>
    <dgm:pt modelId="{E31B2FB4-FFB6-4838-B6C5-11CA69426A38}" type="sibTrans" cxnId="{7DC1EEDA-0122-402D-80B4-CEE8E810721A}">
      <dgm:prSet/>
      <dgm:spPr/>
      <dgm:t>
        <a:bodyPr/>
        <a:lstStyle/>
        <a:p>
          <a:endParaRPr lang="ru-RU" sz="1600"/>
        </a:p>
      </dgm:t>
    </dgm:pt>
    <dgm:pt modelId="{DC64557E-866C-40CF-8EFC-6A5C86D80BF2}">
      <dgm:prSet custT="1"/>
      <dgm:spPr/>
      <dgm:t>
        <a:bodyPr/>
        <a:lstStyle/>
        <a:p>
          <a:r>
            <a:rPr lang="ru-RU" sz="1600" b="1" dirty="0"/>
            <a:t>«Мировой транспорт»</a:t>
          </a:r>
        </a:p>
      </dgm:t>
    </dgm:pt>
    <dgm:pt modelId="{56759F17-5A8A-4328-AAE4-6EEF3579DCEC}" type="parTrans" cxnId="{36F0916F-3AEE-4DC2-8EDC-726A3FCE589B}">
      <dgm:prSet/>
      <dgm:spPr/>
      <dgm:t>
        <a:bodyPr/>
        <a:lstStyle/>
        <a:p>
          <a:endParaRPr lang="ru-RU" sz="1600"/>
        </a:p>
      </dgm:t>
    </dgm:pt>
    <dgm:pt modelId="{D38A275E-AB9C-4A6F-A113-335F7549AE04}" type="sibTrans" cxnId="{36F0916F-3AEE-4DC2-8EDC-726A3FCE589B}">
      <dgm:prSet/>
      <dgm:spPr/>
      <dgm:t>
        <a:bodyPr/>
        <a:lstStyle/>
        <a:p>
          <a:endParaRPr lang="ru-RU" sz="1600"/>
        </a:p>
      </dgm:t>
    </dgm:pt>
    <dgm:pt modelId="{B65880E7-BB74-4325-9307-A4A4875B646E}">
      <dgm:prSet custT="1"/>
      <dgm:spPr/>
      <dgm:t>
        <a:bodyPr/>
        <a:lstStyle/>
        <a:p>
          <a:r>
            <a:rPr lang="ru-RU" sz="1600" b="1" dirty="0"/>
            <a:t>«Роль разных видов транспорта в современном мире»</a:t>
          </a:r>
        </a:p>
      </dgm:t>
    </dgm:pt>
    <dgm:pt modelId="{6849014E-5095-46E3-A144-08807A1F5DFF}" type="parTrans" cxnId="{CE12697F-85DA-4F75-89C3-AD3981B23D2A}">
      <dgm:prSet/>
      <dgm:spPr/>
      <dgm:t>
        <a:bodyPr/>
        <a:lstStyle/>
        <a:p>
          <a:endParaRPr lang="ru-RU" sz="1600"/>
        </a:p>
      </dgm:t>
    </dgm:pt>
    <dgm:pt modelId="{E5DA528D-2E13-4CC3-8B50-CDFBC25816EB}" type="sibTrans" cxnId="{CE12697F-85DA-4F75-89C3-AD3981B23D2A}">
      <dgm:prSet/>
      <dgm:spPr/>
      <dgm:t>
        <a:bodyPr/>
        <a:lstStyle/>
        <a:p>
          <a:endParaRPr lang="ru-RU" sz="1600"/>
        </a:p>
      </dgm:t>
    </dgm:pt>
    <dgm:pt modelId="{97919FB4-09D0-45CD-B640-7B68440453B7}">
      <dgm:prSet custT="1"/>
      <dgm:spPr/>
      <dgm:t>
        <a:bodyPr/>
        <a:lstStyle/>
        <a:p>
          <a:r>
            <a:rPr lang="ru-RU" sz="1600" b="1" dirty="0"/>
            <a:t>«Международная экономическая интеграции»</a:t>
          </a:r>
        </a:p>
      </dgm:t>
    </dgm:pt>
    <dgm:pt modelId="{9EAE0C95-34F5-47C3-9569-88C983725664}" type="parTrans" cxnId="{E728DC7A-1A17-4084-90F2-0DFE12E6B5B1}">
      <dgm:prSet/>
      <dgm:spPr/>
      <dgm:t>
        <a:bodyPr/>
        <a:lstStyle/>
        <a:p>
          <a:endParaRPr lang="ru-RU" sz="1600"/>
        </a:p>
      </dgm:t>
    </dgm:pt>
    <dgm:pt modelId="{DD807CF3-093C-4A82-B75C-E1C4EC5A4DC8}" type="sibTrans" cxnId="{E728DC7A-1A17-4084-90F2-0DFE12E6B5B1}">
      <dgm:prSet/>
      <dgm:spPr/>
      <dgm:t>
        <a:bodyPr/>
        <a:lstStyle/>
        <a:p>
          <a:endParaRPr lang="ru-RU" sz="1600"/>
        </a:p>
      </dgm:t>
    </dgm:pt>
    <dgm:pt modelId="{8D8F26BD-CF28-4143-ADA2-F2D9A143CD56}">
      <dgm:prSet custT="1"/>
      <dgm:spPr/>
      <dgm:t>
        <a:bodyPr/>
        <a:lstStyle/>
        <a:p>
          <a:r>
            <a:rPr lang="ru-RU" sz="1600" b="1" dirty="0"/>
            <a:t>«Крупнейшие международные отраслевые и региональные интеграционные группировки»</a:t>
          </a:r>
        </a:p>
      </dgm:t>
    </dgm:pt>
    <dgm:pt modelId="{F9602BFE-B286-4C27-BBDA-AA34B9FE416D}" type="parTrans" cxnId="{5A18A51A-DB79-4861-80C7-6E9C0B6DF3AD}">
      <dgm:prSet/>
      <dgm:spPr/>
      <dgm:t>
        <a:bodyPr/>
        <a:lstStyle/>
        <a:p>
          <a:endParaRPr lang="ru-RU" sz="1600"/>
        </a:p>
      </dgm:t>
    </dgm:pt>
    <dgm:pt modelId="{D3F05154-B040-4689-B145-4B4C6E8ED2F9}" type="sibTrans" cxnId="{5A18A51A-DB79-4861-80C7-6E9C0B6DF3AD}">
      <dgm:prSet/>
      <dgm:spPr/>
      <dgm:t>
        <a:bodyPr/>
        <a:lstStyle/>
        <a:p>
          <a:endParaRPr lang="ru-RU" sz="1600"/>
        </a:p>
      </dgm:t>
    </dgm:pt>
    <dgm:pt modelId="{DD0E6DB1-0220-4602-AB47-668B0B25C96B}">
      <dgm:prSet custT="1"/>
      <dgm:spPr/>
      <dgm:t>
        <a:bodyPr/>
        <a:lstStyle/>
        <a:p>
          <a:r>
            <a:rPr lang="ru-RU" sz="1600" b="1" dirty="0"/>
            <a:t>«Сфера услуг»</a:t>
          </a:r>
        </a:p>
      </dgm:t>
    </dgm:pt>
    <dgm:pt modelId="{85624880-345B-48EA-8D84-22A1D118CCC7}" type="parTrans" cxnId="{4ABB402F-D4B8-4A92-9C64-0D4F3B346D6C}">
      <dgm:prSet/>
      <dgm:spPr/>
      <dgm:t>
        <a:bodyPr/>
        <a:lstStyle/>
        <a:p>
          <a:endParaRPr lang="ru-RU" sz="1600"/>
        </a:p>
      </dgm:t>
    </dgm:pt>
    <dgm:pt modelId="{4A374039-FC45-455F-8A14-6C8FD3DF99B6}" type="sibTrans" cxnId="{4ABB402F-D4B8-4A92-9C64-0D4F3B346D6C}">
      <dgm:prSet/>
      <dgm:spPr/>
      <dgm:t>
        <a:bodyPr/>
        <a:lstStyle/>
        <a:p>
          <a:endParaRPr lang="ru-RU" sz="1600"/>
        </a:p>
      </dgm:t>
    </dgm:pt>
    <dgm:pt modelId="{0591B045-5BDA-4C49-9FD7-E889AFC2CDEA}">
      <dgm:prSet custT="1"/>
      <dgm:spPr/>
      <dgm:t>
        <a:bodyPr/>
        <a:lstStyle/>
        <a:p>
          <a:r>
            <a:rPr lang="ru-RU" sz="1600" b="1" dirty="0"/>
            <a:t>«Сфера нематериального производства»</a:t>
          </a:r>
        </a:p>
      </dgm:t>
    </dgm:pt>
    <dgm:pt modelId="{8DE0E6D1-C86C-4F5A-8952-F8F448AB16EF}" type="parTrans" cxnId="{A071CAE1-08D9-40D7-B543-D1263EC37372}">
      <dgm:prSet/>
      <dgm:spPr/>
      <dgm:t>
        <a:bodyPr/>
        <a:lstStyle/>
        <a:p>
          <a:endParaRPr lang="ru-RU" sz="1600"/>
        </a:p>
      </dgm:t>
    </dgm:pt>
    <dgm:pt modelId="{B75B872C-7E6D-41D8-AF5C-4A7A5EF86156}" type="sibTrans" cxnId="{A071CAE1-08D9-40D7-B543-D1263EC37372}">
      <dgm:prSet/>
      <dgm:spPr/>
      <dgm:t>
        <a:bodyPr/>
        <a:lstStyle/>
        <a:p>
          <a:endParaRPr lang="ru-RU" sz="1600"/>
        </a:p>
      </dgm:t>
    </dgm:pt>
    <dgm:pt modelId="{D87FDDED-42BE-423A-BCBD-6FD1350E8FA1}">
      <dgm:prSet custT="1"/>
      <dgm:spPr/>
      <dgm:t>
        <a:bodyPr/>
        <a:lstStyle/>
        <a:p>
          <a:r>
            <a:rPr lang="ru-RU" sz="1600" b="1" dirty="0"/>
            <a:t>«Зарубежная Азия»</a:t>
          </a:r>
        </a:p>
      </dgm:t>
    </dgm:pt>
    <dgm:pt modelId="{D22283BF-8835-4750-8468-D79FD8F0C72B}" type="parTrans" cxnId="{2B5CF8E2-318C-4A48-B723-A0EF542DCAA8}">
      <dgm:prSet/>
      <dgm:spPr/>
      <dgm:t>
        <a:bodyPr/>
        <a:lstStyle/>
        <a:p>
          <a:endParaRPr lang="ru-RU" sz="1600"/>
        </a:p>
      </dgm:t>
    </dgm:pt>
    <dgm:pt modelId="{97CEF9B1-EEA8-4E32-99A1-45E5FF4904AC}" type="sibTrans" cxnId="{2B5CF8E2-318C-4A48-B723-A0EF542DCAA8}">
      <dgm:prSet/>
      <dgm:spPr/>
      <dgm:t>
        <a:bodyPr/>
        <a:lstStyle/>
        <a:p>
          <a:endParaRPr lang="ru-RU" sz="1600"/>
        </a:p>
      </dgm:t>
    </dgm:pt>
    <dgm:pt modelId="{7DAAD745-920E-437F-8A94-E32381E65B00}">
      <dgm:prSet custT="1"/>
      <dgm:spPr/>
      <dgm:t>
        <a:bodyPr/>
        <a:lstStyle/>
        <a:p>
          <a:r>
            <a:rPr lang="ru-RU" sz="1600" b="1" dirty="0"/>
            <a:t>кроме Китая, Индии и Японии включён </a:t>
          </a:r>
          <a:r>
            <a:rPr lang="ru-RU" sz="1600" b="1" u="sng" dirty="0"/>
            <a:t>Иран</a:t>
          </a:r>
          <a:r>
            <a:rPr lang="ru-RU" sz="1600" b="1" dirty="0"/>
            <a:t> – стратегический партнёр России</a:t>
          </a:r>
          <a:r>
            <a:rPr lang="ru-RU" sz="1600" dirty="0"/>
            <a:t> </a:t>
          </a:r>
        </a:p>
      </dgm:t>
    </dgm:pt>
    <dgm:pt modelId="{CC7F79EC-DFDB-4DBC-9686-661B4D128680}" type="parTrans" cxnId="{CEC141B0-722A-4AFA-A959-E12C6F9564FB}">
      <dgm:prSet/>
      <dgm:spPr/>
      <dgm:t>
        <a:bodyPr/>
        <a:lstStyle/>
        <a:p>
          <a:endParaRPr lang="ru-RU" sz="1600"/>
        </a:p>
      </dgm:t>
    </dgm:pt>
    <dgm:pt modelId="{1D52B029-0495-47F5-BEB9-25B61E936E32}" type="sibTrans" cxnId="{CEC141B0-722A-4AFA-A959-E12C6F9564FB}">
      <dgm:prSet/>
      <dgm:spPr/>
      <dgm:t>
        <a:bodyPr/>
        <a:lstStyle/>
        <a:p>
          <a:endParaRPr lang="ru-RU" sz="1600"/>
        </a:p>
      </dgm:t>
    </dgm:pt>
    <dgm:pt modelId="{6BD73916-E696-44E9-A670-DAA7CE2E1A0D}">
      <dgm:prSet custT="1"/>
      <dgm:spPr/>
      <dgm:t>
        <a:bodyPr/>
        <a:lstStyle/>
        <a:p>
          <a:r>
            <a:rPr lang="ru-RU" sz="1600" b="1" dirty="0"/>
            <a:t>  ИЗМЕНЕНИЯ/ДОПОЛНЕНИЯ</a:t>
          </a:r>
        </a:p>
      </dgm:t>
    </dgm:pt>
    <dgm:pt modelId="{F0513688-0530-4A83-8F4D-D5AB68893759}" type="parTrans" cxnId="{9AF6B322-9B08-436A-BE92-A8B6CD83AF22}">
      <dgm:prSet/>
      <dgm:spPr/>
      <dgm:t>
        <a:bodyPr/>
        <a:lstStyle/>
        <a:p>
          <a:endParaRPr lang="ru-RU" sz="1600"/>
        </a:p>
      </dgm:t>
    </dgm:pt>
    <dgm:pt modelId="{89C65A63-1B18-4783-8F61-2720D362F932}" type="sibTrans" cxnId="{9AF6B322-9B08-436A-BE92-A8B6CD83AF22}">
      <dgm:prSet/>
      <dgm:spPr/>
      <dgm:t>
        <a:bodyPr/>
        <a:lstStyle/>
        <a:p>
          <a:endParaRPr lang="ru-RU" sz="1600"/>
        </a:p>
      </dgm:t>
    </dgm:pt>
    <dgm:pt modelId="{26443272-1F9B-4C0C-AE98-DF61DD972F93}">
      <dgm:prSet custT="1"/>
      <dgm:spPr/>
      <dgm:t>
        <a:bodyPr/>
        <a:lstStyle/>
        <a:p>
          <a:r>
            <a:rPr lang="ru-RU" sz="1600" b="1" dirty="0"/>
            <a:t>«Африка»</a:t>
          </a:r>
        </a:p>
      </dgm:t>
    </dgm:pt>
    <dgm:pt modelId="{64280AEA-2B7D-4341-A982-BB7E968FF576}" type="parTrans" cxnId="{755FEE58-E74D-43B1-9C99-879FE915FFD8}">
      <dgm:prSet/>
      <dgm:spPr/>
      <dgm:t>
        <a:bodyPr/>
        <a:lstStyle/>
        <a:p>
          <a:endParaRPr lang="ru-RU" sz="1600"/>
        </a:p>
      </dgm:t>
    </dgm:pt>
    <dgm:pt modelId="{E9D3C374-74AF-4392-BA87-ED8AAA54ADB6}" type="sibTrans" cxnId="{755FEE58-E74D-43B1-9C99-879FE915FFD8}">
      <dgm:prSet/>
      <dgm:spPr/>
      <dgm:t>
        <a:bodyPr/>
        <a:lstStyle/>
        <a:p>
          <a:endParaRPr lang="ru-RU" sz="1600"/>
        </a:p>
      </dgm:t>
    </dgm:pt>
    <dgm:pt modelId="{649F2E7A-EAB7-4685-ABE4-1864BD6EE540}">
      <dgm:prSet custT="1"/>
      <dgm:spPr/>
      <dgm:t>
        <a:bodyPr/>
        <a:lstStyle/>
        <a:p>
          <a:r>
            <a:rPr lang="ru-RU" sz="1600" b="1" dirty="0"/>
            <a:t>«Последствия колониализма в экономике Африки»</a:t>
          </a:r>
        </a:p>
      </dgm:t>
    </dgm:pt>
    <dgm:pt modelId="{81CE0B44-C2D3-47B8-A289-E70F759D15DA}" type="parTrans" cxnId="{A68B4A97-14ED-4682-8C87-2F9350F4DA74}">
      <dgm:prSet/>
      <dgm:spPr/>
      <dgm:t>
        <a:bodyPr/>
        <a:lstStyle/>
        <a:p>
          <a:endParaRPr lang="ru-RU" sz="1600"/>
        </a:p>
      </dgm:t>
    </dgm:pt>
    <dgm:pt modelId="{2FDDAB2F-398F-46E8-8CC3-7222F43A74C6}" type="sibTrans" cxnId="{A68B4A97-14ED-4682-8C87-2F9350F4DA74}">
      <dgm:prSet/>
      <dgm:spPr/>
      <dgm:t>
        <a:bodyPr/>
        <a:lstStyle/>
        <a:p>
          <a:endParaRPr lang="ru-RU" sz="1600"/>
        </a:p>
      </dgm:t>
    </dgm:pt>
    <dgm:pt modelId="{C5700356-4656-4C76-94FC-8E005762B339}">
      <dgm:prSet custT="1"/>
      <dgm:spPr/>
      <dgm:t>
        <a:bodyPr/>
        <a:lstStyle/>
        <a:p>
          <a:r>
            <a:rPr lang="ru-RU" sz="1600" b="1" dirty="0"/>
            <a:t> «Нигерия - одна из ключевых стран Африки»</a:t>
          </a:r>
        </a:p>
      </dgm:t>
    </dgm:pt>
    <dgm:pt modelId="{3CE624D9-49AA-408E-B0CE-B354FC4FEEF8}" type="parTrans" cxnId="{D27F7688-2F17-45E6-B35A-9E64C6B92BDC}">
      <dgm:prSet/>
      <dgm:spPr/>
      <dgm:t>
        <a:bodyPr/>
        <a:lstStyle/>
        <a:p>
          <a:endParaRPr lang="ru-RU" sz="1600"/>
        </a:p>
      </dgm:t>
    </dgm:pt>
    <dgm:pt modelId="{7B8CF9D7-6CB2-4217-A8F2-7EFE10BF0AE7}" type="sibTrans" cxnId="{D27F7688-2F17-45E6-B35A-9E64C6B92BDC}">
      <dgm:prSet/>
      <dgm:spPr/>
      <dgm:t>
        <a:bodyPr/>
        <a:lstStyle/>
        <a:p>
          <a:endParaRPr lang="ru-RU" sz="1600"/>
        </a:p>
      </dgm:t>
    </dgm:pt>
    <dgm:pt modelId="{A0386873-1BB1-48B0-8F08-447ABC53CAB8}">
      <dgm:prSet custT="1"/>
      <dgm:spPr/>
      <dgm:t>
        <a:bodyPr/>
        <a:lstStyle/>
        <a:p>
          <a:r>
            <a:rPr lang="ru-RU" sz="1600" b="1" dirty="0"/>
            <a:t>США и Канада </a:t>
          </a:r>
        </a:p>
      </dgm:t>
    </dgm:pt>
    <dgm:pt modelId="{B04A32FF-921A-455E-A568-0232AA63908A}" type="parTrans" cxnId="{D96BBFA3-9494-4172-BD23-CC04061CFB7A}">
      <dgm:prSet/>
      <dgm:spPr/>
      <dgm:t>
        <a:bodyPr/>
        <a:lstStyle/>
        <a:p>
          <a:endParaRPr lang="ru-RU" sz="1600"/>
        </a:p>
      </dgm:t>
    </dgm:pt>
    <dgm:pt modelId="{EE233720-3A94-49A2-968A-CED87FC25E94}" type="sibTrans" cxnId="{D96BBFA3-9494-4172-BD23-CC04061CFB7A}">
      <dgm:prSet/>
      <dgm:spPr/>
      <dgm:t>
        <a:bodyPr/>
        <a:lstStyle/>
        <a:p>
          <a:endParaRPr lang="ru-RU" sz="1600"/>
        </a:p>
      </dgm:t>
    </dgm:pt>
    <dgm:pt modelId="{B9BD554C-76E2-42AC-9D22-A154247B1E0F}">
      <dgm:prSet custT="1"/>
      <dgm:spPr/>
      <dgm:t>
        <a:bodyPr/>
        <a:lstStyle/>
        <a:p>
          <a:r>
            <a:rPr lang="ru-RU" sz="1600" b="1" dirty="0"/>
            <a:t>«Америка: состав (субрегионы: Северная Америка, Латинская Америка)</a:t>
          </a:r>
        </a:p>
      </dgm:t>
    </dgm:pt>
    <dgm:pt modelId="{2B977454-0381-46F9-9B81-871FF0014F61}" type="parTrans" cxnId="{B856C1E5-526A-4209-9113-FD8BC4358B5D}">
      <dgm:prSet/>
      <dgm:spPr/>
      <dgm:t>
        <a:bodyPr/>
        <a:lstStyle/>
        <a:p>
          <a:endParaRPr lang="ru-RU" sz="1600"/>
        </a:p>
      </dgm:t>
    </dgm:pt>
    <dgm:pt modelId="{43339774-C2F6-446D-9B98-B214E9B3B98B}" type="sibTrans" cxnId="{B856C1E5-526A-4209-9113-FD8BC4358B5D}">
      <dgm:prSet/>
      <dgm:spPr/>
      <dgm:t>
        <a:bodyPr/>
        <a:lstStyle/>
        <a:p>
          <a:endParaRPr lang="ru-RU" sz="1600"/>
        </a:p>
      </dgm:t>
    </dgm:pt>
    <dgm:pt modelId="{9005BBEE-3658-4D27-BAE5-30DAB972BF0A}">
      <dgm:prSet custT="1"/>
      <dgm:spPr/>
      <dgm:t>
        <a:bodyPr/>
        <a:lstStyle/>
        <a:p>
          <a:r>
            <a:rPr lang="ru-RU" sz="1600" b="1" dirty="0"/>
            <a:t>«Россия на геополитической, геоэкономической и геодемографической карте мира» </a:t>
          </a:r>
        </a:p>
      </dgm:t>
    </dgm:pt>
    <dgm:pt modelId="{1757F606-FB0E-4558-ADE2-7B29A8C84263}" type="parTrans" cxnId="{D4E34E17-FF27-4C7B-B849-D7A44AE6F2A2}">
      <dgm:prSet/>
      <dgm:spPr/>
      <dgm:t>
        <a:bodyPr/>
        <a:lstStyle/>
        <a:p>
          <a:endParaRPr lang="ru-RU" sz="1600"/>
        </a:p>
      </dgm:t>
    </dgm:pt>
    <dgm:pt modelId="{E782F4AE-35CC-411A-A66D-B1452DF22350}" type="sibTrans" cxnId="{D4E34E17-FF27-4C7B-B849-D7A44AE6F2A2}">
      <dgm:prSet/>
      <dgm:spPr/>
      <dgm:t>
        <a:bodyPr/>
        <a:lstStyle/>
        <a:p>
          <a:endParaRPr lang="ru-RU" sz="1600"/>
        </a:p>
      </dgm:t>
    </dgm:pt>
    <dgm:pt modelId="{9E86F94C-B680-4735-8B88-D52838930C10}">
      <dgm:prSet custT="1"/>
      <dgm:spPr/>
      <dgm:t>
        <a:bodyPr/>
        <a:lstStyle/>
        <a:p>
          <a:r>
            <a:rPr lang="ru-RU" sz="1600" b="1" dirty="0"/>
            <a:t>«Роль и место России в мировой политике, экономике, человеческом потенциале» </a:t>
          </a:r>
        </a:p>
      </dgm:t>
    </dgm:pt>
    <dgm:pt modelId="{DDD04B1F-7E96-483E-9EA7-5EC815DF85BD}" type="parTrans" cxnId="{3F1EE040-9C68-4566-B84A-4391F0B0762A}">
      <dgm:prSet/>
      <dgm:spPr/>
      <dgm:t>
        <a:bodyPr/>
        <a:lstStyle/>
        <a:p>
          <a:endParaRPr lang="ru-RU" sz="1600"/>
        </a:p>
      </dgm:t>
    </dgm:pt>
    <dgm:pt modelId="{1971CF5E-2908-4973-81EA-4605B466CC11}" type="sibTrans" cxnId="{3F1EE040-9C68-4566-B84A-4391F0B0762A}">
      <dgm:prSet/>
      <dgm:spPr/>
      <dgm:t>
        <a:bodyPr/>
        <a:lstStyle/>
        <a:p>
          <a:endParaRPr lang="ru-RU" sz="1600"/>
        </a:p>
      </dgm:t>
    </dgm:pt>
    <dgm:pt modelId="{7E23A4CC-E0FE-4074-85F3-E1D62DDEE0F7}" type="pres">
      <dgm:prSet presAssocID="{C6730E48-97CA-4EF6-A8F8-BE19A53D5ABA}" presName="Name0" presStyleCnt="0">
        <dgm:presLayoutVars>
          <dgm:dir/>
          <dgm:animLvl val="lvl"/>
          <dgm:resizeHandles/>
        </dgm:presLayoutVars>
      </dgm:prSet>
      <dgm:spPr/>
    </dgm:pt>
    <dgm:pt modelId="{F72E7453-1903-465E-A47F-AE7EF74AAE95}" type="pres">
      <dgm:prSet presAssocID="{C583256D-F229-4902-9A33-20D7BEB1E02B}" presName="linNode" presStyleCnt="0"/>
      <dgm:spPr/>
    </dgm:pt>
    <dgm:pt modelId="{A8D4FB1D-5A78-45CF-B8CF-8232CB4CF7CD}" type="pres">
      <dgm:prSet presAssocID="{C583256D-F229-4902-9A33-20D7BEB1E02B}" presName="parentShp" presStyleLbl="node1" presStyleIdx="0" presStyleCnt="10">
        <dgm:presLayoutVars>
          <dgm:bulletEnabled val="1"/>
        </dgm:presLayoutVars>
      </dgm:prSet>
      <dgm:spPr/>
    </dgm:pt>
    <dgm:pt modelId="{F9E729CE-4247-41B0-8A49-4753C1F91745}" type="pres">
      <dgm:prSet presAssocID="{C583256D-F229-4902-9A33-20D7BEB1E02B}" presName="childShp" presStyleLbl="bgAccFollowNode1" presStyleIdx="0" presStyleCnt="10" custLinFactNeighborX="0" custLinFactNeighborY="-539">
        <dgm:presLayoutVars>
          <dgm:bulletEnabled val="1"/>
        </dgm:presLayoutVars>
      </dgm:prSet>
      <dgm:spPr/>
    </dgm:pt>
    <dgm:pt modelId="{6E8FB527-3819-4D08-8541-91B4ADA32A97}" type="pres">
      <dgm:prSet presAssocID="{C09CDCBB-645A-4A0C-9E43-10CA48CC81AD}" presName="spacing" presStyleCnt="0"/>
      <dgm:spPr/>
    </dgm:pt>
    <dgm:pt modelId="{5CEBBE88-1316-41B2-ADC6-06CCD5D34721}" type="pres">
      <dgm:prSet presAssocID="{6A4F5370-A654-43BE-B35E-5BCA222CD3C0}" presName="linNode" presStyleCnt="0"/>
      <dgm:spPr/>
    </dgm:pt>
    <dgm:pt modelId="{D9BCD204-183F-4EF7-8E7E-460D713E0632}" type="pres">
      <dgm:prSet presAssocID="{6A4F5370-A654-43BE-B35E-5BCA222CD3C0}" presName="parentShp" presStyleLbl="node1" presStyleIdx="1" presStyleCnt="10">
        <dgm:presLayoutVars>
          <dgm:bulletEnabled val="1"/>
        </dgm:presLayoutVars>
      </dgm:prSet>
      <dgm:spPr/>
    </dgm:pt>
    <dgm:pt modelId="{921BCD38-A012-4111-96BE-7EB3961C963E}" type="pres">
      <dgm:prSet presAssocID="{6A4F5370-A654-43BE-B35E-5BCA222CD3C0}" presName="childShp" presStyleLbl="bgAccFollowNode1" presStyleIdx="1" presStyleCnt="10">
        <dgm:presLayoutVars>
          <dgm:bulletEnabled val="1"/>
        </dgm:presLayoutVars>
      </dgm:prSet>
      <dgm:spPr/>
    </dgm:pt>
    <dgm:pt modelId="{AD64AD25-19BD-4DAA-9D2D-B6E119270905}" type="pres">
      <dgm:prSet presAssocID="{E13AA14B-A06B-49D9-AF7E-E0A5F340A953}" presName="spacing" presStyleCnt="0"/>
      <dgm:spPr/>
    </dgm:pt>
    <dgm:pt modelId="{2A0FCECC-6406-47D2-B3E0-E2A1FB088DD8}" type="pres">
      <dgm:prSet presAssocID="{EE8543D6-9DC9-431C-949D-1D05FB7C01D5}" presName="linNode" presStyleCnt="0"/>
      <dgm:spPr/>
    </dgm:pt>
    <dgm:pt modelId="{6C78BE95-CD68-4F9A-BA3D-29761221BECB}" type="pres">
      <dgm:prSet presAssocID="{EE8543D6-9DC9-431C-949D-1D05FB7C01D5}" presName="parentShp" presStyleLbl="node1" presStyleIdx="2" presStyleCnt="10">
        <dgm:presLayoutVars>
          <dgm:bulletEnabled val="1"/>
        </dgm:presLayoutVars>
      </dgm:prSet>
      <dgm:spPr/>
    </dgm:pt>
    <dgm:pt modelId="{C3E1F077-1849-40B4-9758-79E9C5E97159}" type="pres">
      <dgm:prSet presAssocID="{EE8543D6-9DC9-431C-949D-1D05FB7C01D5}" presName="childShp" presStyleLbl="bgAccFollowNode1" presStyleIdx="2" presStyleCnt="10">
        <dgm:presLayoutVars>
          <dgm:bulletEnabled val="1"/>
        </dgm:presLayoutVars>
      </dgm:prSet>
      <dgm:spPr/>
    </dgm:pt>
    <dgm:pt modelId="{2B16B948-7E42-468B-8419-7D5D47FC2243}" type="pres">
      <dgm:prSet presAssocID="{778B04DF-5FF8-490E-AEAD-D8D89E718DDD}" presName="spacing" presStyleCnt="0"/>
      <dgm:spPr/>
    </dgm:pt>
    <dgm:pt modelId="{6F9A9057-120B-45E6-8FA4-46AC8773040D}" type="pres">
      <dgm:prSet presAssocID="{DC64557E-866C-40CF-8EFC-6A5C86D80BF2}" presName="linNode" presStyleCnt="0"/>
      <dgm:spPr/>
    </dgm:pt>
    <dgm:pt modelId="{51239738-72E0-45F2-8F86-EEE022BC7F9C}" type="pres">
      <dgm:prSet presAssocID="{DC64557E-866C-40CF-8EFC-6A5C86D80BF2}" presName="parentShp" presStyleLbl="node1" presStyleIdx="3" presStyleCnt="10">
        <dgm:presLayoutVars>
          <dgm:bulletEnabled val="1"/>
        </dgm:presLayoutVars>
      </dgm:prSet>
      <dgm:spPr/>
    </dgm:pt>
    <dgm:pt modelId="{31767865-A0FF-47C9-AFB8-F68BB830AD41}" type="pres">
      <dgm:prSet presAssocID="{DC64557E-866C-40CF-8EFC-6A5C86D80BF2}" presName="childShp" presStyleLbl="bgAccFollowNode1" presStyleIdx="3" presStyleCnt="10">
        <dgm:presLayoutVars>
          <dgm:bulletEnabled val="1"/>
        </dgm:presLayoutVars>
      </dgm:prSet>
      <dgm:spPr/>
    </dgm:pt>
    <dgm:pt modelId="{E08F5AEF-40BB-4A70-AF4B-8D7066CF7E38}" type="pres">
      <dgm:prSet presAssocID="{D38A275E-AB9C-4A6F-A113-335F7549AE04}" presName="spacing" presStyleCnt="0"/>
      <dgm:spPr/>
    </dgm:pt>
    <dgm:pt modelId="{3241AB4E-4AC6-4013-A748-D5B7723AAEF0}" type="pres">
      <dgm:prSet presAssocID="{97919FB4-09D0-45CD-B640-7B68440453B7}" presName="linNode" presStyleCnt="0"/>
      <dgm:spPr/>
    </dgm:pt>
    <dgm:pt modelId="{BEC1CD39-AB7A-4542-A108-9177D43FF0F3}" type="pres">
      <dgm:prSet presAssocID="{97919FB4-09D0-45CD-B640-7B68440453B7}" presName="parentShp" presStyleLbl="node1" presStyleIdx="4" presStyleCnt="10">
        <dgm:presLayoutVars>
          <dgm:bulletEnabled val="1"/>
        </dgm:presLayoutVars>
      </dgm:prSet>
      <dgm:spPr/>
    </dgm:pt>
    <dgm:pt modelId="{0808093D-16CB-44FD-983E-4CE5C17C4EB1}" type="pres">
      <dgm:prSet presAssocID="{97919FB4-09D0-45CD-B640-7B68440453B7}" presName="childShp" presStyleLbl="bgAccFollowNode1" presStyleIdx="4" presStyleCnt="10">
        <dgm:presLayoutVars>
          <dgm:bulletEnabled val="1"/>
        </dgm:presLayoutVars>
      </dgm:prSet>
      <dgm:spPr/>
    </dgm:pt>
    <dgm:pt modelId="{6A1AD09D-46E4-4F65-9D80-5496107E445F}" type="pres">
      <dgm:prSet presAssocID="{DD807CF3-093C-4A82-B75C-E1C4EC5A4DC8}" presName="spacing" presStyleCnt="0"/>
      <dgm:spPr/>
    </dgm:pt>
    <dgm:pt modelId="{090EEF17-40F8-4460-93E3-846A8E0DD1FD}" type="pres">
      <dgm:prSet presAssocID="{DD0E6DB1-0220-4602-AB47-668B0B25C96B}" presName="linNode" presStyleCnt="0"/>
      <dgm:spPr/>
    </dgm:pt>
    <dgm:pt modelId="{D3A6EFF1-4D9C-4B20-853A-189F3DCD9783}" type="pres">
      <dgm:prSet presAssocID="{DD0E6DB1-0220-4602-AB47-668B0B25C96B}" presName="parentShp" presStyleLbl="node1" presStyleIdx="5" presStyleCnt="10">
        <dgm:presLayoutVars>
          <dgm:bulletEnabled val="1"/>
        </dgm:presLayoutVars>
      </dgm:prSet>
      <dgm:spPr/>
    </dgm:pt>
    <dgm:pt modelId="{9E7A680C-A482-4BF8-AFE2-2A2FDA2AFEE5}" type="pres">
      <dgm:prSet presAssocID="{DD0E6DB1-0220-4602-AB47-668B0B25C96B}" presName="childShp" presStyleLbl="bgAccFollowNode1" presStyleIdx="5" presStyleCnt="10">
        <dgm:presLayoutVars>
          <dgm:bulletEnabled val="1"/>
        </dgm:presLayoutVars>
      </dgm:prSet>
      <dgm:spPr/>
    </dgm:pt>
    <dgm:pt modelId="{6E30D024-47B3-4ABC-8C51-2E662A849144}" type="pres">
      <dgm:prSet presAssocID="{4A374039-FC45-455F-8A14-6C8FD3DF99B6}" presName="spacing" presStyleCnt="0"/>
      <dgm:spPr/>
    </dgm:pt>
    <dgm:pt modelId="{7FCFF898-6EDB-48DB-9C00-53EAF4E4C07E}" type="pres">
      <dgm:prSet presAssocID="{D87FDDED-42BE-423A-BCBD-6FD1350E8FA1}" presName="linNode" presStyleCnt="0"/>
      <dgm:spPr/>
    </dgm:pt>
    <dgm:pt modelId="{8B99BA0A-BB72-4030-A222-8236008726EC}" type="pres">
      <dgm:prSet presAssocID="{D87FDDED-42BE-423A-BCBD-6FD1350E8FA1}" presName="parentShp" presStyleLbl="node1" presStyleIdx="6" presStyleCnt="10">
        <dgm:presLayoutVars>
          <dgm:bulletEnabled val="1"/>
        </dgm:presLayoutVars>
      </dgm:prSet>
      <dgm:spPr/>
    </dgm:pt>
    <dgm:pt modelId="{FD295238-E5C0-4FC3-B485-01CAEA2F44CE}" type="pres">
      <dgm:prSet presAssocID="{D87FDDED-42BE-423A-BCBD-6FD1350E8FA1}" presName="childShp" presStyleLbl="bgAccFollowNode1" presStyleIdx="6" presStyleCnt="10" custScaleY="72171" custLinFactNeighborX="2568" custLinFactNeighborY="-8944">
        <dgm:presLayoutVars>
          <dgm:bulletEnabled val="1"/>
        </dgm:presLayoutVars>
      </dgm:prSet>
      <dgm:spPr/>
    </dgm:pt>
    <dgm:pt modelId="{CAF52DA7-4F48-49A3-8C3D-F8F0F14D1721}" type="pres">
      <dgm:prSet presAssocID="{97CEF9B1-EEA8-4E32-99A1-45E5FF4904AC}" presName="spacing" presStyleCnt="0"/>
      <dgm:spPr/>
    </dgm:pt>
    <dgm:pt modelId="{8A50753C-AC2E-4FD1-8FB4-81FE8D1BF94B}" type="pres">
      <dgm:prSet presAssocID="{26443272-1F9B-4C0C-AE98-DF61DD972F93}" presName="linNode" presStyleCnt="0"/>
      <dgm:spPr/>
    </dgm:pt>
    <dgm:pt modelId="{F38AF4B0-79B5-4066-8258-9E0E7C409565}" type="pres">
      <dgm:prSet presAssocID="{26443272-1F9B-4C0C-AE98-DF61DD972F93}" presName="parentShp" presStyleLbl="node1" presStyleIdx="7" presStyleCnt="10">
        <dgm:presLayoutVars>
          <dgm:bulletEnabled val="1"/>
        </dgm:presLayoutVars>
      </dgm:prSet>
      <dgm:spPr/>
    </dgm:pt>
    <dgm:pt modelId="{E4E0A663-426F-4B15-8572-21CF45700C77}" type="pres">
      <dgm:prSet presAssocID="{26443272-1F9B-4C0C-AE98-DF61DD972F93}" presName="childShp" presStyleLbl="bgAccFollowNode1" presStyleIdx="7" presStyleCnt="10">
        <dgm:presLayoutVars>
          <dgm:bulletEnabled val="1"/>
        </dgm:presLayoutVars>
      </dgm:prSet>
      <dgm:spPr/>
    </dgm:pt>
    <dgm:pt modelId="{64A1763D-C746-4580-9F8B-28303C362DD9}" type="pres">
      <dgm:prSet presAssocID="{E9D3C374-74AF-4392-BA87-ED8AAA54ADB6}" presName="spacing" presStyleCnt="0"/>
      <dgm:spPr/>
    </dgm:pt>
    <dgm:pt modelId="{B4EB8FB3-E389-4B25-9D05-D1B81D85C64D}" type="pres">
      <dgm:prSet presAssocID="{A0386873-1BB1-48B0-8F08-447ABC53CAB8}" presName="linNode" presStyleCnt="0"/>
      <dgm:spPr/>
    </dgm:pt>
    <dgm:pt modelId="{129530F9-0FFA-4924-9D31-6F76A0CFF348}" type="pres">
      <dgm:prSet presAssocID="{A0386873-1BB1-48B0-8F08-447ABC53CAB8}" presName="parentShp" presStyleLbl="node1" presStyleIdx="8" presStyleCnt="10">
        <dgm:presLayoutVars>
          <dgm:bulletEnabled val="1"/>
        </dgm:presLayoutVars>
      </dgm:prSet>
      <dgm:spPr/>
    </dgm:pt>
    <dgm:pt modelId="{C1A493C4-28BE-4587-A2F6-84F61F1591A7}" type="pres">
      <dgm:prSet presAssocID="{A0386873-1BB1-48B0-8F08-447ABC53CAB8}" presName="childShp" presStyleLbl="bgAccFollowNode1" presStyleIdx="8" presStyleCnt="10">
        <dgm:presLayoutVars>
          <dgm:bulletEnabled val="1"/>
        </dgm:presLayoutVars>
      </dgm:prSet>
      <dgm:spPr/>
    </dgm:pt>
    <dgm:pt modelId="{540C0105-BA2D-46A3-902A-ECAA22DB6DA8}" type="pres">
      <dgm:prSet presAssocID="{EE233720-3A94-49A2-968A-CED87FC25E94}" presName="spacing" presStyleCnt="0"/>
      <dgm:spPr/>
    </dgm:pt>
    <dgm:pt modelId="{86BD7E14-BC11-41A0-A5DD-04890CF0E235}" type="pres">
      <dgm:prSet presAssocID="{9005BBEE-3658-4D27-BAE5-30DAB972BF0A}" presName="linNode" presStyleCnt="0"/>
      <dgm:spPr/>
    </dgm:pt>
    <dgm:pt modelId="{4022D623-B7A4-472B-817D-C8620EF101E3}" type="pres">
      <dgm:prSet presAssocID="{9005BBEE-3658-4D27-BAE5-30DAB972BF0A}" presName="parentShp" presStyleLbl="node1" presStyleIdx="9" presStyleCnt="10" custScaleY="183774">
        <dgm:presLayoutVars>
          <dgm:bulletEnabled val="1"/>
        </dgm:presLayoutVars>
      </dgm:prSet>
      <dgm:spPr/>
    </dgm:pt>
    <dgm:pt modelId="{AD76C98A-8655-4174-9889-E66F55B35CC9}" type="pres">
      <dgm:prSet presAssocID="{9005BBEE-3658-4D27-BAE5-30DAB972BF0A}" presName="childShp" presStyleLbl="bgAccFollowNode1" presStyleIdx="9" presStyleCnt="10">
        <dgm:presLayoutVars>
          <dgm:bulletEnabled val="1"/>
        </dgm:presLayoutVars>
      </dgm:prSet>
      <dgm:spPr/>
    </dgm:pt>
  </dgm:ptLst>
  <dgm:cxnLst>
    <dgm:cxn modelId="{2C893E00-A32F-4CE0-A267-389D466450FB}" type="presOf" srcId="{0591B045-5BDA-4C49-9FD7-E889AFC2CDEA}" destId="{9E7A680C-A482-4BF8-AFE2-2A2FDA2AFEE5}" srcOrd="0" destOrd="0" presId="urn:microsoft.com/office/officeart/2005/8/layout/vList6"/>
    <dgm:cxn modelId="{23F0B90E-FFF1-4B52-8D70-1B0FEFC66A5E}" type="presOf" srcId="{C583256D-F229-4902-9A33-20D7BEB1E02B}" destId="{A8D4FB1D-5A78-45CF-B8CF-8232CB4CF7CD}" srcOrd="0" destOrd="0" presId="urn:microsoft.com/office/officeart/2005/8/layout/vList6"/>
    <dgm:cxn modelId="{5C846211-E218-42A4-955E-124C8966C9BD}" type="presOf" srcId="{B9BD554C-76E2-42AC-9D22-A154247B1E0F}" destId="{C1A493C4-28BE-4587-A2F6-84F61F1591A7}" srcOrd="0" destOrd="0" presId="urn:microsoft.com/office/officeart/2005/8/layout/vList6"/>
    <dgm:cxn modelId="{6271F513-BC7B-4E55-A7B4-A812F1FF4A69}" type="presOf" srcId="{C6730E48-97CA-4EF6-A8F8-BE19A53D5ABA}" destId="{7E23A4CC-E0FE-4074-85F3-E1D62DDEE0F7}" srcOrd="0" destOrd="0" presId="urn:microsoft.com/office/officeart/2005/8/layout/vList6"/>
    <dgm:cxn modelId="{D4E34E17-FF27-4C7B-B849-D7A44AE6F2A2}" srcId="{C6730E48-97CA-4EF6-A8F8-BE19A53D5ABA}" destId="{9005BBEE-3658-4D27-BAE5-30DAB972BF0A}" srcOrd="9" destOrd="0" parTransId="{1757F606-FB0E-4558-ADE2-7B29A8C84263}" sibTransId="{E782F4AE-35CC-411A-A66D-B1452DF22350}"/>
    <dgm:cxn modelId="{16E3F217-B9F0-456F-BE4E-D6EE679698CD}" type="presOf" srcId="{26443272-1F9B-4C0C-AE98-DF61DD972F93}" destId="{F38AF4B0-79B5-4066-8258-9E0E7C409565}" srcOrd="0" destOrd="0" presId="urn:microsoft.com/office/officeart/2005/8/layout/vList6"/>
    <dgm:cxn modelId="{5A18A51A-DB79-4861-80C7-6E9C0B6DF3AD}" srcId="{97919FB4-09D0-45CD-B640-7B68440453B7}" destId="{8D8F26BD-CF28-4143-ADA2-F2D9A143CD56}" srcOrd="0" destOrd="0" parTransId="{F9602BFE-B286-4C27-BBDA-AA34B9FE416D}" sibTransId="{D3F05154-B040-4689-B145-4B4C6E8ED2F9}"/>
    <dgm:cxn modelId="{B239931E-E67F-4B56-A7D6-93AF69D5B8A5}" type="presOf" srcId="{8D8F26BD-CF28-4143-ADA2-F2D9A143CD56}" destId="{0808093D-16CB-44FD-983E-4CE5C17C4EB1}" srcOrd="0" destOrd="0" presId="urn:microsoft.com/office/officeart/2005/8/layout/vList6"/>
    <dgm:cxn modelId="{9AF6B322-9B08-436A-BE92-A8B6CD83AF22}" srcId="{C583256D-F229-4902-9A33-20D7BEB1E02B}" destId="{6BD73916-E696-44E9-A670-DAA7CE2E1A0D}" srcOrd="0" destOrd="0" parTransId="{F0513688-0530-4A83-8F4D-D5AB68893759}" sibTransId="{89C65A63-1B18-4783-8F61-2720D362F932}"/>
    <dgm:cxn modelId="{C93F6324-1557-4452-B01F-544CB5A9645C}" type="presOf" srcId="{EE8543D6-9DC9-431C-949D-1D05FB7C01D5}" destId="{6C78BE95-CD68-4F9A-BA3D-29761221BECB}" srcOrd="0" destOrd="0" presId="urn:microsoft.com/office/officeart/2005/8/layout/vList6"/>
    <dgm:cxn modelId="{4ABB402F-D4B8-4A92-9C64-0D4F3B346D6C}" srcId="{C6730E48-97CA-4EF6-A8F8-BE19A53D5ABA}" destId="{DD0E6DB1-0220-4602-AB47-668B0B25C96B}" srcOrd="5" destOrd="0" parTransId="{85624880-345B-48EA-8D84-22A1D118CCC7}" sibTransId="{4A374039-FC45-455F-8A14-6C8FD3DF99B6}"/>
    <dgm:cxn modelId="{F15AF231-9FF8-43E9-89B7-977311DC731A}" type="presOf" srcId="{7DAAD745-920E-437F-8A94-E32381E65B00}" destId="{FD295238-E5C0-4FC3-B485-01CAEA2F44CE}" srcOrd="0" destOrd="0" presId="urn:microsoft.com/office/officeart/2005/8/layout/vList6"/>
    <dgm:cxn modelId="{3F1EE040-9C68-4566-B84A-4391F0B0762A}" srcId="{9005BBEE-3658-4D27-BAE5-30DAB972BF0A}" destId="{9E86F94C-B680-4735-8B88-D52838930C10}" srcOrd="0" destOrd="0" parTransId="{DDD04B1F-7E96-483E-9EA7-5EC815DF85BD}" sibTransId="{1971CF5E-2908-4973-81EA-4605B466CC11}"/>
    <dgm:cxn modelId="{42BC4B45-F2EE-44D8-8122-AADD1F237699}" type="presOf" srcId="{B65880E7-BB74-4325-9307-A4A4875B646E}" destId="{31767865-A0FF-47C9-AFB8-F68BB830AD41}" srcOrd="0" destOrd="0" presId="urn:microsoft.com/office/officeart/2005/8/layout/vList6"/>
    <dgm:cxn modelId="{A7261C4F-04F2-4750-942A-3FB80D8A9AA2}" type="presOf" srcId="{6A4F5370-A654-43BE-B35E-5BCA222CD3C0}" destId="{D9BCD204-183F-4EF7-8E7E-460D713E0632}" srcOrd="0" destOrd="0" presId="urn:microsoft.com/office/officeart/2005/8/layout/vList6"/>
    <dgm:cxn modelId="{36F0916F-3AEE-4DC2-8EDC-726A3FCE589B}" srcId="{C6730E48-97CA-4EF6-A8F8-BE19A53D5ABA}" destId="{DC64557E-866C-40CF-8EFC-6A5C86D80BF2}" srcOrd="3" destOrd="0" parTransId="{56759F17-5A8A-4328-AAE4-6EEF3579DCEC}" sibTransId="{D38A275E-AB9C-4A6F-A113-335F7549AE04}"/>
    <dgm:cxn modelId="{462F2F51-DDC0-41CB-B5D7-FE4F6FFA7412}" srcId="{C6730E48-97CA-4EF6-A8F8-BE19A53D5ABA}" destId="{6A4F5370-A654-43BE-B35E-5BCA222CD3C0}" srcOrd="1" destOrd="0" parTransId="{C8EAECDE-72C5-4114-822B-3220ACF81351}" sibTransId="{E13AA14B-A06B-49D9-AF7E-E0A5F340A953}"/>
    <dgm:cxn modelId="{C4BB3657-E343-4116-92CC-9A8520D5F951}" type="presOf" srcId="{DD0E6DB1-0220-4602-AB47-668B0B25C96B}" destId="{D3A6EFF1-4D9C-4B20-853A-189F3DCD9783}" srcOrd="0" destOrd="0" presId="urn:microsoft.com/office/officeart/2005/8/layout/vList6"/>
    <dgm:cxn modelId="{755FEE58-E74D-43B1-9C99-879FE915FFD8}" srcId="{C6730E48-97CA-4EF6-A8F8-BE19A53D5ABA}" destId="{26443272-1F9B-4C0C-AE98-DF61DD972F93}" srcOrd="7" destOrd="0" parTransId="{64280AEA-2B7D-4341-A982-BB7E968FF576}" sibTransId="{E9D3C374-74AF-4392-BA87-ED8AAA54ADB6}"/>
    <dgm:cxn modelId="{A5E9F078-73C0-4B5C-A79D-634E8A383240}" type="presOf" srcId="{A0386873-1BB1-48B0-8F08-447ABC53CAB8}" destId="{129530F9-0FFA-4924-9D31-6F76A0CFF348}" srcOrd="0" destOrd="0" presId="urn:microsoft.com/office/officeart/2005/8/layout/vList6"/>
    <dgm:cxn modelId="{E728DC7A-1A17-4084-90F2-0DFE12E6B5B1}" srcId="{C6730E48-97CA-4EF6-A8F8-BE19A53D5ABA}" destId="{97919FB4-09D0-45CD-B640-7B68440453B7}" srcOrd="4" destOrd="0" parTransId="{9EAE0C95-34F5-47C3-9569-88C983725664}" sibTransId="{DD807CF3-093C-4A82-B75C-E1C4EC5A4DC8}"/>
    <dgm:cxn modelId="{39B9ED7B-88AE-48E6-BB91-E98555776FCE}" type="presOf" srcId="{9005BBEE-3658-4D27-BAE5-30DAB972BF0A}" destId="{4022D623-B7A4-472B-817D-C8620EF101E3}" srcOrd="0" destOrd="0" presId="urn:microsoft.com/office/officeart/2005/8/layout/vList6"/>
    <dgm:cxn modelId="{5451177E-AB34-4488-B373-74D486121AF1}" type="presOf" srcId="{D87FDDED-42BE-423A-BCBD-6FD1350E8FA1}" destId="{8B99BA0A-BB72-4030-A222-8236008726EC}" srcOrd="0" destOrd="0" presId="urn:microsoft.com/office/officeart/2005/8/layout/vList6"/>
    <dgm:cxn modelId="{CE12697F-85DA-4F75-89C3-AD3981B23D2A}" srcId="{DC64557E-866C-40CF-8EFC-6A5C86D80BF2}" destId="{B65880E7-BB74-4325-9307-A4A4875B646E}" srcOrd="0" destOrd="0" parTransId="{6849014E-5095-46E3-A144-08807A1F5DFF}" sibTransId="{E5DA528D-2E13-4CC3-8B50-CDFBC25816EB}"/>
    <dgm:cxn modelId="{19D31A80-06E4-4290-A91A-1237CC98F35B}" type="presOf" srcId="{C5700356-4656-4C76-94FC-8E005762B339}" destId="{E4E0A663-426F-4B15-8572-21CF45700C77}" srcOrd="0" destOrd="1" presId="urn:microsoft.com/office/officeart/2005/8/layout/vList6"/>
    <dgm:cxn modelId="{C4FACE84-C089-47EE-8E26-A017F2241389}" type="presOf" srcId="{5AF6BD58-07FD-428D-AEE8-449B0D3C3330}" destId="{921BCD38-A012-4111-96BE-7EB3961C963E}" srcOrd="0" destOrd="0" presId="urn:microsoft.com/office/officeart/2005/8/layout/vList6"/>
    <dgm:cxn modelId="{D27F7688-2F17-45E6-B35A-9E64C6B92BDC}" srcId="{26443272-1F9B-4C0C-AE98-DF61DD972F93}" destId="{C5700356-4656-4C76-94FC-8E005762B339}" srcOrd="1" destOrd="0" parTransId="{3CE624D9-49AA-408E-B0CE-B354FC4FEEF8}" sibTransId="{7B8CF9D7-6CB2-4217-A8F2-7EFE10BF0AE7}"/>
    <dgm:cxn modelId="{F1BC2B8D-DC89-4DF5-9722-C1F82C597F9B}" type="presOf" srcId="{D84FE124-367F-41F3-BD3F-BA1DD6CFA818}" destId="{C3E1F077-1849-40B4-9758-79E9C5E97159}" srcOrd="0" destOrd="0" presId="urn:microsoft.com/office/officeart/2005/8/layout/vList6"/>
    <dgm:cxn modelId="{6D771D93-7B32-47E9-A64C-4D743D99FC77}" srcId="{C6730E48-97CA-4EF6-A8F8-BE19A53D5ABA}" destId="{EE8543D6-9DC9-431C-949D-1D05FB7C01D5}" srcOrd="2" destOrd="0" parTransId="{5F2CA517-B5E4-466C-A657-A062CAB749B8}" sibTransId="{778B04DF-5FF8-490E-AEAD-D8D89E718DDD}"/>
    <dgm:cxn modelId="{A68B4A97-14ED-4682-8C87-2F9350F4DA74}" srcId="{26443272-1F9B-4C0C-AE98-DF61DD972F93}" destId="{649F2E7A-EAB7-4685-ABE4-1864BD6EE540}" srcOrd="0" destOrd="0" parTransId="{81CE0B44-C2D3-47B8-A289-E70F759D15DA}" sibTransId="{2FDDAB2F-398F-46E8-8CC3-7222F43A74C6}"/>
    <dgm:cxn modelId="{90B6769B-D5D5-478F-AA78-CC2622D5007C}" type="presOf" srcId="{DC64557E-866C-40CF-8EFC-6A5C86D80BF2}" destId="{51239738-72E0-45F2-8F86-EEE022BC7F9C}" srcOrd="0" destOrd="0" presId="urn:microsoft.com/office/officeart/2005/8/layout/vList6"/>
    <dgm:cxn modelId="{D96BBFA3-9494-4172-BD23-CC04061CFB7A}" srcId="{C6730E48-97CA-4EF6-A8F8-BE19A53D5ABA}" destId="{A0386873-1BB1-48B0-8F08-447ABC53CAB8}" srcOrd="8" destOrd="0" parTransId="{B04A32FF-921A-455E-A568-0232AA63908A}" sibTransId="{EE233720-3A94-49A2-968A-CED87FC25E94}"/>
    <dgm:cxn modelId="{CEC141B0-722A-4AFA-A959-E12C6F9564FB}" srcId="{D87FDDED-42BE-423A-BCBD-6FD1350E8FA1}" destId="{7DAAD745-920E-437F-8A94-E32381E65B00}" srcOrd="0" destOrd="0" parTransId="{CC7F79EC-DFDB-4DBC-9686-661B4D128680}" sibTransId="{1D52B029-0495-47F5-BEB9-25B61E936E32}"/>
    <dgm:cxn modelId="{EA351FC3-9F4F-41E9-9A37-944641808654}" type="presOf" srcId="{9E86F94C-B680-4735-8B88-D52838930C10}" destId="{AD76C98A-8655-4174-9889-E66F55B35CC9}" srcOrd="0" destOrd="0" presId="urn:microsoft.com/office/officeart/2005/8/layout/vList6"/>
    <dgm:cxn modelId="{367A85CB-5B65-4A43-9362-CD86DABD9076}" type="presOf" srcId="{649F2E7A-EAB7-4685-ABE4-1864BD6EE540}" destId="{E4E0A663-426F-4B15-8572-21CF45700C77}" srcOrd="0" destOrd="0" presId="urn:microsoft.com/office/officeart/2005/8/layout/vList6"/>
    <dgm:cxn modelId="{A5A8D4CD-7B85-40CB-A497-561CA137CF6E}" type="presOf" srcId="{6BD73916-E696-44E9-A670-DAA7CE2E1A0D}" destId="{F9E729CE-4247-41B0-8A49-4753C1F91745}" srcOrd="0" destOrd="0" presId="urn:microsoft.com/office/officeart/2005/8/layout/vList6"/>
    <dgm:cxn modelId="{D30C82D4-6EF8-4010-B9B4-DA707D47A38A}" srcId="{6A4F5370-A654-43BE-B35E-5BCA222CD3C0}" destId="{5AF6BD58-07FD-428D-AEE8-449B0D3C3330}" srcOrd="0" destOrd="0" parTransId="{99DA9496-E3F5-4D3A-883D-017484D51AC6}" sibTransId="{810AB85E-C3C7-408F-9FA8-3790271F678E}"/>
    <dgm:cxn modelId="{7DC1EEDA-0122-402D-80B4-CEE8E810721A}" srcId="{EE8543D6-9DC9-431C-949D-1D05FB7C01D5}" destId="{D84FE124-367F-41F3-BD3F-BA1DD6CFA818}" srcOrd="0" destOrd="0" parTransId="{AA62DE36-FC16-4ACB-9494-1CC8A4C07BCB}" sibTransId="{E31B2FB4-FFB6-4838-B6C5-11CA69426A38}"/>
    <dgm:cxn modelId="{A071CAE1-08D9-40D7-B543-D1263EC37372}" srcId="{DD0E6DB1-0220-4602-AB47-668B0B25C96B}" destId="{0591B045-5BDA-4C49-9FD7-E889AFC2CDEA}" srcOrd="0" destOrd="0" parTransId="{8DE0E6D1-C86C-4F5A-8952-F8F448AB16EF}" sibTransId="{B75B872C-7E6D-41D8-AF5C-4A7A5EF86156}"/>
    <dgm:cxn modelId="{797608E2-5151-4AB4-8691-756BCFE3BFF7}" type="presOf" srcId="{97919FB4-09D0-45CD-B640-7B68440453B7}" destId="{BEC1CD39-AB7A-4542-A108-9177D43FF0F3}" srcOrd="0" destOrd="0" presId="urn:microsoft.com/office/officeart/2005/8/layout/vList6"/>
    <dgm:cxn modelId="{2B5CF8E2-318C-4A48-B723-A0EF542DCAA8}" srcId="{C6730E48-97CA-4EF6-A8F8-BE19A53D5ABA}" destId="{D87FDDED-42BE-423A-BCBD-6FD1350E8FA1}" srcOrd="6" destOrd="0" parTransId="{D22283BF-8835-4750-8468-D79FD8F0C72B}" sibTransId="{97CEF9B1-EEA8-4E32-99A1-45E5FF4904AC}"/>
    <dgm:cxn modelId="{B856C1E5-526A-4209-9113-FD8BC4358B5D}" srcId="{A0386873-1BB1-48B0-8F08-447ABC53CAB8}" destId="{B9BD554C-76E2-42AC-9D22-A154247B1E0F}" srcOrd="0" destOrd="0" parTransId="{2B977454-0381-46F9-9B81-871FF0014F61}" sibTransId="{43339774-C2F6-446D-9B98-B214E9B3B98B}"/>
    <dgm:cxn modelId="{51328DF1-30C8-40DA-A26B-0B8CD9D063E2}" srcId="{C6730E48-97CA-4EF6-A8F8-BE19A53D5ABA}" destId="{C583256D-F229-4902-9A33-20D7BEB1E02B}" srcOrd="0" destOrd="0" parTransId="{2CA48B36-0624-41A8-A4BD-C6C838A5C766}" sibTransId="{C09CDCBB-645A-4A0C-9E43-10CA48CC81AD}"/>
    <dgm:cxn modelId="{3CD2B048-A689-4A7A-A229-75D527F2AF1D}" type="presParOf" srcId="{7E23A4CC-E0FE-4074-85F3-E1D62DDEE0F7}" destId="{F72E7453-1903-465E-A47F-AE7EF74AAE95}" srcOrd="0" destOrd="0" presId="urn:microsoft.com/office/officeart/2005/8/layout/vList6"/>
    <dgm:cxn modelId="{B476009A-B96A-4A1A-8F78-2C5F8779E710}" type="presParOf" srcId="{F72E7453-1903-465E-A47F-AE7EF74AAE95}" destId="{A8D4FB1D-5A78-45CF-B8CF-8232CB4CF7CD}" srcOrd="0" destOrd="0" presId="urn:microsoft.com/office/officeart/2005/8/layout/vList6"/>
    <dgm:cxn modelId="{527913A2-777E-468E-B970-8B09A14FCCB5}" type="presParOf" srcId="{F72E7453-1903-465E-A47F-AE7EF74AAE95}" destId="{F9E729CE-4247-41B0-8A49-4753C1F91745}" srcOrd="1" destOrd="0" presId="urn:microsoft.com/office/officeart/2005/8/layout/vList6"/>
    <dgm:cxn modelId="{152D5B94-8BB7-4845-AD7F-EE61A6D5B909}" type="presParOf" srcId="{7E23A4CC-E0FE-4074-85F3-E1D62DDEE0F7}" destId="{6E8FB527-3819-4D08-8541-91B4ADA32A97}" srcOrd="1" destOrd="0" presId="urn:microsoft.com/office/officeart/2005/8/layout/vList6"/>
    <dgm:cxn modelId="{F53662D0-5A9D-4C0B-A6A5-2F82D545E759}" type="presParOf" srcId="{7E23A4CC-E0FE-4074-85F3-E1D62DDEE0F7}" destId="{5CEBBE88-1316-41B2-ADC6-06CCD5D34721}" srcOrd="2" destOrd="0" presId="urn:microsoft.com/office/officeart/2005/8/layout/vList6"/>
    <dgm:cxn modelId="{BA5430A0-6E10-4FC9-B0D3-A3CDF57EF0C8}" type="presParOf" srcId="{5CEBBE88-1316-41B2-ADC6-06CCD5D34721}" destId="{D9BCD204-183F-4EF7-8E7E-460D713E0632}" srcOrd="0" destOrd="0" presId="urn:microsoft.com/office/officeart/2005/8/layout/vList6"/>
    <dgm:cxn modelId="{B79C53D7-C892-46B6-BE57-B91DDC0881D6}" type="presParOf" srcId="{5CEBBE88-1316-41B2-ADC6-06CCD5D34721}" destId="{921BCD38-A012-4111-96BE-7EB3961C963E}" srcOrd="1" destOrd="0" presId="urn:microsoft.com/office/officeart/2005/8/layout/vList6"/>
    <dgm:cxn modelId="{6179A9CF-329E-4E90-871F-71C1BE5C71A6}" type="presParOf" srcId="{7E23A4CC-E0FE-4074-85F3-E1D62DDEE0F7}" destId="{AD64AD25-19BD-4DAA-9D2D-B6E119270905}" srcOrd="3" destOrd="0" presId="urn:microsoft.com/office/officeart/2005/8/layout/vList6"/>
    <dgm:cxn modelId="{976ADD87-73B8-4387-9EBD-7F300CA20003}" type="presParOf" srcId="{7E23A4CC-E0FE-4074-85F3-E1D62DDEE0F7}" destId="{2A0FCECC-6406-47D2-B3E0-E2A1FB088DD8}" srcOrd="4" destOrd="0" presId="urn:microsoft.com/office/officeart/2005/8/layout/vList6"/>
    <dgm:cxn modelId="{FCB1221A-0BBC-41D5-90DD-23D0AFE000A3}" type="presParOf" srcId="{2A0FCECC-6406-47D2-B3E0-E2A1FB088DD8}" destId="{6C78BE95-CD68-4F9A-BA3D-29761221BECB}" srcOrd="0" destOrd="0" presId="urn:microsoft.com/office/officeart/2005/8/layout/vList6"/>
    <dgm:cxn modelId="{0348B398-97EE-4639-BD25-CA673E926175}" type="presParOf" srcId="{2A0FCECC-6406-47D2-B3E0-E2A1FB088DD8}" destId="{C3E1F077-1849-40B4-9758-79E9C5E97159}" srcOrd="1" destOrd="0" presId="urn:microsoft.com/office/officeart/2005/8/layout/vList6"/>
    <dgm:cxn modelId="{4D64BF1D-B635-48B4-8966-C9D2F1D9642F}" type="presParOf" srcId="{7E23A4CC-E0FE-4074-85F3-E1D62DDEE0F7}" destId="{2B16B948-7E42-468B-8419-7D5D47FC2243}" srcOrd="5" destOrd="0" presId="urn:microsoft.com/office/officeart/2005/8/layout/vList6"/>
    <dgm:cxn modelId="{D7AA1D67-1245-480A-A8FD-A5E276A92ABE}" type="presParOf" srcId="{7E23A4CC-E0FE-4074-85F3-E1D62DDEE0F7}" destId="{6F9A9057-120B-45E6-8FA4-46AC8773040D}" srcOrd="6" destOrd="0" presId="urn:microsoft.com/office/officeart/2005/8/layout/vList6"/>
    <dgm:cxn modelId="{A528DF5C-6FC6-48EF-B866-B75A6B1903C4}" type="presParOf" srcId="{6F9A9057-120B-45E6-8FA4-46AC8773040D}" destId="{51239738-72E0-45F2-8F86-EEE022BC7F9C}" srcOrd="0" destOrd="0" presId="urn:microsoft.com/office/officeart/2005/8/layout/vList6"/>
    <dgm:cxn modelId="{5A098266-A234-4E22-98F4-8715D4DC9B0D}" type="presParOf" srcId="{6F9A9057-120B-45E6-8FA4-46AC8773040D}" destId="{31767865-A0FF-47C9-AFB8-F68BB830AD41}" srcOrd="1" destOrd="0" presId="urn:microsoft.com/office/officeart/2005/8/layout/vList6"/>
    <dgm:cxn modelId="{CA23271E-66B1-4E31-AD66-9C2ABEB4A770}" type="presParOf" srcId="{7E23A4CC-E0FE-4074-85F3-E1D62DDEE0F7}" destId="{E08F5AEF-40BB-4A70-AF4B-8D7066CF7E38}" srcOrd="7" destOrd="0" presId="urn:microsoft.com/office/officeart/2005/8/layout/vList6"/>
    <dgm:cxn modelId="{973F77FE-220B-4813-922B-55235AD9E225}" type="presParOf" srcId="{7E23A4CC-E0FE-4074-85F3-E1D62DDEE0F7}" destId="{3241AB4E-4AC6-4013-A748-D5B7723AAEF0}" srcOrd="8" destOrd="0" presId="urn:microsoft.com/office/officeart/2005/8/layout/vList6"/>
    <dgm:cxn modelId="{BF93A50A-FB5E-442A-ACCE-0B104C5D590C}" type="presParOf" srcId="{3241AB4E-4AC6-4013-A748-D5B7723AAEF0}" destId="{BEC1CD39-AB7A-4542-A108-9177D43FF0F3}" srcOrd="0" destOrd="0" presId="urn:microsoft.com/office/officeart/2005/8/layout/vList6"/>
    <dgm:cxn modelId="{31CE9E51-4E6E-4681-BB20-6D579960F80B}" type="presParOf" srcId="{3241AB4E-4AC6-4013-A748-D5B7723AAEF0}" destId="{0808093D-16CB-44FD-983E-4CE5C17C4EB1}" srcOrd="1" destOrd="0" presId="urn:microsoft.com/office/officeart/2005/8/layout/vList6"/>
    <dgm:cxn modelId="{C88267B2-4FDE-48D3-9459-92DB3E51DADD}" type="presParOf" srcId="{7E23A4CC-E0FE-4074-85F3-E1D62DDEE0F7}" destId="{6A1AD09D-46E4-4F65-9D80-5496107E445F}" srcOrd="9" destOrd="0" presId="urn:microsoft.com/office/officeart/2005/8/layout/vList6"/>
    <dgm:cxn modelId="{A4A0BC50-F26A-4CB2-8F9B-24A9F2D41BAD}" type="presParOf" srcId="{7E23A4CC-E0FE-4074-85F3-E1D62DDEE0F7}" destId="{090EEF17-40F8-4460-93E3-846A8E0DD1FD}" srcOrd="10" destOrd="0" presId="urn:microsoft.com/office/officeart/2005/8/layout/vList6"/>
    <dgm:cxn modelId="{687CA8E9-C296-4EE5-BEBF-C32BBE4E9CF9}" type="presParOf" srcId="{090EEF17-40F8-4460-93E3-846A8E0DD1FD}" destId="{D3A6EFF1-4D9C-4B20-853A-189F3DCD9783}" srcOrd="0" destOrd="0" presId="urn:microsoft.com/office/officeart/2005/8/layout/vList6"/>
    <dgm:cxn modelId="{66B29944-6D4F-421E-842F-8ED76CB44A69}" type="presParOf" srcId="{090EEF17-40F8-4460-93E3-846A8E0DD1FD}" destId="{9E7A680C-A482-4BF8-AFE2-2A2FDA2AFEE5}" srcOrd="1" destOrd="0" presId="urn:microsoft.com/office/officeart/2005/8/layout/vList6"/>
    <dgm:cxn modelId="{B5B42F63-04A8-4EBD-9A6B-E363B0316973}" type="presParOf" srcId="{7E23A4CC-E0FE-4074-85F3-E1D62DDEE0F7}" destId="{6E30D024-47B3-4ABC-8C51-2E662A849144}" srcOrd="11" destOrd="0" presId="urn:microsoft.com/office/officeart/2005/8/layout/vList6"/>
    <dgm:cxn modelId="{03FD9B25-A187-490C-B6D0-762995A18F95}" type="presParOf" srcId="{7E23A4CC-E0FE-4074-85F3-E1D62DDEE0F7}" destId="{7FCFF898-6EDB-48DB-9C00-53EAF4E4C07E}" srcOrd="12" destOrd="0" presId="urn:microsoft.com/office/officeart/2005/8/layout/vList6"/>
    <dgm:cxn modelId="{E01F4910-7A79-46C9-8A33-3275B9B5F030}" type="presParOf" srcId="{7FCFF898-6EDB-48DB-9C00-53EAF4E4C07E}" destId="{8B99BA0A-BB72-4030-A222-8236008726EC}" srcOrd="0" destOrd="0" presId="urn:microsoft.com/office/officeart/2005/8/layout/vList6"/>
    <dgm:cxn modelId="{F6F9CCDE-9C3B-4F7B-B8ED-1DBFCD2652B8}" type="presParOf" srcId="{7FCFF898-6EDB-48DB-9C00-53EAF4E4C07E}" destId="{FD295238-E5C0-4FC3-B485-01CAEA2F44CE}" srcOrd="1" destOrd="0" presId="urn:microsoft.com/office/officeart/2005/8/layout/vList6"/>
    <dgm:cxn modelId="{209BB527-4E52-49C4-B3FF-7985087A293E}" type="presParOf" srcId="{7E23A4CC-E0FE-4074-85F3-E1D62DDEE0F7}" destId="{CAF52DA7-4F48-49A3-8C3D-F8F0F14D1721}" srcOrd="13" destOrd="0" presId="urn:microsoft.com/office/officeart/2005/8/layout/vList6"/>
    <dgm:cxn modelId="{B6FD58F4-EEED-45AC-A35F-FAA0D2D3B6AC}" type="presParOf" srcId="{7E23A4CC-E0FE-4074-85F3-E1D62DDEE0F7}" destId="{8A50753C-AC2E-4FD1-8FB4-81FE8D1BF94B}" srcOrd="14" destOrd="0" presId="urn:microsoft.com/office/officeart/2005/8/layout/vList6"/>
    <dgm:cxn modelId="{4D02D55F-2032-4EAE-AC6A-29BD19D05926}" type="presParOf" srcId="{8A50753C-AC2E-4FD1-8FB4-81FE8D1BF94B}" destId="{F38AF4B0-79B5-4066-8258-9E0E7C409565}" srcOrd="0" destOrd="0" presId="urn:microsoft.com/office/officeart/2005/8/layout/vList6"/>
    <dgm:cxn modelId="{7A5958A3-8592-4BEB-92F4-3B32C3D6EA02}" type="presParOf" srcId="{8A50753C-AC2E-4FD1-8FB4-81FE8D1BF94B}" destId="{E4E0A663-426F-4B15-8572-21CF45700C77}" srcOrd="1" destOrd="0" presId="urn:microsoft.com/office/officeart/2005/8/layout/vList6"/>
    <dgm:cxn modelId="{2686784B-C66F-4A90-A4DB-79586ACACB9D}" type="presParOf" srcId="{7E23A4CC-E0FE-4074-85F3-E1D62DDEE0F7}" destId="{64A1763D-C746-4580-9F8B-28303C362DD9}" srcOrd="15" destOrd="0" presId="urn:microsoft.com/office/officeart/2005/8/layout/vList6"/>
    <dgm:cxn modelId="{E19D5EF5-B3C4-466E-A22C-09E0F9FD4041}" type="presParOf" srcId="{7E23A4CC-E0FE-4074-85F3-E1D62DDEE0F7}" destId="{B4EB8FB3-E389-4B25-9D05-D1B81D85C64D}" srcOrd="16" destOrd="0" presId="urn:microsoft.com/office/officeart/2005/8/layout/vList6"/>
    <dgm:cxn modelId="{97627571-D1EE-40F8-9E0B-9BC5766E3609}" type="presParOf" srcId="{B4EB8FB3-E389-4B25-9D05-D1B81D85C64D}" destId="{129530F9-0FFA-4924-9D31-6F76A0CFF348}" srcOrd="0" destOrd="0" presId="urn:microsoft.com/office/officeart/2005/8/layout/vList6"/>
    <dgm:cxn modelId="{3510159A-39A6-4567-8A1F-62AF50B4B1F8}" type="presParOf" srcId="{B4EB8FB3-E389-4B25-9D05-D1B81D85C64D}" destId="{C1A493C4-28BE-4587-A2F6-84F61F1591A7}" srcOrd="1" destOrd="0" presId="urn:microsoft.com/office/officeart/2005/8/layout/vList6"/>
    <dgm:cxn modelId="{B5589679-ECD8-493F-89B5-0DA921D16BE4}" type="presParOf" srcId="{7E23A4CC-E0FE-4074-85F3-E1D62DDEE0F7}" destId="{540C0105-BA2D-46A3-902A-ECAA22DB6DA8}" srcOrd="17" destOrd="0" presId="urn:microsoft.com/office/officeart/2005/8/layout/vList6"/>
    <dgm:cxn modelId="{FD3E345E-D149-46CD-AA40-59ACA1AF3824}" type="presParOf" srcId="{7E23A4CC-E0FE-4074-85F3-E1D62DDEE0F7}" destId="{86BD7E14-BC11-41A0-A5DD-04890CF0E235}" srcOrd="18" destOrd="0" presId="urn:microsoft.com/office/officeart/2005/8/layout/vList6"/>
    <dgm:cxn modelId="{D5398ED5-F574-47CA-8757-3AB6AA7D7D2E}" type="presParOf" srcId="{86BD7E14-BC11-41A0-A5DD-04890CF0E235}" destId="{4022D623-B7A4-472B-817D-C8620EF101E3}" srcOrd="0" destOrd="0" presId="urn:microsoft.com/office/officeart/2005/8/layout/vList6"/>
    <dgm:cxn modelId="{1AC6D1CE-4C33-4CD0-82BA-919957F5BA28}" type="presParOf" srcId="{86BD7E14-BC11-41A0-A5DD-04890CF0E235}" destId="{AD76C98A-8655-4174-9889-E66F55B35C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729CE-4247-41B0-8A49-4753C1F91745}">
      <dsp:nvSpPr>
        <dsp:cNvPr id="0" name=""/>
        <dsp:cNvSpPr/>
      </dsp:nvSpPr>
      <dsp:spPr>
        <a:xfrm>
          <a:off x="4691269" y="1024"/>
          <a:ext cx="7036903" cy="4352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  ИЗМЕНЕНИЯ/ДОПОЛНЕНИЯ</a:t>
          </a:r>
        </a:p>
      </dsp:txBody>
      <dsp:txXfrm>
        <a:off x="4691269" y="55435"/>
        <a:ext cx="6873670" cy="326465"/>
      </dsp:txXfrm>
    </dsp:sp>
    <dsp:sp modelId="{A8D4FB1D-5A78-45CF-B8CF-8232CB4CF7CD}">
      <dsp:nvSpPr>
        <dsp:cNvPr id="0" name=""/>
        <dsp:cNvSpPr/>
      </dsp:nvSpPr>
      <dsp:spPr>
        <a:xfrm>
          <a:off x="0" y="3370"/>
          <a:ext cx="4691269" cy="435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РАЗДЕЛ/ТЕМА</a:t>
          </a:r>
        </a:p>
      </dsp:txBody>
      <dsp:txXfrm>
        <a:off x="21249" y="24619"/>
        <a:ext cx="4648771" cy="392789"/>
      </dsp:txXfrm>
    </dsp:sp>
    <dsp:sp modelId="{921BCD38-A012-4111-96BE-7EB3961C963E}">
      <dsp:nvSpPr>
        <dsp:cNvPr id="0" name=""/>
        <dsp:cNvSpPr/>
      </dsp:nvSpPr>
      <dsp:spPr>
        <a:xfrm>
          <a:off x="4691269" y="482186"/>
          <a:ext cx="7036903" cy="4352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«Теоретические основы геополитики как науки»</a:t>
          </a:r>
        </a:p>
      </dsp:txBody>
      <dsp:txXfrm>
        <a:off x="4691269" y="536597"/>
        <a:ext cx="6873670" cy="326465"/>
      </dsp:txXfrm>
    </dsp:sp>
    <dsp:sp modelId="{D9BCD204-183F-4EF7-8E7E-460D713E0632}">
      <dsp:nvSpPr>
        <dsp:cNvPr id="0" name=""/>
        <dsp:cNvSpPr/>
      </dsp:nvSpPr>
      <dsp:spPr>
        <a:xfrm>
          <a:off x="0" y="482186"/>
          <a:ext cx="4691269" cy="435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«Современная политическая карта»</a:t>
          </a:r>
        </a:p>
      </dsp:txBody>
      <dsp:txXfrm>
        <a:off x="21249" y="503435"/>
        <a:ext cx="4648771" cy="392789"/>
      </dsp:txXfrm>
    </dsp:sp>
    <dsp:sp modelId="{C3E1F077-1849-40B4-9758-79E9C5E97159}">
      <dsp:nvSpPr>
        <dsp:cNvPr id="0" name=""/>
        <dsp:cNvSpPr/>
      </dsp:nvSpPr>
      <dsp:spPr>
        <a:xfrm>
          <a:off x="4691269" y="961002"/>
          <a:ext cx="7036903" cy="4352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«Определение мирового хозяйства»</a:t>
          </a:r>
        </a:p>
      </dsp:txBody>
      <dsp:txXfrm>
        <a:off x="4691269" y="1015413"/>
        <a:ext cx="6873670" cy="326465"/>
      </dsp:txXfrm>
    </dsp:sp>
    <dsp:sp modelId="{6C78BE95-CD68-4F9A-BA3D-29761221BECB}">
      <dsp:nvSpPr>
        <dsp:cNvPr id="0" name=""/>
        <dsp:cNvSpPr/>
      </dsp:nvSpPr>
      <dsp:spPr>
        <a:xfrm>
          <a:off x="0" y="961002"/>
          <a:ext cx="4691269" cy="435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«Мировое хозяйство»</a:t>
          </a:r>
        </a:p>
      </dsp:txBody>
      <dsp:txXfrm>
        <a:off x="21249" y="982251"/>
        <a:ext cx="4648771" cy="392789"/>
      </dsp:txXfrm>
    </dsp:sp>
    <dsp:sp modelId="{31767865-A0FF-47C9-AFB8-F68BB830AD41}">
      <dsp:nvSpPr>
        <dsp:cNvPr id="0" name=""/>
        <dsp:cNvSpPr/>
      </dsp:nvSpPr>
      <dsp:spPr>
        <a:xfrm>
          <a:off x="4691269" y="1439818"/>
          <a:ext cx="7036903" cy="4352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«Роль разных видов транспорта в современном мире»</a:t>
          </a:r>
        </a:p>
      </dsp:txBody>
      <dsp:txXfrm>
        <a:off x="4691269" y="1494229"/>
        <a:ext cx="6873670" cy="326465"/>
      </dsp:txXfrm>
    </dsp:sp>
    <dsp:sp modelId="{51239738-72E0-45F2-8F86-EEE022BC7F9C}">
      <dsp:nvSpPr>
        <dsp:cNvPr id="0" name=""/>
        <dsp:cNvSpPr/>
      </dsp:nvSpPr>
      <dsp:spPr>
        <a:xfrm>
          <a:off x="0" y="1439818"/>
          <a:ext cx="4691269" cy="435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«Мировой транспорт»</a:t>
          </a:r>
        </a:p>
      </dsp:txBody>
      <dsp:txXfrm>
        <a:off x="21249" y="1461067"/>
        <a:ext cx="4648771" cy="392789"/>
      </dsp:txXfrm>
    </dsp:sp>
    <dsp:sp modelId="{0808093D-16CB-44FD-983E-4CE5C17C4EB1}">
      <dsp:nvSpPr>
        <dsp:cNvPr id="0" name=""/>
        <dsp:cNvSpPr/>
      </dsp:nvSpPr>
      <dsp:spPr>
        <a:xfrm>
          <a:off x="4691269" y="1918634"/>
          <a:ext cx="7036903" cy="4352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«Крупнейшие международные отраслевые и региональные интеграционные группировки»</a:t>
          </a:r>
        </a:p>
      </dsp:txBody>
      <dsp:txXfrm>
        <a:off x="4691269" y="1973045"/>
        <a:ext cx="6873670" cy="326465"/>
      </dsp:txXfrm>
    </dsp:sp>
    <dsp:sp modelId="{BEC1CD39-AB7A-4542-A108-9177D43FF0F3}">
      <dsp:nvSpPr>
        <dsp:cNvPr id="0" name=""/>
        <dsp:cNvSpPr/>
      </dsp:nvSpPr>
      <dsp:spPr>
        <a:xfrm>
          <a:off x="0" y="1918634"/>
          <a:ext cx="4691269" cy="435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«Международная экономическая интеграции»</a:t>
          </a:r>
        </a:p>
      </dsp:txBody>
      <dsp:txXfrm>
        <a:off x="21249" y="1939883"/>
        <a:ext cx="4648771" cy="392789"/>
      </dsp:txXfrm>
    </dsp:sp>
    <dsp:sp modelId="{9E7A680C-A482-4BF8-AFE2-2A2FDA2AFEE5}">
      <dsp:nvSpPr>
        <dsp:cNvPr id="0" name=""/>
        <dsp:cNvSpPr/>
      </dsp:nvSpPr>
      <dsp:spPr>
        <a:xfrm>
          <a:off x="4691269" y="2397450"/>
          <a:ext cx="7036903" cy="4352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«Сфера нематериального производства»</a:t>
          </a:r>
        </a:p>
      </dsp:txBody>
      <dsp:txXfrm>
        <a:off x="4691269" y="2451861"/>
        <a:ext cx="6873670" cy="326465"/>
      </dsp:txXfrm>
    </dsp:sp>
    <dsp:sp modelId="{D3A6EFF1-4D9C-4B20-853A-189F3DCD9783}">
      <dsp:nvSpPr>
        <dsp:cNvPr id="0" name=""/>
        <dsp:cNvSpPr/>
      </dsp:nvSpPr>
      <dsp:spPr>
        <a:xfrm>
          <a:off x="0" y="2397450"/>
          <a:ext cx="4691269" cy="435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«Сфера услуг»</a:t>
          </a:r>
        </a:p>
      </dsp:txBody>
      <dsp:txXfrm>
        <a:off x="21249" y="2418699"/>
        <a:ext cx="4648771" cy="392789"/>
      </dsp:txXfrm>
    </dsp:sp>
    <dsp:sp modelId="{FD295238-E5C0-4FC3-B485-01CAEA2F44CE}">
      <dsp:nvSpPr>
        <dsp:cNvPr id="0" name=""/>
        <dsp:cNvSpPr/>
      </dsp:nvSpPr>
      <dsp:spPr>
        <a:xfrm>
          <a:off x="4691269" y="2897901"/>
          <a:ext cx="7036903" cy="3141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кроме Китая, Индии и Японии включён </a:t>
          </a:r>
          <a:r>
            <a:rPr lang="ru-RU" sz="1600" b="1" u="sng" kern="1200" dirty="0"/>
            <a:t>Иран</a:t>
          </a:r>
          <a:r>
            <a:rPr lang="ru-RU" sz="1600" b="1" kern="1200" dirty="0"/>
            <a:t> – стратегический партнёр России</a:t>
          </a:r>
          <a:r>
            <a:rPr lang="ru-RU" sz="1600" kern="1200" dirty="0"/>
            <a:t> </a:t>
          </a:r>
        </a:p>
      </dsp:txBody>
      <dsp:txXfrm>
        <a:off x="4691269" y="2937170"/>
        <a:ext cx="6919096" cy="235613"/>
      </dsp:txXfrm>
    </dsp:sp>
    <dsp:sp modelId="{8B99BA0A-BB72-4030-A222-8236008726EC}">
      <dsp:nvSpPr>
        <dsp:cNvPr id="0" name=""/>
        <dsp:cNvSpPr/>
      </dsp:nvSpPr>
      <dsp:spPr>
        <a:xfrm>
          <a:off x="0" y="2876265"/>
          <a:ext cx="4691269" cy="435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«Зарубежная Азия»</a:t>
          </a:r>
        </a:p>
      </dsp:txBody>
      <dsp:txXfrm>
        <a:off x="21249" y="2897514"/>
        <a:ext cx="4648771" cy="392789"/>
      </dsp:txXfrm>
    </dsp:sp>
    <dsp:sp modelId="{E4E0A663-426F-4B15-8572-21CF45700C77}">
      <dsp:nvSpPr>
        <dsp:cNvPr id="0" name=""/>
        <dsp:cNvSpPr/>
      </dsp:nvSpPr>
      <dsp:spPr>
        <a:xfrm>
          <a:off x="4691269" y="3355081"/>
          <a:ext cx="7036903" cy="4352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«Последствия колониализма в экономике Африки»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 «Нигерия - одна из ключевых стран Африки»</a:t>
          </a:r>
        </a:p>
      </dsp:txBody>
      <dsp:txXfrm>
        <a:off x="4691269" y="3409492"/>
        <a:ext cx="6873670" cy="326465"/>
      </dsp:txXfrm>
    </dsp:sp>
    <dsp:sp modelId="{F38AF4B0-79B5-4066-8258-9E0E7C409565}">
      <dsp:nvSpPr>
        <dsp:cNvPr id="0" name=""/>
        <dsp:cNvSpPr/>
      </dsp:nvSpPr>
      <dsp:spPr>
        <a:xfrm>
          <a:off x="0" y="3355081"/>
          <a:ext cx="4691269" cy="435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«Африка»</a:t>
          </a:r>
        </a:p>
      </dsp:txBody>
      <dsp:txXfrm>
        <a:off x="21249" y="3376330"/>
        <a:ext cx="4648771" cy="392789"/>
      </dsp:txXfrm>
    </dsp:sp>
    <dsp:sp modelId="{C1A493C4-28BE-4587-A2F6-84F61F1591A7}">
      <dsp:nvSpPr>
        <dsp:cNvPr id="0" name=""/>
        <dsp:cNvSpPr/>
      </dsp:nvSpPr>
      <dsp:spPr>
        <a:xfrm>
          <a:off x="4691269" y="3833897"/>
          <a:ext cx="7036903" cy="4352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«Америка: состав (субрегионы: Северная Америка, Латинская Америка)</a:t>
          </a:r>
        </a:p>
      </dsp:txBody>
      <dsp:txXfrm>
        <a:off x="4691269" y="3888308"/>
        <a:ext cx="6873670" cy="326465"/>
      </dsp:txXfrm>
    </dsp:sp>
    <dsp:sp modelId="{129530F9-0FFA-4924-9D31-6F76A0CFF348}">
      <dsp:nvSpPr>
        <dsp:cNvPr id="0" name=""/>
        <dsp:cNvSpPr/>
      </dsp:nvSpPr>
      <dsp:spPr>
        <a:xfrm>
          <a:off x="0" y="3833897"/>
          <a:ext cx="4691269" cy="435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США и Канада </a:t>
          </a:r>
        </a:p>
      </dsp:txBody>
      <dsp:txXfrm>
        <a:off x="21249" y="3855146"/>
        <a:ext cx="4648771" cy="392789"/>
      </dsp:txXfrm>
    </dsp:sp>
    <dsp:sp modelId="{AD76C98A-8655-4174-9889-E66F55B35CC9}">
      <dsp:nvSpPr>
        <dsp:cNvPr id="0" name=""/>
        <dsp:cNvSpPr/>
      </dsp:nvSpPr>
      <dsp:spPr>
        <a:xfrm>
          <a:off x="4692414" y="4495042"/>
          <a:ext cx="7030031" cy="4352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«Роль и место России в мировой политике, экономике, человеческом потенциале» </a:t>
          </a:r>
        </a:p>
      </dsp:txBody>
      <dsp:txXfrm>
        <a:off x="4692414" y="4549453"/>
        <a:ext cx="6866798" cy="326465"/>
      </dsp:txXfrm>
    </dsp:sp>
    <dsp:sp modelId="{4022D623-B7A4-472B-817D-C8620EF101E3}">
      <dsp:nvSpPr>
        <dsp:cNvPr id="0" name=""/>
        <dsp:cNvSpPr/>
      </dsp:nvSpPr>
      <dsp:spPr>
        <a:xfrm>
          <a:off x="5726" y="4312713"/>
          <a:ext cx="4686687" cy="799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«Россия на геополитической, геоэкономической и геодемографической карте мира» </a:t>
          </a:r>
        </a:p>
      </dsp:txBody>
      <dsp:txXfrm>
        <a:off x="44776" y="4351763"/>
        <a:ext cx="4608587" cy="721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8113-B5BB-4A20-A656-A8E84BBECAC4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5FBC-DCEE-433A-BD83-152810946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40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8" y="152400"/>
            <a:ext cx="11443213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B69A2F11-600D-44D7-A0E2-CE2D3B9D58E9}" type="slidenum">
              <a:rPr lang="ru-RU" sz="1800" smtClean="0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‹#›</a:t>
            </a:fld>
            <a:endParaRPr lang="ru-RU" sz="18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10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1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5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4" name="Прямая соединительная линия 53"/>
          <p:cNvCxnSpPr/>
          <p:nvPr userDrawn="1"/>
        </p:nvCxnSpPr>
        <p:spPr>
          <a:xfrm>
            <a:off x="0" y="1200150"/>
            <a:ext cx="12192000" cy="0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Текст 65"/>
          <p:cNvSpPr>
            <a:spLocks noGrp="1"/>
          </p:cNvSpPr>
          <p:nvPr>
            <p:ph type="body" sz="quarter" idx="10"/>
          </p:nvPr>
        </p:nvSpPr>
        <p:spPr>
          <a:xfrm>
            <a:off x="550862" y="1481138"/>
            <a:ext cx="5225823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Proxima Nova Rg" panose="02000506030000020004" pitchFamily="2" charset="0"/>
              </a:defRPr>
            </a:lvl1pPr>
            <a:lvl2pPr marL="457200" indent="0">
              <a:buNone/>
              <a:defRPr baseline="0">
                <a:latin typeface="Proxima Nova Rg" panose="02000506030000020004" pitchFamily="2" charset="0"/>
              </a:defRPr>
            </a:lvl2pPr>
            <a:lvl3pPr marL="914400" indent="0">
              <a:buNone/>
              <a:defRPr baseline="0">
                <a:latin typeface="Proxima Nova Rg" panose="02000506030000020004" pitchFamily="2" charset="0"/>
              </a:defRPr>
            </a:lvl3pPr>
            <a:lvl4pPr marL="1371600" indent="0">
              <a:buNone/>
              <a:defRPr baseline="0">
                <a:latin typeface="Proxima Nova Rg" panose="02000506030000020004" pitchFamily="2" charset="0"/>
              </a:defRPr>
            </a:lvl4pPr>
            <a:lvl5pPr marL="1828800" indent="0">
              <a:buNone/>
              <a:defRPr baseline="0"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11"/>
          </p:nvPr>
        </p:nvSpPr>
        <p:spPr>
          <a:xfrm>
            <a:off x="5965825" y="1481138"/>
            <a:ext cx="5181600" cy="445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Proxima Nova Rg" panose="02000506030000020004" pitchFamily="2" charset="0"/>
              </a:defRPr>
            </a:lvl1pPr>
            <a:lvl2pPr marL="457200" indent="0">
              <a:buFontTx/>
              <a:buNone/>
              <a:defRPr>
                <a:latin typeface="Proxima Nova Rg" panose="02000506030000020004" pitchFamily="2" charset="0"/>
              </a:defRPr>
            </a:lvl2pPr>
            <a:lvl3pPr marL="914400" indent="0">
              <a:buFontTx/>
              <a:buNone/>
              <a:defRPr>
                <a:latin typeface="Proxima Nova Rg" panose="02000506030000020004" pitchFamily="2" charset="0"/>
              </a:defRPr>
            </a:lvl3pPr>
            <a:lvl4pPr marL="1371600" indent="0">
              <a:buFontTx/>
              <a:buNone/>
              <a:defRPr>
                <a:latin typeface="Proxima Nova Rg" panose="02000506030000020004" pitchFamily="2" charset="0"/>
              </a:defRPr>
            </a:lvl4pPr>
            <a:lvl5pPr marL="1828800" indent="0">
              <a:buFontTx/>
              <a:buNone/>
              <a:defRPr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12" hasCustomPrompt="1"/>
          </p:nvPr>
        </p:nvSpPr>
        <p:spPr>
          <a:xfrm>
            <a:off x="2717430" y="348254"/>
            <a:ext cx="7461250" cy="66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Proxima Nova Rg" panose="02000506030000020004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/>
              <a:t>ЗАГОЛОВОК СЛАЙДА </a:t>
            </a:r>
            <a:br>
              <a:rPr lang="ru-RU" dirty="0"/>
            </a:br>
            <a:r>
              <a:rPr lang="ru-RU" dirty="0"/>
              <a:t>ИЛИ НАЗВАНИЕ ТЕМЫ</a:t>
            </a:r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normativnye-dokument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hyperlink" Target="https://edsoo.ru/wp-content/uploads/2024/06/nashi-geroi.-metodicheskie-materialy.pdf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.edsoo.ru/projects/case/2024/ooo/geo/1/index.html" TargetMode="External"/><Relationship Id="rId3" Type="http://schemas.openxmlformats.org/officeDocument/2006/relationships/hyperlink" Target="https://edsoo.ru/2023/08/31/metodicheskoe-posobie-geografiya-5-klass-2022-g/" TargetMode="External"/><Relationship Id="rId7" Type="http://schemas.openxmlformats.org/officeDocument/2006/relationships/hyperlink" Target="https://vk.com/video-215962627_456239218" TargetMode="External"/><Relationship Id="rId2" Type="http://schemas.openxmlformats.org/officeDocument/2006/relationships/hyperlink" Target="https://edsoo.ru/mr-geografi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video-215962627_456239308" TargetMode="External"/><Relationship Id="rId5" Type="http://schemas.openxmlformats.org/officeDocument/2006/relationships/hyperlink" Target="https://vk.com/video-215962627_456239367" TargetMode="External"/><Relationship Id="rId10" Type="http://schemas.openxmlformats.org/officeDocument/2006/relationships/hyperlink" Target="https://static.edsoo.ru/projects/case/2024/soo/geo/1/index.html" TargetMode="External"/><Relationship Id="rId4" Type="http://schemas.openxmlformats.org/officeDocument/2006/relationships/hyperlink" Target="https://vk.com/video-215962627_456239433" TargetMode="External"/><Relationship Id="rId9" Type="http://schemas.openxmlformats.org/officeDocument/2006/relationships/hyperlink" Target="https://static.edsoo.ru/projects/case/2024/ooo/geo/2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82" y="624456"/>
            <a:ext cx="5590345" cy="55926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987875" y="2354449"/>
            <a:ext cx="2481158" cy="834534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7834556" y="4327663"/>
            <a:ext cx="2781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828282"/>
                </a:solidFill>
                <a:latin typeface="Proxima Nova Rg" panose="02000506030000020004" pitchFamily="2" charset="0"/>
              </a:rPr>
              <a:t>FORUM.TOIPKRO.RU/AVGUSTPRO</a:t>
            </a:r>
            <a:br>
              <a:rPr lang="ru-RU" sz="1200" dirty="0">
                <a:solidFill>
                  <a:srgbClr val="828282"/>
                </a:solidFill>
                <a:latin typeface="Proxima Nova Rg" panose="02000506030000020004" pitchFamily="2" charset="0"/>
              </a:rPr>
            </a:br>
            <a:r>
              <a:rPr lang="en-US" sz="1200" dirty="0">
                <a:solidFill>
                  <a:srgbClr val="828282"/>
                </a:solidFill>
                <a:latin typeface="Proxima Nova Rg" panose="02000506030000020004" pitchFamily="2" charset="0"/>
              </a:rPr>
              <a:t>VK.COM/AUGUSTPRO2024</a:t>
            </a:r>
            <a:endParaRPr lang="ru-RU" sz="1200" dirty="0">
              <a:solidFill>
                <a:srgbClr val="828282"/>
              </a:solidFill>
              <a:latin typeface="Proxima Nova Rg" panose="02000506030000020004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36604" y="3368559"/>
            <a:ext cx="34818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22</a:t>
            </a:r>
            <a:r>
              <a:rPr lang="ru-RU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-</a:t>
            </a:r>
            <a:r>
              <a:rPr lang="en-US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24</a:t>
            </a:r>
            <a:r>
              <a:rPr lang="ru-RU" sz="30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 АВГУСТА</a:t>
            </a:r>
          </a:p>
          <a:p>
            <a:pPr algn="ctr"/>
            <a:r>
              <a:rPr lang="en-US" sz="2500" dirty="0">
                <a:solidFill>
                  <a:srgbClr val="2162AE"/>
                </a:solidFill>
                <a:latin typeface="Proxima Nova Rg" panose="02000506030000020004" pitchFamily="2" charset="0"/>
              </a:rPr>
              <a:t>2024 </a:t>
            </a:r>
            <a:r>
              <a:rPr lang="ru-RU" sz="2500" dirty="0">
                <a:solidFill>
                  <a:srgbClr val="2162AE"/>
                </a:solidFill>
                <a:latin typeface="Proxima Nova Rg" panose="02000506030000020004" pitchFamily="2" charset="0"/>
              </a:rPr>
              <a:t>ГОДА </a:t>
            </a:r>
            <a:r>
              <a:rPr lang="ru-RU" sz="2500" dirty="0">
                <a:solidFill>
                  <a:srgbClr val="F38221"/>
                </a:solidFill>
                <a:latin typeface="Proxima Nova Rg" panose="02000506030000020004" pitchFamily="2" charset="0"/>
              </a:rPr>
              <a:t>|</a:t>
            </a:r>
            <a:r>
              <a:rPr lang="ru-RU" sz="2500" dirty="0">
                <a:solidFill>
                  <a:srgbClr val="FF0000"/>
                </a:solidFill>
                <a:latin typeface="Proxima Nova Rg" panose="02000506030000020004" pitchFamily="2" charset="0"/>
              </a:rPr>
              <a:t> </a:t>
            </a:r>
            <a:r>
              <a:rPr lang="ru-RU" sz="2500" dirty="0">
                <a:solidFill>
                  <a:srgbClr val="2162AE"/>
                </a:solidFill>
                <a:latin typeface="Proxima Nova Rg" panose="02000506030000020004" pitchFamily="2" charset="0"/>
              </a:rPr>
              <a:t>ТОМСК</a:t>
            </a:r>
            <a:endParaRPr lang="ru-RU" sz="2500" b="1" dirty="0">
              <a:solidFill>
                <a:srgbClr val="2162AE"/>
              </a:solidFill>
              <a:latin typeface="Proxima Nova Rg" panose="02000506030000020004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0065" y="1713100"/>
            <a:ext cx="641897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2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Региональная научно-практическая конференция </a:t>
            </a:r>
          </a:p>
          <a:p>
            <a:pPr algn="ctr"/>
            <a:r>
              <a:rPr lang="ru-RU" sz="2200" b="1" dirty="0">
                <a:solidFill>
                  <a:srgbClr val="2162AE"/>
                </a:solidFill>
                <a:latin typeface="Proxima Nova Rg" panose="02000506030000020004" pitchFamily="2" charset="0"/>
              </a:rPr>
              <a:t>«Школьная география: современный спектр образовательных возможностей»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2647" y="4991011"/>
            <a:ext cx="496831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latin typeface="Proxima Nova Rg" panose="02000506030000020004" pitchFamily="2" charset="0"/>
              </a:rPr>
              <a:t>Ковалева Алена Анатольевна,</a:t>
            </a:r>
          </a:p>
          <a:p>
            <a:r>
              <a:rPr lang="ru-RU" sz="2000" dirty="0">
                <a:latin typeface="Proxima Nova Rg" panose="02000506030000020004" pitchFamily="2" charset="0"/>
              </a:rPr>
              <a:t> учитель географии МАОУ гимназия №55 им. Е.Г. Вёрсткиной г. Томска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620838"/>
            <a:ext cx="3131797" cy="1081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7B065-4A3A-44EA-8BDC-B8DD15C40318}"/>
              </a:ext>
            </a:extLst>
          </p:cNvPr>
          <p:cNvSpPr txBox="1"/>
          <p:nvPr/>
        </p:nvSpPr>
        <p:spPr>
          <a:xfrm>
            <a:off x="219738" y="3312000"/>
            <a:ext cx="6268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ОСОБЕННОСТИ ПРЕПОДАВАНИЯ УЧЕБНОГО ПРЕДМЕТА «ГЕОГРАФИЯ»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 2024/2025 УЧЕБНОМ ГОДУ </a:t>
            </a:r>
          </a:p>
        </p:txBody>
      </p:sp>
    </p:spTree>
    <p:extLst>
      <p:ext uri="{BB962C8B-B14F-4D97-AF65-F5344CB8AC3E}">
        <p14:creationId xmlns:p14="http://schemas.microsoft.com/office/powerpoint/2010/main" val="315700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0D4F924-FDC1-8363-4ECD-CE31DA175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81138"/>
            <a:ext cx="9022906" cy="4451350"/>
          </a:xfrm>
        </p:spPr>
        <p:txBody>
          <a:bodyPr/>
          <a:lstStyle/>
          <a:p>
            <a:r>
              <a:rPr lang="ru-RU" dirty="0"/>
              <a:t>                            </a:t>
            </a:r>
          </a:p>
          <a:p>
            <a:r>
              <a:rPr lang="ru-RU" dirty="0">
                <a:solidFill>
                  <a:srgbClr val="2162AE"/>
                </a:solidFill>
              </a:rPr>
              <a:t>                        </a:t>
            </a:r>
            <a:r>
              <a:rPr lang="ru-RU" sz="4000" dirty="0">
                <a:solidFill>
                  <a:srgbClr val="2162AE"/>
                </a:solidFill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AB18CA-9014-770B-B67F-E5E53659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2908491"/>
            <a:ext cx="4706610" cy="30239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129FF7-2E29-46F0-AB18-7E75043D5091}"/>
              </a:ext>
            </a:extLst>
          </p:cNvPr>
          <p:cNvSpPr/>
          <p:nvPr/>
        </p:nvSpPr>
        <p:spPr>
          <a:xfrm>
            <a:off x="5635916" y="2835243"/>
            <a:ext cx="56946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Ковалева Алена Анатольевна,</a:t>
            </a:r>
          </a:p>
          <a:p>
            <a:r>
              <a:rPr lang="ru-RU" sz="2000" b="1" dirty="0">
                <a:latin typeface="+mj-lt"/>
              </a:rPr>
              <a:t> учитель географии </a:t>
            </a:r>
          </a:p>
          <a:p>
            <a:r>
              <a:rPr lang="ru-RU" sz="2000" b="1" dirty="0">
                <a:latin typeface="+mj-lt"/>
              </a:rPr>
              <a:t>МАОУ гимназия №55 им. Е.Г. Вёрсткиной г. Томска</a:t>
            </a:r>
          </a:p>
          <a:p>
            <a:r>
              <a:rPr lang="ru-RU" sz="2000" b="1" dirty="0">
                <a:latin typeface="+mj-lt"/>
              </a:rPr>
              <a:t>Телефон +7(952)880-45-25</a:t>
            </a:r>
          </a:p>
          <a:p>
            <a:r>
              <a:rPr lang="en-US" sz="2000" b="1" dirty="0">
                <a:latin typeface="+mj-lt"/>
              </a:rPr>
              <a:t>Email</a:t>
            </a:r>
            <a:r>
              <a:rPr lang="ru-RU" sz="2000" b="1" dirty="0">
                <a:latin typeface="+mj-lt"/>
              </a:rPr>
              <a:t>: </a:t>
            </a:r>
            <a:r>
              <a:rPr lang="en-US" sz="2000" b="1" dirty="0">
                <a:latin typeface="+mj-lt"/>
              </a:rPr>
              <a:t>alena1661@mail.ru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769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9498" y="1258957"/>
            <a:ext cx="5696501" cy="5340281"/>
          </a:xfrm>
        </p:spPr>
        <p:txBody>
          <a:bodyPr/>
          <a:lstStyle/>
          <a:p>
            <a:pPr algn="just"/>
            <a:r>
              <a:rPr lang="ru-RU" sz="1200" b="1" dirty="0"/>
              <a:t>– Федеральный закон от 29 февраля 2012 г. № 273-ФЗ «Об образовании в Российской Федерации»; </a:t>
            </a:r>
          </a:p>
          <a:p>
            <a:pPr algn="just"/>
            <a:r>
              <a:rPr lang="ru-RU" sz="1200" b="1" dirty="0"/>
              <a:t>– Федеральный закон от 19 февраля 2023 г. № 618-ФЗ «О внесении изменений в Федеральный закон «Об образовании в Российской Федерации»; </a:t>
            </a:r>
          </a:p>
          <a:p>
            <a:pPr algn="just"/>
            <a:r>
              <a:rPr lang="ru-RU" sz="1200" b="1" dirty="0"/>
              <a:t>– Постановление Правительства Российской Федерации от 30 апреля 2024 г. № 556 «Об утверждении перечня мероприятий по оценке качества образования  и Правил проведения мероприятий по оценке качества образования»; </a:t>
            </a:r>
          </a:p>
          <a:p>
            <a:pPr algn="just"/>
            <a:r>
              <a:rPr lang="ru-RU" sz="1200" b="1" dirty="0"/>
              <a:t>– Федеральный государственный образовательный стандарт основного общего образования (утв. приказом </a:t>
            </a:r>
            <a:r>
              <a:rPr lang="ru-RU" sz="1200" b="1" dirty="0" err="1"/>
              <a:t>Минпросвещения</a:t>
            </a:r>
            <a:r>
              <a:rPr lang="ru-RU" sz="1200" b="1" dirty="0"/>
              <a:t> России от 31 мая 2021 г.  № 287) (далее – ФГОС ООО); </a:t>
            </a:r>
          </a:p>
          <a:p>
            <a:pPr algn="just"/>
            <a:r>
              <a:rPr lang="ru-RU" sz="1200" b="1" dirty="0"/>
              <a:t>– Федеральный государственный образовательный стандарт среднего общего образования (утв. приказом Минобрнауки России от 17 мая 2012 г. № 413) (далее – ФГОС СОО); </a:t>
            </a:r>
          </a:p>
          <a:p>
            <a:pPr algn="just"/>
            <a:r>
              <a:rPr lang="ru-RU" sz="1200" b="1" dirty="0"/>
              <a:t>– приказ </a:t>
            </a:r>
            <a:r>
              <a:rPr lang="ru-RU" sz="1200" b="1" dirty="0" err="1"/>
              <a:t>Минпросвещения</a:t>
            </a:r>
            <a:r>
              <a:rPr lang="ru-RU" sz="1200" b="1" dirty="0"/>
              <a:t> России от 12 августа 2022 г. № 732 «О внесении изменений в федеральный государственный образовательный стандарт среднего общего образования, утверждённый приказом Министерства образования и науки Российской Федерации от 17 мая 2012 г. № 413»; </a:t>
            </a:r>
          </a:p>
          <a:p>
            <a:pPr algn="just"/>
            <a:r>
              <a:rPr lang="ru-RU" sz="1200" b="1" dirty="0"/>
              <a:t>– Федеральная образовательная программа основного общего образования (утв. приказом </a:t>
            </a:r>
            <a:r>
              <a:rPr lang="ru-RU" sz="1200" b="1" dirty="0" err="1"/>
              <a:t>Минпросвещения</a:t>
            </a:r>
            <a:r>
              <a:rPr lang="ru-RU" sz="1200" b="1" dirty="0"/>
              <a:t> России от 18 мая 2023 г. № 370) (далее – ФОП ООО);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264998" y="1258956"/>
            <a:ext cx="5696501" cy="5599043"/>
          </a:xfrm>
        </p:spPr>
        <p:txBody>
          <a:bodyPr/>
          <a:lstStyle/>
          <a:p>
            <a:pPr algn="just"/>
            <a:r>
              <a:rPr lang="ru-RU" sz="1200" b="1" dirty="0"/>
              <a:t>– Федеральная образовательная программа среднего общего образования (утв. приказом </a:t>
            </a:r>
            <a:r>
              <a:rPr lang="ru-RU" sz="1200" b="1" dirty="0" err="1"/>
              <a:t>Минпросвещения</a:t>
            </a:r>
            <a:r>
              <a:rPr lang="ru-RU" sz="1200" b="1" dirty="0"/>
              <a:t> России от 18 мая 2023 г. № 371) (далее – ФОП СОО); </a:t>
            </a:r>
          </a:p>
          <a:p>
            <a:pPr algn="just"/>
            <a:r>
              <a:rPr lang="ru-RU" sz="1200" b="1" dirty="0"/>
              <a:t>– приказ </a:t>
            </a:r>
            <a:r>
              <a:rPr lang="ru-RU" sz="1200" b="1" dirty="0" err="1"/>
              <a:t>Минпросвещения</a:t>
            </a:r>
            <a:r>
              <a:rPr lang="ru-RU" sz="1200" b="1" dirty="0"/>
              <a:t> России от 02 августа 2022 г. № 653 «Об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образования»; </a:t>
            </a:r>
          </a:p>
          <a:p>
            <a:pPr algn="just"/>
            <a:r>
              <a:rPr lang="ru-RU" sz="1200" b="1" dirty="0"/>
              <a:t>– приказ </a:t>
            </a:r>
            <a:r>
              <a:rPr lang="ru-RU" sz="1200" b="1" dirty="0" err="1"/>
              <a:t>Минпросвещения</a:t>
            </a:r>
            <a:r>
              <a:rPr lang="ru-RU" sz="1200" b="1" dirty="0"/>
              <a:t> России от 19 марта 2024 г. № 171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образования»;</a:t>
            </a:r>
          </a:p>
          <a:p>
            <a:endParaRPr lang="ru-RU" sz="1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258762"/>
            <a:ext cx="8429995" cy="66675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109EB4"/>
                </a:solidFill>
              </a:rPr>
              <a:t>Нормативно-правовые документы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533074-AB7F-D402-D5C5-061A6AF2970F}"/>
              </a:ext>
            </a:extLst>
          </p:cNvPr>
          <p:cNvSpPr/>
          <p:nvPr/>
        </p:nvSpPr>
        <p:spPr>
          <a:xfrm>
            <a:off x="6362041" y="4389120"/>
            <a:ext cx="5599458" cy="14904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Документы размещены на информационном портале «Единое содержание общего образования» в разделе «Нормативные документы»: </a:t>
            </a:r>
          </a:p>
          <a:p>
            <a:pPr algn="ctr"/>
            <a:r>
              <a:rPr lang="ru-RU" sz="1800" dirty="0">
                <a:hlinkClick r:id="rId2"/>
              </a:rPr>
              <a:t>https://edsoo.ru/normativnye-dokumenty/</a:t>
            </a:r>
            <a:endParaRPr lang="ru-RU" sz="1800" dirty="0"/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37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8784" y="1314513"/>
            <a:ext cx="11476382" cy="4993522"/>
          </a:xfrm>
        </p:spPr>
        <p:txBody>
          <a:bodyPr/>
          <a:lstStyle/>
          <a:p>
            <a:pPr algn="just"/>
            <a:r>
              <a:rPr lang="ru-RU" sz="1400" b="1" dirty="0"/>
              <a:t>– </a:t>
            </a:r>
            <a:r>
              <a:rPr lang="ru-RU" sz="1600" b="1" dirty="0"/>
              <a:t>воспитание ценности патриотизма, любви к малой родине, взаимопонимания с другими народами на основе формирования целостного географического образа России и других ценностных ориентаций личности; </a:t>
            </a:r>
          </a:p>
          <a:p>
            <a:pPr algn="just"/>
            <a:r>
              <a:rPr lang="ru-RU" sz="1600" b="1" dirty="0"/>
              <a:t>– развитие познавательных интересов, интеллектуальных и творческих способностей в процессе наблюдений за состоянием окружающей среды, решения географических задач, проблем повседневной жизни с использованием географических знаний, самостоятельного приобретения новых знаний; </a:t>
            </a:r>
          </a:p>
          <a:p>
            <a:pPr algn="just"/>
            <a:r>
              <a:rPr lang="ru-RU" sz="1600" b="1" dirty="0"/>
              <a:t>– воспитание экологической культуры, соответствующей современному уровню </a:t>
            </a:r>
            <a:r>
              <a:rPr lang="ru-RU" sz="1600" b="1" dirty="0" err="1"/>
              <a:t>геоэкологического</a:t>
            </a:r>
            <a:r>
              <a:rPr lang="ru-RU" sz="1600" b="1" dirty="0"/>
              <a:t> мышления на основе освоения знаний о взаимосвязях в природных комплексах, об основных географических особенностях природы, населения и хозяйства России и мира, своей местности, о способах сохранения окружающей среды  и рационального использования природных ресурсов, формирование способности поиска и применения различных источников географической информации, в том числе ресурсов информационно-телекоммуникационной сети «Интернет», для описания, характеристики, объяснения и оценки разнообразных географических явлений и процессов, жизненных ситуаций;</a:t>
            </a:r>
          </a:p>
          <a:p>
            <a:pPr algn="just"/>
            <a:r>
              <a:rPr lang="ru-RU" sz="1600" b="1" dirty="0"/>
              <a:t>– формирование географических знаний и умений, необходимых для продолжения образования по направлениям подготовки (специальностям), требующим наличия серьёзной базы географических знаний.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258762"/>
            <a:ext cx="8429995" cy="66675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109EB4"/>
                </a:solidFill>
              </a:rPr>
              <a:t>Цели учебного предмета «География»</a:t>
            </a:r>
          </a:p>
        </p:txBody>
      </p:sp>
    </p:spTree>
    <p:extLst>
      <p:ext uri="{BB962C8B-B14F-4D97-AF65-F5344CB8AC3E}">
        <p14:creationId xmlns:p14="http://schemas.microsoft.com/office/powerpoint/2010/main" val="5636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13768" y="1417764"/>
            <a:ext cx="6818659" cy="4916774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b="1" dirty="0"/>
              <a:t>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b="1" dirty="0"/>
              <a:t>Указ Президента Российской Федерации от 8 мая 2024 г. № 314 «Об утверждении Основ государственной политики Российской Федерации в области исторического просвещения»</a:t>
            </a:r>
          </a:p>
          <a:p>
            <a:endParaRPr lang="ru-RU" sz="1200" b="1" dirty="0"/>
          </a:p>
          <a:p>
            <a:r>
              <a:rPr lang="ru-RU" sz="3200" b="1" dirty="0">
                <a:solidFill>
                  <a:srgbClr val="2162AE"/>
                </a:solidFill>
              </a:rPr>
              <a:t>              </a:t>
            </a:r>
          </a:p>
          <a:p>
            <a:endParaRPr lang="ru-RU" sz="3200" b="1" dirty="0">
              <a:solidFill>
                <a:srgbClr val="2162AE"/>
              </a:solidFill>
            </a:endParaRPr>
          </a:p>
          <a:p>
            <a:r>
              <a:rPr lang="ru-RU" sz="3200" b="1" dirty="0">
                <a:solidFill>
                  <a:srgbClr val="2162AE"/>
                </a:solidFill>
              </a:rPr>
              <a:t>    </a:t>
            </a:r>
            <a:endParaRPr lang="ru-RU" sz="32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7211209" y="1697392"/>
            <a:ext cx="4867023" cy="4113905"/>
          </a:xfrm>
        </p:spPr>
        <p:txBody>
          <a:bodyPr/>
          <a:lstStyle/>
          <a:p>
            <a:pPr algn="ctr"/>
            <a:r>
              <a:rPr lang="ru-RU" sz="5400" b="1" i="1" dirty="0">
                <a:solidFill>
                  <a:srgbClr val="2162AE"/>
                </a:solidFill>
              </a:rPr>
              <a:t>патриотизм</a:t>
            </a:r>
            <a:endParaRPr lang="ru-RU" sz="5400" i="1" dirty="0"/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гражданственность</a:t>
            </a:r>
          </a:p>
          <a:p>
            <a:pPr algn="ctr"/>
            <a:r>
              <a:rPr lang="ru-RU" sz="2800" b="1" i="1" dirty="0"/>
              <a:t> единство народов Росси</a:t>
            </a:r>
            <a:endParaRPr lang="ru-RU" b="1" i="1" dirty="0">
              <a:solidFill>
                <a:srgbClr val="CC3399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b="1" i="1" dirty="0">
                <a:solidFill>
                  <a:srgbClr val="CC3399"/>
                </a:solidFill>
                <a:latin typeface="Palatino Linotype" panose="02040502050505030304" pitchFamily="18" charset="0"/>
              </a:rPr>
              <a:t>высокие нравственные идеалы</a:t>
            </a:r>
          </a:p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служение Отечеству</a:t>
            </a:r>
            <a:endParaRPr lang="ru-RU" sz="2000" i="1" dirty="0"/>
          </a:p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гуманизм</a:t>
            </a:r>
            <a:endParaRPr lang="ru-RU" sz="3200" i="1" dirty="0">
              <a:solidFill>
                <a:srgbClr val="7030A0"/>
              </a:solidFill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345635" y="258762"/>
            <a:ext cx="9732597" cy="6667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09EB4"/>
                </a:solidFill>
              </a:rPr>
              <a:t>Реализация воспитательного потенциала в преподавании  учебного предмета «География» в 2024/2025 учебном году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0BBBF-07C7-0A1B-3B6B-FB4B2354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70" y="3429000"/>
            <a:ext cx="4334409" cy="28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30401" y="1219200"/>
            <a:ext cx="6464175" cy="4783248"/>
          </a:xfrm>
        </p:spPr>
        <p:txBody>
          <a:bodyPr/>
          <a:lstStyle/>
          <a:p>
            <a:r>
              <a:rPr lang="ru-RU" sz="2400" b="1" dirty="0">
                <a:solidFill>
                  <a:srgbClr val="109EB4"/>
                </a:solidFill>
              </a:rPr>
              <a:t>Список «Наши герои» </a:t>
            </a:r>
          </a:p>
          <a:p>
            <a:r>
              <a:rPr lang="ru-RU" sz="1200" dirty="0">
                <a:hlinkClick r:id="rId2"/>
              </a:rPr>
              <a:t>https://edsoo.ru/wp-content/uploads/2024/06/nashi-geroi.-metodicheskie-materialy.pdf</a:t>
            </a:r>
            <a:endParaRPr lang="ru-RU" sz="1200" dirty="0"/>
          </a:p>
          <a:p>
            <a:r>
              <a:rPr lang="ru-RU" sz="3200" b="1" dirty="0">
                <a:solidFill>
                  <a:srgbClr val="2162AE"/>
                </a:solidFill>
              </a:rPr>
              <a:t>   </a:t>
            </a:r>
          </a:p>
          <a:p>
            <a:endParaRPr lang="ru-RU" sz="3200" b="1" dirty="0">
              <a:solidFill>
                <a:srgbClr val="2162AE"/>
              </a:solidFill>
            </a:endParaRPr>
          </a:p>
          <a:p>
            <a:r>
              <a:rPr lang="ru-RU" sz="3200" b="1" dirty="0">
                <a:solidFill>
                  <a:srgbClr val="2162AE"/>
                </a:solidFill>
              </a:rPr>
              <a:t> </a:t>
            </a:r>
          </a:p>
          <a:p>
            <a:r>
              <a:rPr lang="ru-RU" sz="3200" b="1" dirty="0">
                <a:solidFill>
                  <a:srgbClr val="2162AE"/>
                </a:solidFill>
              </a:rPr>
              <a:t>    </a:t>
            </a:r>
            <a:endParaRPr lang="ru-RU" sz="32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894576" y="1326331"/>
            <a:ext cx="4867023" cy="4113905"/>
          </a:xfrm>
        </p:spPr>
        <p:txBody>
          <a:bodyPr/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258762"/>
            <a:ext cx="8429995" cy="66675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109EB4"/>
                </a:solidFill>
              </a:rPr>
              <a:t>Реализация воспитательного потенциала в преподавании  учебного предмета «География» в 2024/2025 учебном году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C08B30-2596-7D4D-1A93-FC1945342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401" y="2217980"/>
            <a:ext cx="5194216" cy="20177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068290-9CEB-E263-1758-14CE6959D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461" y="4080640"/>
            <a:ext cx="4915156" cy="22370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CEEDAE-D6F8-BFAF-48B9-7D0760C37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624" y="1681624"/>
            <a:ext cx="4390754" cy="21288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26F9F6-B17A-C4E6-6700-264BE9B86C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2280" y="1284986"/>
            <a:ext cx="4335145" cy="3308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18D9A1-EFCD-D779-B5D3-48F8B9B181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3862" y="3964218"/>
            <a:ext cx="4148449" cy="23656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9F4E17-15C5-4F37-BB99-A8BCDCFE24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41" y="1954734"/>
            <a:ext cx="4983194" cy="2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3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658678" y="1272209"/>
            <a:ext cx="6330029" cy="4996069"/>
          </a:xfrm>
        </p:spPr>
        <p:txBody>
          <a:bodyPr/>
          <a:lstStyle/>
          <a:p>
            <a:pPr algn="just"/>
            <a:r>
              <a:rPr lang="ru-RU" sz="1400" b="1" dirty="0">
                <a:solidFill>
                  <a:srgbClr val="F38221"/>
                </a:solidFill>
              </a:rPr>
              <a:t>   …</a:t>
            </a:r>
            <a:r>
              <a:rPr lang="ru-RU" sz="1600" dirty="0"/>
              <a:t>важно использовать педагогические технологии, основанные на </a:t>
            </a:r>
            <a:r>
              <a:rPr lang="ru-RU" sz="1600" u="sng" dirty="0"/>
              <a:t>проектно-исследовательской, самостоятельной деятельности….. </a:t>
            </a:r>
          </a:p>
          <a:p>
            <a:pPr algn="just"/>
            <a:r>
              <a:rPr lang="ru-RU" sz="1600" dirty="0"/>
              <a:t>   Следует как можно больше включать в уроки географии такие формы познавательной деятельности, которые дают обучающимся возможность </a:t>
            </a:r>
            <a:r>
              <a:rPr lang="ru-RU" sz="1600" u="sng" dirty="0"/>
              <a:t>выразить своё мнение….. </a:t>
            </a:r>
          </a:p>
          <a:p>
            <a:pPr algn="just"/>
            <a:r>
              <a:rPr lang="ru-RU" sz="1600" dirty="0"/>
              <a:t>   Целесообразно использовать в образовательном процессе задания по формированию </a:t>
            </a:r>
            <a:r>
              <a:rPr lang="ru-RU" sz="1600" u="sng" dirty="0"/>
              <a:t>функциональной грамотности…</a:t>
            </a:r>
          </a:p>
          <a:p>
            <a:pPr algn="just"/>
            <a:r>
              <a:rPr lang="ru-RU" sz="1600" dirty="0"/>
              <a:t>   Учитель при организации образовательного процесса должен обращать внимание на овладение обучающимися </a:t>
            </a:r>
            <a:r>
              <a:rPr lang="ru-RU" sz="1600" u="sng" dirty="0"/>
              <a:t>читательской грамотностью </a:t>
            </a:r>
            <a:r>
              <a:rPr lang="ru-RU" sz="1600" dirty="0"/>
              <a:t>как средством познания мира…. </a:t>
            </a:r>
          </a:p>
          <a:p>
            <a:pPr algn="just"/>
            <a:r>
              <a:rPr lang="ru-RU" sz="1600" dirty="0"/>
              <a:t>   При преподавании курса «География России», при изучении вопросов </a:t>
            </a:r>
            <a:r>
              <a:rPr lang="ru-RU" sz="1600" u="sng" dirty="0"/>
              <a:t>краеведения</a:t>
            </a:r>
            <a:r>
              <a:rPr lang="ru-RU" sz="1600" dirty="0"/>
              <a:t> учителю важно использовать актуальную информацию, примеры из современной жизни страны и своего региона.  Реализация краеведческого подхода осуществляется через изучение особенностей природы, населения, хозяйства своего края в отдельных темах курсов 5–9 классов, что предусмотрено ФРП ООО.</a:t>
            </a:r>
          </a:p>
          <a:p>
            <a:endParaRPr lang="ru-RU" sz="1400" dirty="0">
              <a:solidFill>
                <a:srgbClr val="CC3399"/>
              </a:solidFill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258762"/>
            <a:ext cx="9143266" cy="6667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09EB4"/>
                </a:solidFill>
              </a:rPr>
              <a:t>Особенности преподавания учебного предмета «География» в 2024/2025 учебном году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D59671A-2A16-6C11-FD72-8F0B7F128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5619"/>
              </p:ext>
            </p:extLst>
          </p:nvPr>
        </p:nvGraphicFramePr>
        <p:xfrm>
          <a:off x="203293" y="1673860"/>
          <a:ext cx="481928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68">
                  <a:extLst>
                    <a:ext uri="{9D8B030D-6E8A-4147-A177-3AD203B41FA5}">
                      <a16:colId xmlns:a16="http://schemas.microsoft.com/office/drawing/2014/main" val="3555291567"/>
                    </a:ext>
                  </a:extLst>
                </a:gridCol>
                <a:gridCol w="1972258">
                  <a:extLst>
                    <a:ext uri="{9D8B030D-6E8A-4147-A177-3AD203B41FA5}">
                      <a16:colId xmlns:a16="http://schemas.microsoft.com/office/drawing/2014/main" val="1559081942"/>
                    </a:ext>
                  </a:extLst>
                </a:gridCol>
                <a:gridCol w="2160954">
                  <a:extLst>
                    <a:ext uri="{9D8B030D-6E8A-4147-A177-3AD203B41FA5}">
                      <a16:colId xmlns:a16="http://schemas.microsoft.com/office/drawing/2014/main" val="1637072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часов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Количество часов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074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5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7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899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04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69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54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BA6663D-64ED-60A6-D35D-3D242F905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9474570" cy="666750"/>
          </a:xfrm>
        </p:spPr>
        <p:txBody>
          <a:bodyPr/>
          <a:lstStyle/>
          <a:p>
            <a:r>
              <a:rPr lang="ru-RU" sz="2400" b="1" dirty="0">
                <a:solidFill>
                  <a:srgbClr val="109EB4"/>
                </a:solidFill>
              </a:rPr>
              <a:t>Изменения в ФОП СОО и их учёт в практике преподавания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402D6E3-F786-BC6E-250F-12F3BE62D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635895"/>
              </p:ext>
            </p:extLst>
          </p:nvPr>
        </p:nvGraphicFramePr>
        <p:xfrm>
          <a:off x="225287" y="1205257"/>
          <a:ext cx="11728173" cy="511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59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98F17B9-0C01-95FB-1695-71FA05A5A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ru-RU" sz="1400" dirty="0"/>
              <a:t>    </a:t>
            </a:r>
            <a:r>
              <a:rPr lang="ru-RU" sz="1800" dirty="0"/>
              <a:t>Согласно постановлению Правительства Российской Федерации от 30.04.2024 № 556 «Об оптимизации перечня мероприятий по оценке качества образования и Правил проведения мероприятий по оценке качества образования»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/>
              <a:t>ВПР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/>
              <a:t>КОНТРОЛЬНЫЕ РАБОТЫ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/>
              <a:t>ПРАКТИЧЕСКИЙ РАБОТЫ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F6D038-B904-1289-D0E3-7E5333D615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109EB4"/>
                </a:solidFill>
              </a:rPr>
              <a:t>Оценивание образовательных результатов </a:t>
            </a:r>
          </a:p>
        </p:txBody>
      </p:sp>
      <p:pic>
        <p:nvPicPr>
          <p:cNvPr id="1026" name="Picture 2" descr="IN-FORMATIO - Система оценивания в школе">
            <a:extLst>
              <a:ext uri="{FF2B5EF4-FFF2-40B4-BE49-F238E27FC236}">
                <a16:creationId xmlns:a16="http://schemas.microsoft.com/office/drawing/2014/main" id="{81B38444-1022-0638-E4B7-24792516C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55" y="2280444"/>
            <a:ext cx="5038725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3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EF13B59-9157-CC39-286E-0020BF684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274" y="1308860"/>
            <a:ext cx="5514405" cy="4451350"/>
          </a:xfrm>
        </p:spPr>
        <p:txBody>
          <a:bodyPr/>
          <a:lstStyle/>
          <a:p>
            <a:r>
              <a:rPr lang="ru-RU" sz="1600" dirty="0">
                <a:solidFill>
                  <a:srgbClr val="109EB4"/>
                </a:solidFill>
              </a:rPr>
              <a:t>Методические пособия и рекомендации </a:t>
            </a:r>
          </a:p>
          <a:p>
            <a:r>
              <a:rPr lang="ru-RU" sz="1400" dirty="0"/>
              <a:t>– Методические рекомендации. Система оценки достижений планируемых результатов освоения учебного предмета «География». 5–9 классы. – ФГБНУ «ИСРО», 2023. – URL: </a:t>
            </a:r>
            <a:r>
              <a:rPr lang="ru-RU" sz="1400" dirty="0">
                <a:hlinkClick r:id="rId2"/>
              </a:rPr>
              <a:t>https://edsoo.ru/mr-geografiya/</a:t>
            </a:r>
            <a:endParaRPr lang="ru-RU" sz="1400" dirty="0"/>
          </a:p>
          <a:p>
            <a:r>
              <a:rPr lang="ru-RU" sz="1400" dirty="0"/>
              <a:t>– Методическое пособие. Достижение метапредметных результатов в рамках изучения предметов социально-гуманитарного блока. 5–9 классы. – ФГБНУ «ИСРО», 2023. – URL:  </a:t>
            </a:r>
            <a:r>
              <a:rPr lang="ru-RU" sz="1400" dirty="0">
                <a:hlinkClick r:id="rId2"/>
              </a:rPr>
              <a:t>https://edsoo.ru/mr-geografiya/</a:t>
            </a:r>
            <a:endParaRPr lang="ru-RU" sz="1400" dirty="0"/>
          </a:p>
          <a:p>
            <a:r>
              <a:rPr lang="ru-RU" sz="1400" dirty="0"/>
              <a:t>– Методическое пособие. География. 5 класс. – ФГБНУ «ИСРО РАО», 2022. – URL: </a:t>
            </a:r>
            <a:r>
              <a:rPr lang="ru-RU" sz="1400" dirty="0">
                <a:hlinkClick r:id="rId3"/>
              </a:rPr>
              <a:t>https://edsoo.ru/2023/08/31/metodicheskoe-posobie-geografiya-5-klass-2022-g/</a:t>
            </a:r>
            <a:endParaRPr lang="ru-RU" sz="1400" dirty="0"/>
          </a:p>
          <a:p>
            <a:r>
              <a:rPr lang="ru-RU" sz="1400" dirty="0"/>
              <a:t>– Методическое пособие. Преподавание социально-гуманитарных дисциплин в школе: ресурсы диалога. 5–9 классы. – ФГБНУ «ИСРО РАО», 2021.  – URL: </a:t>
            </a:r>
            <a:r>
              <a:rPr lang="ru-RU" sz="1400" dirty="0">
                <a:hlinkClick r:id="rId2"/>
              </a:rPr>
              <a:t>https://edsoo.ru/mr-geografiya/</a:t>
            </a:r>
            <a:endParaRPr lang="ru-RU" sz="1400" dirty="0"/>
          </a:p>
          <a:p>
            <a:r>
              <a:rPr lang="ru-RU" sz="1400" dirty="0"/>
              <a:t>– Методические рекомендации по формированию функциональной грамотности обучающихся. 5–9 классы. – ФГБНУ «ИСРО РАО», 2022. – URL:  </a:t>
            </a:r>
            <a:r>
              <a:rPr lang="ru-RU" sz="1400" dirty="0">
                <a:hlinkClick r:id="rId2"/>
              </a:rPr>
              <a:t>https://edsoo.ru/mr-geografiya/</a:t>
            </a:r>
            <a:endParaRPr lang="ru-RU" sz="1400" dirty="0"/>
          </a:p>
          <a:p>
            <a:r>
              <a:rPr lang="ru-RU" sz="1400" dirty="0"/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0AEDAA-BBCD-6D49-3B43-2B1323EF27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8679" y="1114460"/>
            <a:ext cx="6336038" cy="4840149"/>
          </a:xfrm>
        </p:spPr>
        <p:txBody>
          <a:bodyPr/>
          <a:lstStyle/>
          <a:p>
            <a:r>
              <a:rPr lang="ru-RU" sz="1400" dirty="0">
                <a:solidFill>
                  <a:srgbClr val="109EB4"/>
                </a:solidFill>
              </a:rPr>
              <a:t>Методические вебинары </a:t>
            </a:r>
          </a:p>
          <a:p>
            <a:r>
              <a:rPr lang="ru-RU" sz="1400" dirty="0"/>
              <a:t>– Тематическое и итоговое оценивание по географии (5–9 </a:t>
            </a:r>
            <a:r>
              <a:rPr lang="ru-RU" sz="1400" dirty="0" err="1"/>
              <a:t>кл</a:t>
            </a:r>
            <a:r>
              <a:rPr lang="ru-RU" sz="1400" dirty="0"/>
              <a:t>.): формы, методы и инструментарий. – URL: </a:t>
            </a:r>
            <a:r>
              <a:rPr lang="ru-RU" sz="1400" dirty="0">
                <a:hlinkClick r:id="rId4"/>
              </a:rPr>
              <a:t>https://vk.com/video-215962627_456239433</a:t>
            </a:r>
            <a:endParaRPr lang="ru-RU" sz="1400" dirty="0"/>
          </a:p>
          <a:p>
            <a:r>
              <a:rPr lang="ru-RU" sz="1400" dirty="0"/>
              <a:t>– Планируемые предметные результаты освоения ФОП ООО как объект внутришкольного оценивания. География. – URL: </a:t>
            </a:r>
            <a:r>
              <a:rPr lang="ru-RU" sz="1400" dirty="0">
                <a:hlinkClick r:id="rId5"/>
              </a:rPr>
              <a:t>https://vk.com/video-215962627_456239367</a:t>
            </a:r>
            <a:endParaRPr lang="ru-RU" sz="1400" dirty="0"/>
          </a:p>
          <a:p>
            <a:r>
              <a:rPr lang="ru-RU" sz="1400" dirty="0"/>
              <a:t>– Реализация требований ФГОС СОО в образовательном процессе по теме «Топливно-энергетический комплекс мира». – URL: </a:t>
            </a:r>
            <a:r>
              <a:rPr lang="ru-RU" sz="1400" dirty="0">
                <a:hlinkClick r:id="rId6"/>
              </a:rPr>
              <a:t>https://vk.com/video-215962627_456239308</a:t>
            </a:r>
            <a:endParaRPr lang="ru-RU" sz="1400" dirty="0"/>
          </a:p>
          <a:p>
            <a:r>
              <a:rPr lang="ru-RU" sz="1400" dirty="0"/>
              <a:t>– Диагностика достижений требований ФГОС ООО и ее роль в развитии мотивации к обучению географии и умения осуществлять самооценку. – URL: </a:t>
            </a:r>
            <a:r>
              <a:rPr lang="ru-RU" sz="1400" dirty="0">
                <a:hlinkClick r:id="rId7"/>
              </a:rPr>
              <a:t>https://vk.com/video-215962627_456239218</a:t>
            </a:r>
            <a:endParaRPr lang="ru-RU" sz="1400" dirty="0"/>
          </a:p>
          <a:p>
            <a:r>
              <a:rPr lang="ru-RU" sz="1400" dirty="0">
                <a:solidFill>
                  <a:srgbClr val="109EB4"/>
                </a:solidFill>
              </a:rPr>
              <a:t>Методические интерактивные кейсы </a:t>
            </a:r>
          </a:p>
          <a:p>
            <a:r>
              <a:rPr lang="ru-RU" sz="1400" dirty="0"/>
              <a:t>– Взаимосвязь тем «Атмосфера и климаты Земли» и «Взаимодействие природы и общества» 7 класс. – URL: </a:t>
            </a:r>
            <a:r>
              <a:rPr lang="ru-RU" sz="1400" dirty="0">
                <a:hlinkClick r:id="rId8"/>
              </a:rPr>
              <a:t>https://static.edsoo.ru/projects/case/2024/ooo/geo/1/index.html</a:t>
            </a:r>
            <a:endParaRPr lang="ru-RU" sz="1400" dirty="0"/>
          </a:p>
          <a:p>
            <a:r>
              <a:rPr lang="ru-RU" sz="1400" dirty="0"/>
              <a:t>– «Литосфера и рельеф Земли». 7 класс. – URL: </a:t>
            </a:r>
            <a:r>
              <a:rPr lang="ru-RU" sz="1400" dirty="0">
                <a:hlinkClick r:id="rId9"/>
              </a:rPr>
              <a:t>https://static.edsoo.ru/projects/case/2024/ooo/geo/2/index.html</a:t>
            </a:r>
            <a:endParaRPr lang="ru-RU" sz="1400" dirty="0"/>
          </a:p>
          <a:p>
            <a:r>
              <a:rPr lang="ru-RU" sz="1400" dirty="0"/>
              <a:t>– Взаимодействие человека и природы. 10 класс. – URL: </a:t>
            </a:r>
            <a:r>
              <a:rPr lang="ru-RU" sz="1400" dirty="0">
                <a:hlinkClick r:id="rId10"/>
              </a:rPr>
              <a:t>https://static.edsoo.ru/projects/case/2024/soo/geo/1/index.html</a:t>
            </a:r>
            <a:endParaRPr lang="ru-RU" sz="1400" dirty="0"/>
          </a:p>
          <a:p>
            <a:r>
              <a:rPr lang="ru-RU" sz="1400" dirty="0"/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03A4A1-424B-55FB-22FA-ACA4178D66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7429" y="348254"/>
            <a:ext cx="8666187" cy="66675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109EB4"/>
                </a:solidFill>
              </a:rPr>
              <a:t>Ресурсы для методической поддержки учителей географии </a:t>
            </a:r>
          </a:p>
        </p:txBody>
      </p:sp>
    </p:spTree>
    <p:extLst>
      <p:ext uri="{BB962C8B-B14F-4D97-AF65-F5344CB8AC3E}">
        <p14:creationId xmlns:p14="http://schemas.microsoft.com/office/powerpoint/2010/main" val="2753383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58180</TotalTime>
  <Words>1491</Words>
  <Application>Microsoft Office PowerPoint</Application>
  <PresentationFormat>Широкоэкранный</PresentationFormat>
  <Paragraphs>147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Proxima Nova Rg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выаывавыа выаывавы</cp:lastModifiedBy>
  <cp:revision>738</cp:revision>
  <cp:lastPrinted>2021-07-16T05:59:00Z</cp:lastPrinted>
  <dcterms:created xsi:type="dcterms:W3CDTF">2019-08-15T10:09:47Z</dcterms:created>
  <dcterms:modified xsi:type="dcterms:W3CDTF">2024-08-26T08:44:59Z</dcterms:modified>
</cp:coreProperties>
</file>