
<file path=[Content_Types].xml><?xml version="1.0" encoding="utf-8"?>
<Types xmlns="http://schemas.openxmlformats.org/package/2006/content-types">
  <Default Extension="bin" ContentType="application/vnd.openxmlformats-officedocument.oleObject"/>
  <Default Extension="xml" ContentType="application/xml"/>
  <Default Extension="wmf" ContentType="image/x-wmf"/>
  <Default Extension="rels" ContentType="application/vnd.openxmlformats-package.relationships+xml"/>
  <Default Extension="png" ContentType="image/png"/>
  <Default Extension="jpg" ContentType="image/jpeg"/>
  <Default Extension="jpeg" ContentType="image/jpeg"/>
  <Override PartName="/ppt/slides/slide17.xml" ContentType="application/vnd.openxmlformats-officedocument.presentationml.slide+xml"/>
  <Override PartName="/ppt/tableStyles.xml" ContentType="application/vnd.openxmlformats-officedocument.presentationml.tableStyles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15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s/slide3.xml" ContentType="application/vnd.openxmlformats-officedocument.presentationml.slide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diagrams/quickStyle1.xml" ContentType="application/vnd.openxmlformats-officedocument.drawingml.diagramQuickStyle+xml"/>
  <Override PartName="/ppt/notesSlides/notesSlide6.xml" ContentType="application/vnd.openxmlformats-officedocument.presentationml.notesSlide+xml"/>
  <Override PartName="/ppt/slides/slide12.xml" ContentType="application/vnd.openxmlformats-officedocument.presentationml.slide+xml"/>
  <Override PartName="/ppt/diagrams/layout1.xml" ContentType="application/vnd.openxmlformats-officedocument.drawingml.diagramLayout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presProps.xml" ContentType="application/vnd.openxmlformats-officedocument.presentationml.presProps+xml"/>
  <Override PartName="/ppt/notesSlides/notesSlide2.xml" ContentType="application/vnd.openxmlformats-officedocument.presentationml.notesSlide+xml"/>
  <Override PartName="/ppt/slideLayouts/slideLayout6.xml" ContentType="application/vnd.openxmlformats-officedocument.presentationml.slideLayout+xml"/>
  <Override PartName="/ppt/diagrams/drawing1.xml" ContentType="application/vnd.openxmlformats-officedocument.drawingml.diagramDrawing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64" r:id="rId6"/>
    <p:sldId id="273" r:id="rId7"/>
    <p:sldId id="274" r:id="rId8"/>
    <p:sldId id="276" r:id="rId9"/>
    <p:sldId id="277" r:id="rId10"/>
    <p:sldId id="275" r:id="rId11"/>
    <p:sldId id="262" r:id="rId12"/>
    <p:sldId id="279" r:id="rId13"/>
    <p:sldId id="278" r:id="rId14"/>
  </p:sldIdLst>
  <p:sldSz cx="18288000" cy="10287000" type="custom"/>
  <p:notesSz cx="18288000" cy="10287000"/>
  <p:defaultTextStyle>
    <a:defPPr>
      <a:defRPr lang="en-US"/>
    </a:defPPr>
    <a:lvl1pPr marL="0" algn="l" defTabSz="914378">
      <a:defRPr sz="18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>
      <a:defRPr sz="18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>
      <a:defRPr sz="1800">
        <a:solidFill>
          <a:schemeClr val="tx1"/>
        </a:solidFill>
        <a:latin typeface="+mn-lt"/>
        <a:ea typeface="+mn-ea"/>
        <a:cs typeface="+mn-cs"/>
      </a:defRPr>
    </a:lvl3pPr>
    <a:lvl4pPr marL="1371568" algn="l" defTabSz="914378">
      <a:defRPr sz="1800">
        <a:solidFill>
          <a:schemeClr val="tx1"/>
        </a:solidFill>
        <a:latin typeface="+mn-lt"/>
        <a:ea typeface="+mn-ea"/>
        <a:cs typeface="+mn-cs"/>
      </a:defRPr>
    </a:lvl4pPr>
    <a:lvl5pPr marL="1828757" algn="l" defTabSz="914378">
      <a:defRPr sz="1800">
        <a:solidFill>
          <a:schemeClr val="tx1"/>
        </a:solidFill>
        <a:latin typeface="+mn-lt"/>
        <a:ea typeface="+mn-ea"/>
        <a:cs typeface="+mn-cs"/>
      </a:defRPr>
    </a:lvl5pPr>
    <a:lvl6pPr marL="2285946" algn="l" defTabSz="914378">
      <a:defRPr sz="1800">
        <a:solidFill>
          <a:schemeClr val="tx1"/>
        </a:solidFill>
        <a:latin typeface="+mn-lt"/>
        <a:ea typeface="+mn-ea"/>
        <a:cs typeface="+mn-cs"/>
      </a:defRPr>
    </a:lvl6pPr>
    <a:lvl7pPr marL="2743135" algn="l" defTabSz="914378">
      <a:defRPr sz="1800">
        <a:solidFill>
          <a:schemeClr val="tx1"/>
        </a:solidFill>
        <a:latin typeface="+mn-lt"/>
        <a:ea typeface="+mn-ea"/>
        <a:cs typeface="+mn-cs"/>
      </a:defRPr>
    </a:lvl7pPr>
    <a:lvl8pPr marL="3200323" algn="l" defTabSz="914378">
      <a:defRPr sz="1800">
        <a:solidFill>
          <a:schemeClr val="tx1"/>
        </a:solidFill>
        <a:latin typeface="+mn-lt"/>
        <a:ea typeface="+mn-ea"/>
        <a:cs typeface="+mn-cs"/>
      </a:defRPr>
    </a:lvl8pPr>
    <a:lvl9pPr marL="3657514" algn="l" defTabSz="914378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orient="horz" pos="2160" userDrawn="1">
          <p15:clr>
            <a:srgbClr val="A4A3A4"/>
          </p15:clr>
        </p15:guide>
        <p15:guide id="1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5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tableStyles" Target="tableStyles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/>
          <a:p>
            <a:r>
              <a:rPr lang="en-US" smtClean="0"/>
              <a:t>*</a:t>
            </a:r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/>
          <a:p>
            <a:r>
              <a:rPr lang="en-US" smtClean="0"/>
              <a:t>#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215560D-6CD3-4EB0-8674-D5FAC5EE60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5CF0C62-5525-481F-ABA4-96ACF7CEFB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6A060598-933E-499E-BB55-10E200C76E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1560BCB-3B35-4522-A3C4-6EB0EF8C0C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3CA6810-CAEA-41FD-806F-622A4ECA0F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77BD78E-C516-4867-9D0D-5E6EB37740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F384646-8041-4A1B-B58A-C1A39768C3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A37FE54-3E54-44DF-B585-6C5EE32B19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38C8CB94-E563-4D01-A744-8197AEBDFE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A31249A-11DC-4A9B-98D0-79AB10CE3A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F51F3CC-CAFD-4F04-8F70-E2E8532494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0C514F2-6644-4022-8184-2DF5779A9D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0" y="5800380"/>
            <a:ext cx="18288000" cy="448662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0" y="0"/>
            <a:ext cx="18288000" cy="580038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0" y="3978467"/>
            <a:ext cx="18288000" cy="3429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0" y="2400300"/>
            <a:ext cx="18288000" cy="76581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 bwMode="auto">
          <a:xfrm>
            <a:off x="2947590" y="7578818"/>
            <a:ext cx="11274020" cy="1323179"/>
          </a:xfrm>
        </p:spPr>
        <p:txBody>
          <a:bodyPr>
            <a:normAutofit/>
          </a:bodyPr>
          <a:lstStyle>
            <a:lvl1pPr marL="0" indent="0" algn="l">
              <a:buNone/>
              <a:defRPr sz="3900">
                <a:solidFill>
                  <a:schemeClr val="tx2"/>
                </a:solidFill>
              </a:defRPr>
            </a:lvl1pPr>
            <a:lvl2pPr marL="816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2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 bwMode="auto">
          <a:xfrm>
            <a:off x="1635163" y="4698436"/>
            <a:ext cx="14350702" cy="2689751"/>
          </a:xfrm>
          <a:effectLst/>
        </p:spPr>
        <p:txBody>
          <a:bodyPr>
            <a:noAutofit/>
          </a:bodyPr>
          <a:lstStyle>
            <a:lvl1pPr marL="1142991" indent="-816422" algn="l">
              <a:defRPr sz="9600"/>
            </a:lvl1pPr>
          </a:lstStyle>
          <a:p>
            <a:fld id="{B6F15528-21DE-4FAA-801E-634DDDAF4B2B}" type="slidenum">
              <a:rPr lang="ru-RU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 bwMode="auto">
          <a:xfrm>
            <a:off x="3810000" y="1097279"/>
            <a:ext cx="12801600" cy="52120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 bwMode="auto"/>
        <p:txBody>
          <a:bodyPr/>
          <a:lstStyle/>
          <a:p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EditPoints="1"/>
          </p:cNvSpPr>
          <p:nvPr>
            <p:ph type="title" orient="vert"/>
          </p:nvPr>
        </p:nvSpPr>
        <p:spPr bwMode="auto">
          <a:xfrm>
            <a:off x="2307516" y="564776"/>
            <a:ext cx="4114800" cy="7857509"/>
          </a:xfrm>
          <a:effectLst/>
        </p:spPr>
        <p:txBody>
          <a:bodyPr vert="eaVert"/>
          <a:lstStyle>
            <a:lvl1pPr algn="l"/>
          </a:lstStyle>
          <a:p>
            <a:fld id="{B6F15528-21DE-4FAA-801E-634DDDAF4B2B}" type="slidenum">
              <a:rPr lang="ru-RU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 bwMode="auto">
          <a:xfrm>
            <a:off x="6648227" y="1097279"/>
            <a:ext cx="9658574" cy="734209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 bwMode="auto"/>
        <p:txBody>
          <a:bodyPr/>
          <a:lstStyle/>
          <a:p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 noEditPoints="1"/>
          </p:cNvSpPr>
          <p:nvPr>
            <p:ph type="title"/>
          </p:nvPr>
        </p:nvSpPr>
        <p:spPr bwMode="auto"/>
        <p:txBody>
          <a:bodyPr/>
          <a:lstStyle/>
          <a:p>
            <a:fld id="{B6F15528-21DE-4FAA-801E-634DDDAF4B2B}" type="slidenum">
              <a:rPr lang="ru-RU"/>
              <a:t>‹#›</a:t>
            </a:fld>
            <a:endParaRPr lang="en-US"/>
          </a:p>
        </p:txBody>
      </p:sp>
      <p:sp>
        <p:nvSpPr>
          <p:cNvPr id="10" name="Content Placeholder 9"/>
          <p:cNvSpPr>
            <a:spLocks noGrp="1" noEditPoints="1"/>
          </p:cNvSpPr>
          <p:nvPr>
            <p:ph sz="quarter" idx="13"/>
          </p:nvPr>
        </p:nvSpPr>
        <p:spPr bwMode="auto">
          <a:xfrm>
            <a:off x="2286000" y="1097280"/>
            <a:ext cx="12801600" cy="52120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5800380"/>
            <a:ext cx="18288000" cy="448662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0" y="0"/>
            <a:ext cx="18288000" cy="580038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3978467"/>
            <a:ext cx="18288000" cy="3429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auto">
          <a:xfrm>
            <a:off x="0" y="2400300"/>
            <a:ext cx="18288000" cy="76581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 bwMode="auto">
          <a:xfrm>
            <a:off x="4066390" y="3258972"/>
            <a:ext cx="11933332" cy="3635019"/>
          </a:xfrm>
          <a:effectLst/>
        </p:spPr>
        <p:txBody>
          <a:bodyPr anchor="b"/>
          <a:lstStyle>
            <a:lvl1pPr algn="r">
              <a:defRPr sz="8200" b="1" cap="none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 bwMode="auto">
          <a:xfrm>
            <a:off x="4044875" y="6911267"/>
            <a:ext cx="11940988" cy="1253190"/>
          </a:xfrm>
        </p:spPr>
        <p:txBody>
          <a:bodyPr anchor="t"/>
          <a:lstStyle>
            <a:lvl1pPr marL="0" indent="0" algn="r">
              <a:buNone/>
              <a:defRPr sz="3600">
                <a:solidFill>
                  <a:schemeClr val="tx2"/>
                </a:solidFill>
              </a:defRPr>
            </a:lvl1pPr>
            <a:lvl2pPr marL="81642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32844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44926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4pPr>
            <a:lvl5pPr marL="3265688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5pPr>
            <a:lvl6pPr marL="408211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6pPr>
            <a:lvl7pPr marL="4898532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7pPr>
            <a:lvl8pPr marL="571495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8pPr>
            <a:lvl9pPr marL="653137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 bwMode="auto"/>
        <p:txBody>
          <a:bodyPr/>
          <a:lstStyle/>
          <a:p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 noEditPoints="1"/>
          </p:cNvSpPr>
          <p:nvPr>
            <p:ph type="title"/>
          </p:nvPr>
        </p:nvSpPr>
        <p:spPr bwMode="auto"/>
        <p:txBody>
          <a:bodyPr/>
          <a:lstStyle/>
          <a:p>
            <a:fld id="{B6F15528-21DE-4FAA-801E-634DDDAF4B2B}" type="slidenum">
              <a:rPr lang="ru-RU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 noEditPoints="1"/>
          </p:cNvSpPr>
          <p:nvPr>
            <p:ph sz="quarter" idx="13"/>
          </p:nvPr>
        </p:nvSpPr>
        <p:spPr bwMode="auto">
          <a:xfrm>
            <a:off x="2285998" y="1097279"/>
            <a:ext cx="6693408" cy="52120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 noEditPoints="1"/>
          </p:cNvSpPr>
          <p:nvPr>
            <p:ph sz="quarter" idx="14"/>
          </p:nvPr>
        </p:nvSpPr>
        <p:spPr bwMode="auto">
          <a:xfrm>
            <a:off x="9290304" y="1097280"/>
            <a:ext cx="6693408" cy="52120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 bwMode="auto">
          <a:xfrm>
            <a:off x="2286000" y="1097280"/>
            <a:ext cx="6693408" cy="95964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4300" b="1" i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  <a:lvl2pPr marL="816422" indent="0">
              <a:buNone/>
              <a:defRPr sz="3600" b="1"/>
            </a:lvl2pPr>
            <a:lvl3pPr marL="1632844" indent="0">
              <a:buNone/>
              <a:defRPr sz="3200" b="1"/>
            </a:lvl3pPr>
            <a:lvl4pPr marL="2449266" indent="0">
              <a:buNone/>
              <a:defRPr sz="2900" b="1"/>
            </a:lvl4pPr>
            <a:lvl5pPr marL="3265688" indent="0">
              <a:buNone/>
              <a:defRPr sz="2900" b="1"/>
            </a:lvl5pPr>
            <a:lvl6pPr marL="4082110" indent="0">
              <a:buNone/>
              <a:defRPr sz="2900" b="1"/>
            </a:lvl6pPr>
            <a:lvl7pPr marL="4898532" indent="0">
              <a:buNone/>
              <a:defRPr sz="2900" b="1"/>
            </a:lvl7pPr>
            <a:lvl8pPr marL="5714954" indent="0">
              <a:buNone/>
              <a:defRPr sz="2900" b="1"/>
            </a:lvl8pPr>
            <a:lvl9pPr marL="6531376" indent="0">
              <a:buNone/>
              <a:defRPr sz="2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 bwMode="auto">
          <a:xfrm>
            <a:off x="2312894" y="2100491"/>
            <a:ext cx="6693408" cy="4114800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3200"/>
            </a:lvl2pPr>
            <a:lvl3pPr>
              <a:defRPr sz="29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 bwMode="auto">
          <a:xfrm>
            <a:off x="9294604" y="1097280"/>
            <a:ext cx="6693408" cy="95964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4300" b="1" i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  <a:lvl2pPr marL="816422" indent="0">
              <a:buNone/>
              <a:defRPr sz="3600" b="1"/>
            </a:lvl2pPr>
            <a:lvl3pPr marL="1632844" indent="0">
              <a:buNone/>
              <a:defRPr sz="3200" b="1"/>
            </a:lvl3pPr>
            <a:lvl4pPr marL="2449266" indent="0">
              <a:buNone/>
              <a:defRPr sz="2900" b="1"/>
            </a:lvl4pPr>
            <a:lvl5pPr marL="3265688" indent="0">
              <a:buNone/>
              <a:defRPr sz="2900" b="1"/>
            </a:lvl5pPr>
            <a:lvl6pPr marL="4082110" indent="0">
              <a:buNone/>
              <a:defRPr sz="2900" b="1"/>
            </a:lvl6pPr>
            <a:lvl7pPr marL="4898532" indent="0">
              <a:buNone/>
              <a:defRPr sz="2900" b="1"/>
            </a:lvl7pPr>
            <a:lvl8pPr marL="5714954" indent="0">
              <a:buNone/>
              <a:defRPr sz="2900" b="1"/>
            </a:lvl8pPr>
            <a:lvl9pPr marL="6531376" indent="0">
              <a:buNone/>
              <a:defRPr sz="2900" b="1"/>
            </a:lvl9pPr>
          </a:lstStyle>
          <a:p>
            <a:pPr marL="0" lvl="0" indent="0" algn="ctr" defTabSz="1632844">
              <a:spcBef>
                <a:spcPts val="0"/>
              </a:spcBef>
              <a:spcAft>
                <a:spcPts val="536"/>
              </a:spcAft>
              <a:buClr>
                <a:schemeClr val="accent6">
                  <a:lumMod val="75000"/>
                </a:schemeClr>
              </a:buClr>
              <a:buSzPct val="130000"/>
              <a:buFont typeface="Georgia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 bwMode="auto">
          <a:xfrm>
            <a:off x="9290050" y="2098548"/>
            <a:ext cx="6693408" cy="4114800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3200"/>
            </a:lvl2pPr>
            <a:lvl3pPr>
              <a:defRPr sz="29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 noEditPoints="1"/>
          </p:cNvSpPr>
          <p:nvPr>
            <p:ph type="dt" sz="half" idx="10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 noEditPoints="1"/>
          </p:cNvSpPr>
          <p:nvPr>
            <p:ph type="ftr" sz="quarter" idx="11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 noEditPoints="1"/>
          </p:cNvSpPr>
          <p:nvPr>
            <p:ph type="sldNum" sz="quarter" idx="12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10" name="Title 9"/>
          <p:cNvSpPr>
            <a:spLocks noGrp="1" noEditPoints="1"/>
          </p:cNvSpPr>
          <p:nvPr>
            <p:ph type="title"/>
          </p:nvPr>
        </p:nvSpPr>
        <p:spPr bwMode="auto"/>
        <p:txBody>
          <a:bodyPr/>
          <a:lstStyle/>
          <a:p>
            <a:fld id="{B6F15528-21DE-4FAA-801E-634DDDAF4B2B}" type="slidenum">
              <a:rPr lang="ru-RU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sz="half" idx="10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 noEditPoints="1"/>
          </p:cNvSpPr>
          <p:nvPr>
            <p:ph type="ftr" sz="quarter" idx="11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 noEditPoints="1"/>
          </p:cNvSpPr>
          <p:nvPr>
            <p:ph type="sldNum" sz="quarter" idx="12"/>
          </p:nvPr>
        </p:nvSpPr>
        <p:spPr bwMode="auto"/>
        <p:txBody>
          <a:bodyPr/>
          <a:lstStyle/>
          <a:p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 bwMode="auto"/>
        <p:txBody>
          <a:bodyPr/>
          <a:lstStyle/>
          <a:p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 bwMode="auto">
          <a:xfrm>
            <a:off x="1678191" y="3314701"/>
            <a:ext cx="7272170" cy="1887740"/>
          </a:xfrm>
          <a:effectLst/>
        </p:spPr>
        <p:txBody>
          <a:bodyPr anchor="b">
            <a:noAutofit/>
          </a:bodyPr>
          <a:lstStyle>
            <a:lvl1pPr marL="408211" indent="-408211" algn="l">
              <a:defRPr sz="5000" b="1"/>
            </a:lvl1pPr>
          </a:lstStyle>
          <a:p>
            <a:fld id="{B6F15528-21DE-4FAA-801E-634DDDAF4B2B}" type="slidenum">
              <a:rPr lang="ru-RU"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 bwMode="auto">
          <a:xfrm>
            <a:off x="9187031" y="1097280"/>
            <a:ext cx="8034170" cy="7342095"/>
          </a:xfrm>
        </p:spPr>
        <p:txBody>
          <a:bodyPr anchor="ctr"/>
          <a:lstStyle>
            <a:lvl1pPr>
              <a:defRPr sz="39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5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 bwMode="auto">
          <a:xfrm>
            <a:off x="2151530" y="5246703"/>
            <a:ext cx="6777320" cy="3209277"/>
          </a:xfrm>
        </p:spPr>
        <p:txBody>
          <a:bodyPr/>
          <a:lstStyle>
            <a:lvl1pPr marL="0" indent="0">
              <a:buNone/>
              <a:defRPr sz="2500"/>
            </a:lvl1pPr>
            <a:lvl2pPr marL="816422" indent="0">
              <a:buNone/>
              <a:defRPr sz="2100"/>
            </a:lvl2pPr>
            <a:lvl3pPr marL="1632844" indent="0">
              <a:buNone/>
              <a:defRPr sz="1800"/>
            </a:lvl3pPr>
            <a:lvl4pPr marL="2449266" indent="0">
              <a:buNone/>
              <a:defRPr sz="1600"/>
            </a:lvl4pPr>
            <a:lvl5pPr marL="3265688" indent="0">
              <a:buNone/>
              <a:defRPr sz="1600"/>
            </a:lvl5pPr>
            <a:lvl6pPr marL="4082110" indent="0">
              <a:buNone/>
              <a:defRPr sz="1600"/>
            </a:lvl6pPr>
            <a:lvl7pPr marL="4898532" indent="0">
              <a:buNone/>
              <a:defRPr sz="1600"/>
            </a:lvl7pPr>
            <a:lvl8pPr marL="5714954" indent="0">
              <a:buNone/>
              <a:defRPr sz="1600"/>
            </a:lvl8pPr>
            <a:lvl9pPr marL="6531376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 bwMode="auto"/>
        <p:txBody>
          <a:bodyPr/>
          <a:lstStyle/>
          <a:p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5800380"/>
            <a:ext cx="18288000" cy="448662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18288000" cy="580038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0" y="3978467"/>
            <a:ext cx="18288000" cy="3429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auto">
          <a:xfrm>
            <a:off x="0" y="2400300"/>
            <a:ext cx="18288000" cy="76581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 noEditPoints="1"/>
          </p:cNvSpPr>
          <p:nvPr>
            <p:ph type="pic" idx="1"/>
          </p:nvPr>
        </p:nvSpPr>
        <p:spPr bwMode="auto">
          <a:xfrm>
            <a:off x="8950350" y="1714500"/>
            <a:ext cx="8229600" cy="4691709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816422" indent="0">
              <a:buNone/>
              <a:defRPr sz="5000"/>
            </a:lvl2pPr>
            <a:lvl3pPr marL="1632844" indent="0">
              <a:buNone/>
              <a:defRPr sz="4300"/>
            </a:lvl3pPr>
            <a:lvl4pPr marL="2449266" indent="0">
              <a:buNone/>
              <a:defRPr sz="3600"/>
            </a:lvl4pPr>
            <a:lvl5pPr marL="3265688" indent="0">
              <a:buNone/>
              <a:defRPr sz="3600"/>
            </a:lvl5pPr>
            <a:lvl6pPr marL="4082110" indent="0">
              <a:buNone/>
              <a:defRPr sz="3600"/>
            </a:lvl6pPr>
            <a:lvl7pPr marL="4898532" indent="0">
              <a:buNone/>
              <a:defRPr sz="3600"/>
            </a:lvl7pPr>
            <a:lvl8pPr marL="5714954" indent="0">
              <a:buNone/>
              <a:defRPr sz="3600"/>
            </a:lvl8pPr>
            <a:lvl9pPr marL="6531376" indent="0">
              <a:buNone/>
              <a:defRPr sz="3600"/>
            </a:lvl9pPr>
          </a:lstStyle>
          <a:p>
            <a:pPr lvl="0"/>
            <a:fld id="{B6F15528-21DE-4FAA-801E-634DDDAF4B2B}" type="slidenum">
              <a:rPr lang="ru-RU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 bwMode="auto">
          <a:xfrm>
            <a:off x="1755774" y="1515729"/>
            <a:ext cx="7388228" cy="3244530"/>
          </a:xfrm>
        </p:spPr>
        <p:txBody>
          <a:bodyPr anchor="b"/>
          <a:lstStyle>
            <a:lvl1pPr marL="326569" indent="-326569">
              <a:buFont typeface="Georgia"/>
              <a:buChar char="*"/>
              <a:defRPr sz="2900"/>
            </a:lvl1pPr>
            <a:lvl2pPr marL="816422" indent="0">
              <a:buNone/>
              <a:defRPr sz="2100"/>
            </a:lvl2pPr>
            <a:lvl3pPr marL="1632844" indent="0">
              <a:buNone/>
              <a:defRPr sz="1800"/>
            </a:lvl3pPr>
            <a:lvl4pPr marL="2449266" indent="0">
              <a:buNone/>
              <a:defRPr sz="1600"/>
            </a:lvl4pPr>
            <a:lvl5pPr marL="3265688" indent="0">
              <a:buNone/>
              <a:defRPr sz="1600"/>
            </a:lvl5pPr>
            <a:lvl6pPr marL="4082110" indent="0">
              <a:buNone/>
              <a:defRPr sz="1600"/>
            </a:lvl6pPr>
            <a:lvl7pPr marL="4898532" indent="0">
              <a:buNone/>
              <a:defRPr sz="1600"/>
            </a:lvl7pPr>
            <a:lvl8pPr marL="5714954" indent="0">
              <a:buNone/>
              <a:defRPr sz="1600"/>
            </a:lvl8pPr>
            <a:lvl9pPr marL="6531376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 bwMode="auto"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 bwMode="auto">
          <a:xfrm>
            <a:off x="1454536" y="6696632"/>
            <a:ext cx="12767076" cy="1714500"/>
          </a:xfrm>
        </p:spPr>
        <p:txBody>
          <a:bodyPr anchor="b">
            <a:noAutofit/>
          </a:bodyPr>
          <a:lstStyle>
            <a:lvl1pPr algn="l">
              <a:defRPr sz="8200" b="1"/>
            </a:lvl1pPr>
          </a:lstStyle>
          <a:p>
            <a:fld id="{B6F15528-21DE-4FAA-801E-634DDDAF4B2B}" type="slidenum">
              <a:rPr lang="ru-RU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7658100"/>
            <a:ext cx="18288000" cy="26289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0" y="0"/>
            <a:ext cx="18288000" cy="765810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5652456"/>
            <a:ext cx="18288000" cy="3429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auto">
          <a:xfrm>
            <a:off x="0" y="2400300"/>
            <a:ext cx="18288000" cy="7658100"/>
          </a:xfrm>
          <a:prstGeom prst="ellipse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 bwMode="auto">
          <a:xfrm>
            <a:off x="3586579" y="6558252"/>
            <a:ext cx="13025022" cy="1714500"/>
          </a:xfrm>
          <a:prstGeom prst="rect">
            <a:avLst/>
          </a:prstGeom>
          <a:effectLst/>
        </p:spPr>
        <p:txBody>
          <a:bodyPr vert="horz" lIns="163284" tIns="81642" rIns="163284" bIns="81642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 bwMode="auto">
          <a:xfrm>
            <a:off x="2286000" y="1098390"/>
            <a:ext cx="12801600" cy="5212080"/>
          </a:xfrm>
          <a:prstGeom prst="rect">
            <a:avLst/>
          </a:prstGeom>
        </p:spPr>
        <p:txBody>
          <a:bodyPr vert="horz" lIns="163284" tIns="81642" rIns="163284" bIns="81642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2"/>
          </p:nvPr>
        </p:nvSpPr>
        <p:spPr bwMode="auto">
          <a:xfrm>
            <a:off x="12344400" y="9258301"/>
            <a:ext cx="5029200" cy="547688"/>
          </a:xfrm>
          <a:prstGeom prst="rect">
            <a:avLst/>
          </a:prstGeom>
        </p:spPr>
        <p:txBody>
          <a:bodyPr vert="horz" lIns="163284" tIns="81642" rIns="163284" bIns="81642" rtlCol="0" anchor="ctr"/>
          <a:lstStyle>
            <a:lvl1pPr algn="r"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3"/>
          </p:nvPr>
        </p:nvSpPr>
        <p:spPr bwMode="auto">
          <a:xfrm>
            <a:off x="914399" y="9258301"/>
            <a:ext cx="6705602" cy="547688"/>
          </a:xfrm>
          <a:prstGeom prst="rect">
            <a:avLst/>
          </a:prstGeom>
        </p:spPr>
        <p:txBody>
          <a:bodyPr vert="horz" lIns="163284" tIns="81642" rIns="163284" bIns="81642" rtlCol="0" anchor="ctr"/>
          <a:lstStyle>
            <a:lvl1pPr algn="l"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4"/>
          </p:nvPr>
        </p:nvSpPr>
        <p:spPr bwMode="auto">
          <a:xfrm>
            <a:off x="7620000" y="9258301"/>
            <a:ext cx="3657600" cy="547688"/>
          </a:xfrm>
          <a:prstGeom prst="rect">
            <a:avLst/>
          </a:prstGeom>
        </p:spPr>
        <p:txBody>
          <a:bodyPr vert="horz" lIns="163284" tIns="81642" rIns="163284" bIns="81642" rtlCol="0" anchor="ctr"/>
          <a:lstStyle>
            <a:lvl1pPr algn="ctr">
              <a:defRPr sz="2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sldNum="0" hdr="0" ftr="0"/>
  <p:txStyles>
    <p:titleStyle>
      <a:lvl1pPr marL="571495" indent="-571495" algn="r" defTabSz="1632844">
        <a:spcBef>
          <a:spcPts val="0"/>
        </a:spcBef>
        <a:buClr>
          <a:schemeClr val="accent6">
            <a:lumMod val="75000"/>
          </a:schemeClr>
        </a:buClr>
        <a:buSzPct val="128000"/>
        <a:buFont typeface="Georgia"/>
        <a:buChar char="*"/>
        <a:defRPr sz="8200" b="1" i="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latin typeface="+mj-lt"/>
          <a:ea typeface="+mj-ea"/>
          <a:cs typeface="+mj-cs"/>
        </a:defRPr>
      </a:lvl1pPr>
      <a:lvl2pPr>
        <a:defRPr>
          <a:solidFill>
            <a:schemeClr val="tx2"/>
          </a:solidFill>
        </a:defRPr>
      </a:lvl2pPr>
      <a:lvl3pPr>
        <a:defRPr>
          <a:solidFill>
            <a:schemeClr val="tx2"/>
          </a:solidFill>
        </a:defRPr>
      </a:lvl3pPr>
      <a:lvl4pPr>
        <a:defRPr>
          <a:solidFill>
            <a:schemeClr val="tx2"/>
          </a:solidFill>
        </a:defRPr>
      </a:lvl4pPr>
      <a:lvl5pPr>
        <a:defRPr>
          <a:solidFill>
            <a:schemeClr val="tx2"/>
          </a:solidFill>
        </a:defRPr>
      </a:lvl5pPr>
      <a:lvl6pPr>
        <a:defRPr>
          <a:solidFill>
            <a:schemeClr val="tx2"/>
          </a:solidFill>
        </a:defRPr>
      </a:lvl6pPr>
      <a:lvl7pPr>
        <a:defRPr>
          <a:solidFill>
            <a:schemeClr val="tx2"/>
          </a:solidFill>
        </a:defRPr>
      </a:lvl7pPr>
      <a:lvl8pPr>
        <a:defRPr>
          <a:solidFill>
            <a:schemeClr val="tx2"/>
          </a:solidFill>
        </a:defRPr>
      </a:lvl8pPr>
      <a:lvl9pPr>
        <a:defRPr>
          <a:solidFill>
            <a:schemeClr val="tx2"/>
          </a:solidFill>
        </a:defRPr>
      </a:lvl9pPr>
    </p:titleStyle>
    <p:bodyStyle>
      <a:lvl1pPr marL="408211" indent="-326569" algn="l" defTabSz="1632844">
        <a:spcBef>
          <a:spcPts val="0"/>
        </a:spcBef>
        <a:spcAft>
          <a:spcPts val="536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39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79706" indent="-326569" algn="l" defTabSz="1632844">
        <a:spcBef>
          <a:spcPts val="0"/>
        </a:spcBef>
        <a:spcAft>
          <a:spcPts val="536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36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469560" indent="-326569" algn="l" defTabSz="1632844">
        <a:spcBef>
          <a:spcPts val="0"/>
        </a:spcBef>
        <a:spcAft>
          <a:spcPts val="536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3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959413" indent="-326569" algn="l" defTabSz="1632844">
        <a:spcBef>
          <a:spcPts val="0"/>
        </a:spcBef>
        <a:spcAft>
          <a:spcPts val="536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29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481923" indent="-326569" algn="l" defTabSz="1632844">
        <a:spcBef>
          <a:spcPts val="0"/>
        </a:spcBef>
        <a:spcAft>
          <a:spcPts val="536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25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971776" indent="-326569" algn="l" defTabSz="1632844">
        <a:spcBef>
          <a:spcPts val="0"/>
        </a:spcBef>
        <a:spcAft>
          <a:spcPts val="536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25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510615" indent="-326569" algn="l" defTabSz="1632844">
        <a:spcBef>
          <a:spcPts val="0"/>
        </a:spcBef>
        <a:spcAft>
          <a:spcPts val="536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25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082110" indent="-326569" algn="l" defTabSz="1632844">
        <a:spcBef>
          <a:spcPts val="0"/>
        </a:spcBef>
        <a:spcAft>
          <a:spcPts val="536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25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620949" indent="-326569" algn="l" defTabSz="1632844">
        <a:spcBef>
          <a:spcPts val="0"/>
        </a:spcBef>
        <a:spcAft>
          <a:spcPts val="536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25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32844"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16422" algn="l" defTabSz="1632844">
        <a:defRPr sz="3200">
          <a:solidFill>
            <a:schemeClr val="tx1"/>
          </a:solidFill>
          <a:latin typeface="+mn-lt"/>
          <a:ea typeface="+mn-ea"/>
          <a:cs typeface="+mn-cs"/>
        </a:defRPr>
      </a:lvl2pPr>
      <a:lvl3pPr marL="1632844" algn="l" defTabSz="1632844">
        <a:defRPr sz="3200">
          <a:solidFill>
            <a:schemeClr val="tx1"/>
          </a:solidFill>
          <a:latin typeface="+mn-lt"/>
          <a:ea typeface="+mn-ea"/>
          <a:cs typeface="+mn-cs"/>
        </a:defRPr>
      </a:lvl3pPr>
      <a:lvl4pPr marL="2449266" algn="l" defTabSz="1632844">
        <a:defRPr sz="3200">
          <a:solidFill>
            <a:schemeClr val="tx1"/>
          </a:solidFill>
          <a:latin typeface="+mn-lt"/>
          <a:ea typeface="+mn-ea"/>
          <a:cs typeface="+mn-cs"/>
        </a:defRPr>
      </a:lvl4pPr>
      <a:lvl5pPr marL="3265688" algn="l" defTabSz="1632844">
        <a:defRPr sz="3200">
          <a:solidFill>
            <a:schemeClr val="tx1"/>
          </a:solidFill>
          <a:latin typeface="+mn-lt"/>
          <a:ea typeface="+mn-ea"/>
          <a:cs typeface="+mn-cs"/>
        </a:defRPr>
      </a:lvl5pPr>
      <a:lvl6pPr marL="4082110" algn="l" defTabSz="1632844">
        <a:defRPr sz="3200">
          <a:solidFill>
            <a:schemeClr val="tx1"/>
          </a:solidFill>
          <a:latin typeface="+mn-lt"/>
          <a:ea typeface="+mn-ea"/>
          <a:cs typeface="+mn-cs"/>
        </a:defRPr>
      </a:lvl6pPr>
      <a:lvl7pPr marL="4898532" algn="l" defTabSz="1632844">
        <a:defRPr sz="3200">
          <a:solidFill>
            <a:schemeClr val="tx1"/>
          </a:solidFill>
          <a:latin typeface="+mn-lt"/>
          <a:ea typeface="+mn-ea"/>
          <a:cs typeface="+mn-cs"/>
        </a:defRPr>
      </a:lvl7pPr>
      <a:lvl8pPr marL="5714954" algn="l" defTabSz="1632844">
        <a:defRPr sz="3200">
          <a:solidFill>
            <a:schemeClr val="tx1"/>
          </a:solidFill>
          <a:latin typeface="+mn-lt"/>
          <a:ea typeface="+mn-ea"/>
          <a:cs typeface="+mn-cs"/>
        </a:defRPr>
      </a:lvl8pPr>
      <a:lvl9pPr marL="6531376" algn="l" defTabSz="1632844">
        <a:defRPr sz="3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image" Target="../media/image3.jpg"/><Relationship Id="rId3" Type="http://schemas.openxmlformats.org/officeDocument/2006/relationships/slideLayout" Target="../slideLayouts/slideLayout8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slideLayout" Target="../slideLayouts/slideLayout8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g"/><Relationship Id="rId2" Type="http://schemas.openxmlformats.org/officeDocument/2006/relationships/image" Target="../media/image11.jpg"/><Relationship Id="rId3" Type="http://schemas.openxmlformats.org/officeDocument/2006/relationships/slideLayout" Target="../slideLayouts/slideLayout8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2"/>
          <p:cNvGrpSpPr/>
          <p:nvPr/>
        </p:nvGrpSpPr>
        <p:grpSpPr bwMode="auto">
          <a:xfrm>
            <a:off x="8610600" y="0"/>
            <a:ext cx="9750424" cy="10287000"/>
            <a:chOff x="0" y="0"/>
            <a:chExt cx="5933440" cy="8511957"/>
          </a:xfrm>
        </p:grpSpPr>
        <p:sp>
          <p:nvSpPr>
            <p:cNvPr id="5" name="Freeform 23"/>
            <p:cNvSpPr/>
            <p:nvPr/>
          </p:nvSpPr>
          <p:spPr bwMode="auto">
            <a:xfrm>
              <a:off x="-130429" y="-589915"/>
              <a:ext cx="6274053" cy="9185438"/>
            </a:xfrm>
            <a:custGeom>
              <a:avLst/>
              <a:rect l="l" t="t" r="r" b="b"/>
              <a:pathLst>
                <a:path w="6274054" h="9185438">
                  <a:moveTo>
                    <a:pt x="6045073" y="9077366"/>
                  </a:moveTo>
                  <a:cubicBezTo>
                    <a:pt x="4541393" y="9105681"/>
                    <a:pt x="2941320" y="9078727"/>
                    <a:pt x="1445641" y="9090810"/>
                  </a:cubicBezTo>
                  <a:cubicBezTo>
                    <a:pt x="1132586" y="9081110"/>
                    <a:pt x="794131" y="9107079"/>
                    <a:pt x="467741" y="9091831"/>
                  </a:cubicBezTo>
                  <a:cubicBezTo>
                    <a:pt x="394335" y="9081450"/>
                    <a:pt x="0" y="9185438"/>
                    <a:pt x="252984" y="8749944"/>
                  </a:cubicBezTo>
                  <a:cubicBezTo>
                    <a:pt x="343789" y="8675576"/>
                    <a:pt x="240284" y="8546752"/>
                    <a:pt x="271145" y="8429329"/>
                  </a:cubicBezTo>
                  <a:cubicBezTo>
                    <a:pt x="385064" y="8276169"/>
                    <a:pt x="253365" y="8046258"/>
                    <a:pt x="180086" y="7813455"/>
                  </a:cubicBezTo>
                  <a:cubicBezTo>
                    <a:pt x="173990" y="7619963"/>
                    <a:pt x="293243" y="7464250"/>
                    <a:pt x="219710" y="7258165"/>
                  </a:cubicBezTo>
                  <a:cubicBezTo>
                    <a:pt x="226441" y="7160312"/>
                    <a:pt x="222504" y="6988262"/>
                    <a:pt x="154813" y="6906067"/>
                  </a:cubicBezTo>
                  <a:cubicBezTo>
                    <a:pt x="60960" y="6838166"/>
                    <a:pt x="270002" y="6630549"/>
                    <a:pt x="241554" y="6444374"/>
                  </a:cubicBezTo>
                  <a:cubicBezTo>
                    <a:pt x="249936" y="6272835"/>
                    <a:pt x="239776" y="6074067"/>
                    <a:pt x="214249" y="5871215"/>
                  </a:cubicBezTo>
                  <a:cubicBezTo>
                    <a:pt x="220726" y="5801612"/>
                    <a:pt x="249301" y="5737625"/>
                    <a:pt x="237998" y="5670746"/>
                  </a:cubicBezTo>
                  <a:cubicBezTo>
                    <a:pt x="241808" y="5573233"/>
                    <a:pt x="334137" y="5475722"/>
                    <a:pt x="266065" y="5394036"/>
                  </a:cubicBezTo>
                  <a:cubicBezTo>
                    <a:pt x="254254" y="5380252"/>
                    <a:pt x="267970" y="5356938"/>
                    <a:pt x="282829" y="5331921"/>
                  </a:cubicBezTo>
                  <a:cubicBezTo>
                    <a:pt x="272288" y="5318988"/>
                    <a:pt x="185801" y="5126857"/>
                    <a:pt x="223901" y="5047894"/>
                  </a:cubicBezTo>
                  <a:cubicBezTo>
                    <a:pt x="221742" y="4962635"/>
                    <a:pt x="297942" y="4972506"/>
                    <a:pt x="224155" y="4786501"/>
                  </a:cubicBezTo>
                  <a:cubicBezTo>
                    <a:pt x="175133" y="4768122"/>
                    <a:pt x="331470" y="4539913"/>
                    <a:pt x="398399" y="4369565"/>
                  </a:cubicBezTo>
                  <a:cubicBezTo>
                    <a:pt x="378841" y="4272564"/>
                    <a:pt x="428498" y="4189347"/>
                    <a:pt x="449453" y="4091325"/>
                  </a:cubicBezTo>
                  <a:cubicBezTo>
                    <a:pt x="471805" y="3948715"/>
                    <a:pt x="449199" y="3861244"/>
                    <a:pt x="565150" y="3733781"/>
                  </a:cubicBezTo>
                  <a:cubicBezTo>
                    <a:pt x="599186" y="3635078"/>
                    <a:pt x="512953" y="3522760"/>
                    <a:pt x="556133" y="3372153"/>
                  </a:cubicBezTo>
                  <a:cubicBezTo>
                    <a:pt x="537337" y="3351902"/>
                    <a:pt x="590296" y="3329098"/>
                    <a:pt x="556260" y="3294722"/>
                  </a:cubicBezTo>
                  <a:cubicBezTo>
                    <a:pt x="541147" y="3267494"/>
                    <a:pt x="510794" y="3273109"/>
                    <a:pt x="540258" y="3216270"/>
                  </a:cubicBezTo>
                  <a:cubicBezTo>
                    <a:pt x="529717" y="3193466"/>
                    <a:pt x="574294" y="3029585"/>
                    <a:pt x="550672" y="2910971"/>
                  </a:cubicBezTo>
                  <a:cubicBezTo>
                    <a:pt x="546608" y="2896676"/>
                    <a:pt x="613410" y="2845793"/>
                    <a:pt x="586867" y="2810736"/>
                  </a:cubicBezTo>
                  <a:cubicBezTo>
                    <a:pt x="616839" y="2729221"/>
                    <a:pt x="518795" y="2680380"/>
                    <a:pt x="601853" y="2493865"/>
                  </a:cubicBezTo>
                  <a:cubicBezTo>
                    <a:pt x="553847" y="2447406"/>
                    <a:pt x="571500" y="2391928"/>
                    <a:pt x="567309" y="2337471"/>
                  </a:cubicBezTo>
                  <a:cubicBezTo>
                    <a:pt x="623316" y="2248979"/>
                    <a:pt x="645541" y="2063315"/>
                    <a:pt x="770382" y="1730617"/>
                  </a:cubicBezTo>
                  <a:cubicBezTo>
                    <a:pt x="836422" y="1614896"/>
                    <a:pt x="828294" y="1440974"/>
                    <a:pt x="912749" y="1146226"/>
                  </a:cubicBezTo>
                  <a:cubicBezTo>
                    <a:pt x="886714" y="1108617"/>
                    <a:pt x="1022477" y="1121721"/>
                    <a:pt x="1114298" y="880579"/>
                  </a:cubicBezTo>
                  <a:cubicBezTo>
                    <a:pt x="1098804" y="789533"/>
                    <a:pt x="1201293" y="705295"/>
                    <a:pt x="1157986" y="602848"/>
                  </a:cubicBezTo>
                  <a:cubicBezTo>
                    <a:pt x="1570228" y="615782"/>
                    <a:pt x="2071116" y="601827"/>
                    <a:pt x="2572766" y="605571"/>
                  </a:cubicBezTo>
                  <a:cubicBezTo>
                    <a:pt x="3586988" y="610506"/>
                    <a:pt x="4528185" y="607103"/>
                    <a:pt x="5528818" y="605912"/>
                  </a:cubicBezTo>
                  <a:cubicBezTo>
                    <a:pt x="6274054" y="728610"/>
                    <a:pt x="6000750" y="0"/>
                    <a:pt x="6063869" y="3664518"/>
                  </a:cubicBezTo>
                  <a:cubicBezTo>
                    <a:pt x="6029833" y="5427902"/>
                    <a:pt x="6083554" y="7410134"/>
                    <a:pt x="6045073" y="9077366"/>
                  </a:cubicBezTo>
                  <a:close/>
                </a:path>
              </a:pathLst>
            </a:custGeom>
            <a:blipFill>
              <a:blip r:embed="rId1"/>
              <a:srcRect l="26778" t="153" r="26778" b="58"/>
              <a:stretch>
                <a:fillRect/>
              </a:stretch>
            </a:blipFill>
            <a:ln w="38100" cap="sq">
              <a:solidFill>
                <a:srgbClr val="2F3B69"/>
              </a:solidFill>
              <a:prstDash val="solid"/>
              <a:miter/>
            </a:ln>
          </p:spPr>
          <p:txBody>
            <a:bodyPr/>
            <a:lstStyle/>
            <a:p/>
          </p:txBody>
        </p:sp>
      </p:grpSp>
      <p:sp>
        <p:nvSpPr>
          <p:cNvPr id="6" name="Заголовок 1"/>
          <p:cNvSpPr txBox="1"/>
          <p:nvPr/>
        </p:nvSpPr>
        <p:spPr bwMode="auto">
          <a:xfrm>
            <a:off x="-310374" y="-206374"/>
            <a:ext cx="9764749" cy="7724920"/>
          </a:xfrm>
          <a:prstGeom prst="rect">
            <a:avLst/>
          </a:prstGeom>
        </p:spPr>
        <p:txBody>
          <a:bodyPr vert="horz" lIns="91438" tIns="45718" rIns="91438" bIns="45718" rtlCol="0" anchor="ctr">
            <a:noAutofit/>
          </a:bodyPr>
          <a:lstStyle>
            <a:lvl1pPr algn="ctr" defTabSz="91440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600" b="1"/>
              <a:t>Мероприятия для школьников</a:t>
            </a:r>
            <a:r>
              <a:rPr lang="ru-RU" sz="10700" b="1"/>
              <a:t> «2025-2026» </a:t>
            </a: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304800" y="495300"/>
            <a:ext cx="9448799" cy="2558618"/>
          </a:xfrm>
          <a:prstGeom prst="rect">
            <a:avLst/>
          </a:prstGeom>
        </p:spPr>
        <p:txBody>
          <a:bodyPr wrap="square" lIns="91439" tIns="45719" rIns="91439" bIns="45719">
            <a:spAutoFit/>
          </a:bodyPr>
          <a:lstStyle/>
          <a:p>
            <a:pPr marL="0" indent="0" algn="ctr">
              <a:buFontTx/>
              <a:buNone/>
            </a:pPr>
            <a:r>
              <a:rPr lang="ru-RU" sz="4800" b="1"/>
              <a:t>ЭКСКУРСИИ по ЛАБОРАТОРИЯМ, МУЗЕЯМ, МЕТЕОСТАНЦИИ</a:t>
            </a:r>
            <a:endParaRPr sz="4400" b="1"/>
          </a:p>
          <a:p>
            <a:pPr marL="0" indent="0" algn="just">
              <a:buFontTx/>
              <a:buNone/>
            </a:pPr>
          </a:p>
        </p:txBody>
      </p:sp>
      <p:pic>
        <p:nvPicPr>
          <p:cNvPr id="3077" name="Picture 5" descr="\\GGFCON\public\0_Мои документы\Приемная комиссия\2025\Мероприятия_2025\ФОТО с мероприятий\экскурсия, эврика-развитие\photo_2025-04-12_08-34-00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9292268" y="266700"/>
            <a:ext cx="8432797" cy="6324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619500"/>
            <a:ext cx="8458200" cy="63433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079" name="Текст. поле 3078"/>
          <p:cNvSpPr txBox="1"/>
          <p:nvPr/>
        </p:nvSpPr>
        <p:spPr>
          <a:xfrm>
            <a:off x="8991600" y="7810501"/>
            <a:ext cx="8991599" cy="576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/>
              <a:t>ВРЕМЯ ПРОВЕДЕНИЯ: один раз в месяц</a:t>
            </a:r>
            <a:endParaRPr lang="en-US" sz="3200"/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. поле 1"/>
          <p:cNvSpPr txBox="1"/>
          <p:nvPr/>
        </p:nvSpPr>
        <p:spPr>
          <a:xfrm flipH="1">
            <a:off x="5638800" y="952500"/>
            <a:ext cx="8229600" cy="636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/>
              <a:t>ЭКСПЕРТНАЯ</a:t>
            </a:r>
            <a:r>
              <a:rPr lang="ru-RU"/>
              <a:t> </a:t>
            </a:r>
            <a:r>
              <a:rPr lang="ru-RU" sz="3600" b="1"/>
              <a:t>ДЕЯТЕЛЬНОСТЬ</a:t>
            </a:r>
            <a:endParaRPr lang="en-US" b="1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133600" y="2247900"/>
            <a:ext cx="13496348" cy="758494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. поле 1"/>
          <p:cNvSpPr txBox="1"/>
          <p:nvPr/>
        </p:nvSpPr>
        <p:spPr>
          <a:xfrm>
            <a:off x="1697887" y="2511942"/>
            <a:ext cx="13846913" cy="4284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800"/>
              <a:t>СПАСИБО ЗА ВНИМАНИЕ!</a:t>
            </a:r>
            <a:endParaRPr lang="en-US" sz="13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17547" name="Title 1"/>
          <p:cNvSpPr>
            <a:spLocks noGrp="1" noEditPoints="1"/>
          </p:cNvSpPr>
          <p:nvPr>
            <p:ph type="title"/>
          </p:nvPr>
        </p:nvSpPr>
        <p:spPr bwMode="auto">
          <a:xfrm>
            <a:off x="154190" y="137879"/>
            <a:ext cx="7272169" cy="1887739"/>
          </a:xfrm>
          <a:effectLst/>
        </p:spPr>
        <p:txBody>
          <a:bodyPr anchor="b">
            <a:noAutofit/>
          </a:bodyPr>
          <a:lstStyle>
            <a:lvl1pPr marL="408210" indent="-408210" algn="l">
              <a:defRPr sz="5000" b="1"/>
            </a:lvl1pPr>
          </a:lstStyle>
          <a:p>
            <a:r>
              <a:t>ОСЕНЬ</a:t>
            </a:r>
          </a:p>
        </p:txBody>
      </p:sp>
      <p:sp>
        <p:nvSpPr>
          <p:cNvPr id="298119936" name="Content Placeholder 2"/>
          <p:cNvSpPr>
            <a:spLocks noGrp="1" noEditPoints="1"/>
          </p:cNvSpPr>
          <p:nvPr>
            <p:ph idx="1"/>
          </p:nvPr>
        </p:nvSpPr>
        <p:spPr bwMode="auto">
          <a:xfrm>
            <a:off x="2514600" y="2705100"/>
            <a:ext cx="6943593" cy="1619249"/>
          </a:xfrm>
        </p:spPr>
        <p:txBody>
          <a:bodyPr anchor="ctr"/>
          <a:lstStyle>
            <a:lvl1pPr>
              <a:defRPr sz="39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5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r>
              <a:t>1. ПОЛЕВОЙ ПРАКТИКУМ</a:t>
            </a:r>
          </a:p>
          <a:p>
            <a:pPr marL="81641" indent="0">
              <a:buClr>
                <a:schemeClr val="accent6">
                  <a:lumMod val="75000"/>
                </a:schemeClr>
              </a:buClr>
              <a:buSzPct val="130000"/>
              <a:buFont typeface="Georgia"/>
              <a:buNone/>
            </a:pPr>
          </a:p>
        </p:txBody>
      </p:sp>
      <p:sp>
        <p:nvSpPr>
          <p:cNvPr id="1862454016" name="Text Placeholder 3"/>
          <p:cNvSpPr>
            <a:spLocks noGrp="1" noEditPoints="1"/>
          </p:cNvSpPr>
          <p:nvPr>
            <p:ph type="body" sz="half" idx="2"/>
          </p:nvPr>
        </p:nvSpPr>
        <p:spPr bwMode="auto">
          <a:xfrm>
            <a:off x="899176" y="6167452"/>
            <a:ext cx="7514349" cy="3209276"/>
          </a:xfrm>
        </p:spPr>
        <p:txBody>
          <a:bodyPr/>
          <a:lstStyle>
            <a:lvl1pPr marL="0" indent="0">
              <a:buNone/>
              <a:defRPr sz="2500"/>
            </a:lvl1pPr>
            <a:lvl2pPr marL="816421" indent="0">
              <a:buNone/>
              <a:defRPr sz="2100"/>
            </a:lvl2pPr>
            <a:lvl3pPr marL="1632843" indent="0">
              <a:buNone/>
              <a:defRPr sz="1800"/>
            </a:lvl3pPr>
            <a:lvl4pPr marL="2449265" indent="0">
              <a:buNone/>
              <a:defRPr sz="1600"/>
            </a:lvl4pPr>
            <a:lvl5pPr marL="3265687" indent="0">
              <a:buNone/>
              <a:defRPr sz="1600"/>
            </a:lvl5pPr>
            <a:lvl6pPr marL="4082109" indent="0">
              <a:buNone/>
              <a:defRPr sz="1600"/>
            </a:lvl6pPr>
            <a:lvl7pPr marL="4898531" indent="0">
              <a:buNone/>
              <a:defRPr sz="1600"/>
            </a:lvl7pPr>
            <a:lvl8pPr marL="5714953" indent="0">
              <a:buNone/>
              <a:defRPr sz="1600"/>
            </a:lvl8pPr>
            <a:lvl9pPr marL="6531375" indent="0">
              <a:buNone/>
              <a:defRPr sz="1600"/>
            </a:lvl9pPr>
          </a:lstStyle>
          <a:p>
            <a:r>
              <a:t>ВРЕМЯ ПРОВЕДЕНИЯ: </a:t>
            </a:r>
          </a:p>
          <a:p>
            <a:r>
              <a:rPr b="1"/>
              <a:t>КОНЕЦ СЕНТЯБРЯ – НАЧАЛО ОКТЯБРЯ</a:t>
            </a:r>
          </a:p>
        </p:txBody>
      </p:sp>
      <p:pic>
        <p:nvPicPr>
          <p:cNvPr id="1695519058" name="Изображение 1695519057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0515601" y="114300"/>
            <a:ext cx="7492752" cy="4996145"/>
          </a:xfrm>
          <a:prstGeom prst="rect">
            <a:avLst/>
          </a:prstGeom>
        </p:spPr>
      </p:pic>
      <p:pic>
        <p:nvPicPr>
          <p:cNvPr id="1249772969" name="Изображение 124977296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800" y="5372100"/>
            <a:ext cx="7266248" cy="484511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658803" name="Title 1"/>
          <p:cNvSpPr>
            <a:spLocks noGrp="1" noEditPoints="1"/>
          </p:cNvSpPr>
          <p:nvPr>
            <p:ph type="title"/>
          </p:nvPr>
        </p:nvSpPr>
        <p:spPr bwMode="auto">
          <a:xfrm>
            <a:off x="217655" y="-95249"/>
            <a:ext cx="8969374" cy="5143499"/>
          </a:xfrm>
          <a:effectLst/>
        </p:spPr>
        <p:txBody>
          <a:bodyPr anchor="b">
            <a:noAutofit/>
          </a:bodyPr>
          <a:lstStyle>
            <a:lvl1pPr marL="408210" indent="-408210" algn="l">
              <a:defRPr sz="5000" b="1"/>
            </a:lvl1pPr>
          </a:lstStyle>
          <a:p>
            <a:r>
              <a:rPr lang="en-US" sz="5000" b="1" i="0" u="none" strike="noStrike" cap="none" spc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2. ОСЕННЯЯ ОЛИМПИАДНАЯ ШКОЛА ПО ГЕОГРАФИИ НА БАЗЕ РЕГИОНАЛЬНОГО ЦЕНТРА РАЗВИТИЯ ТАЛАНТОВ “ПУЛЬСАР”</a:t>
            </a:r>
          </a:p>
        </p:txBody>
      </p:sp>
      <p:sp>
        <p:nvSpPr>
          <p:cNvPr id="847131551" name="Content Placeholder 2"/>
          <p:cNvSpPr>
            <a:spLocks noGrp="1" noEditPoints="1"/>
          </p:cNvSpPr>
          <p:nvPr>
            <p:ph idx="1"/>
          </p:nvPr>
        </p:nvSpPr>
        <p:spPr bwMode="auto">
          <a:xfrm>
            <a:off x="9372599" y="1257300"/>
            <a:ext cx="8643770" cy="2522220"/>
          </a:xfrm>
        </p:spPr>
        <p:txBody>
          <a:bodyPr anchor="ctr"/>
          <a:lstStyle>
            <a:lvl1pPr>
              <a:defRPr sz="39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5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r>
              <a:t>В ПРОГРАММЕ ЛЕКЦИОННЫЕ И ПРАКТИЧЕСКИЕ ЗАНЯТИЯ.</a:t>
            </a:r>
          </a:p>
          <a:p>
            <a:r>
              <a:t>РАЗБОР ЗАДАНИЙ ОЛИМПИАД</a:t>
            </a:r>
          </a:p>
        </p:txBody>
      </p:sp>
      <p:sp>
        <p:nvSpPr>
          <p:cNvPr id="1917340467" name="Text Placeholder 3"/>
          <p:cNvSpPr>
            <a:spLocks noGrp="1" noEditPoints="1"/>
          </p:cNvSpPr>
          <p:nvPr>
            <p:ph type="body" sz="half" idx="2"/>
          </p:nvPr>
        </p:nvSpPr>
        <p:spPr bwMode="auto">
          <a:xfrm>
            <a:off x="2409710" y="6896100"/>
            <a:ext cx="6777319" cy="3209276"/>
          </a:xfrm>
        </p:spPr>
        <p:txBody>
          <a:bodyPr/>
          <a:lstStyle>
            <a:lvl1pPr marL="0" indent="0">
              <a:buNone/>
              <a:defRPr sz="2500"/>
            </a:lvl1pPr>
            <a:lvl2pPr marL="816421" indent="0">
              <a:buNone/>
              <a:defRPr sz="2100"/>
            </a:lvl2pPr>
            <a:lvl3pPr marL="1632843" indent="0">
              <a:buNone/>
              <a:defRPr sz="1800"/>
            </a:lvl3pPr>
            <a:lvl4pPr marL="2449265" indent="0">
              <a:buNone/>
              <a:defRPr sz="1600"/>
            </a:lvl4pPr>
            <a:lvl5pPr marL="3265687" indent="0">
              <a:buNone/>
              <a:defRPr sz="1600"/>
            </a:lvl5pPr>
            <a:lvl6pPr marL="4082109" indent="0">
              <a:buNone/>
              <a:defRPr sz="1600"/>
            </a:lvl6pPr>
            <a:lvl7pPr marL="4898531" indent="0">
              <a:buNone/>
              <a:defRPr sz="1600"/>
            </a:lvl7pPr>
            <a:lvl8pPr marL="5714953" indent="0">
              <a:buNone/>
              <a:defRPr sz="1600"/>
            </a:lvl8pPr>
            <a:lvl9pPr marL="6531375" indent="0">
              <a:buNone/>
              <a:defRPr sz="1600"/>
            </a:lvl9pPr>
          </a:lstStyle>
          <a:p>
            <a:r>
              <a:t>ВРЕМЯ ПРОВЕДЕНИЯ:</a:t>
            </a:r>
          </a:p>
          <a:p>
            <a:r>
              <a:t>6-12 ОКТЯБРЯ</a:t>
            </a:r>
          </a:p>
        </p:txBody>
      </p:sp>
      <p:pic>
        <p:nvPicPr>
          <p:cNvPr id="1917340468" name="Изображение 1917340467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057982" y="4229100"/>
            <a:ext cx="10034589" cy="5706815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DDD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Эллипс 27"/>
          <p:cNvSpPr/>
          <p:nvPr/>
        </p:nvSpPr>
        <p:spPr>
          <a:xfrm>
            <a:off x="8686800" y="4914900"/>
            <a:ext cx="9144000" cy="3124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Эллипс 27"/>
          <p:cNvSpPr/>
          <p:nvPr/>
        </p:nvSpPr>
        <p:spPr>
          <a:xfrm>
            <a:off x="609600" y="4533900"/>
            <a:ext cx="6096000" cy="3124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6"/>
          <p:cNvSpPr txBox="1"/>
          <p:nvPr/>
        </p:nvSpPr>
        <p:spPr bwMode="auto">
          <a:xfrm>
            <a:off x="7696200" y="5981700"/>
            <a:ext cx="11572659" cy="880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79"/>
              </a:lnSpc>
              <a:spcBef>
                <a:spcPts val="0"/>
              </a:spcBef>
            </a:pPr>
            <a:r>
              <a:rPr lang="en-US" sz="5700" b="1">
                <a:solidFill>
                  <a:srgbClr val="F6F6E9"/>
                </a:solidFill>
                <a:latin typeface="Open Sans Bold"/>
                <a:ea typeface="Open Sans Bold"/>
                <a:cs typeface="Open Sans Bold"/>
              </a:rPr>
              <a:t>Школа юных геологов</a:t>
            </a:r>
          </a:p>
        </p:txBody>
      </p:sp>
      <p:sp>
        <p:nvSpPr>
          <p:cNvPr id="7" name="TextBox 7"/>
          <p:cNvSpPr txBox="1"/>
          <p:nvPr/>
        </p:nvSpPr>
        <p:spPr bwMode="auto">
          <a:xfrm>
            <a:off x="457200" y="5829300"/>
            <a:ext cx="6525289" cy="880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79"/>
              </a:lnSpc>
            </a:pPr>
            <a:r>
              <a:rPr lang="en-US" sz="5700" b="1">
                <a:solidFill>
                  <a:srgbClr val="F6F6E9"/>
                </a:solidFill>
                <a:latin typeface="Open Sans Bold"/>
                <a:ea typeface="Open Sans Bold"/>
                <a:cs typeface="Open Sans Bold"/>
              </a:rPr>
              <a:t>ГЕОШКОЛА</a:t>
            </a:r>
          </a:p>
        </p:txBody>
      </p:sp>
      <p:sp>
        <p:nvSpPr>
          <p:cNvPr id="10" name="TextBox 10"/>
          <p:cNvSpPr txBox="1"/>
          <p:nvPr/>
        </p:nvSpPr>
        <p:spPr bwMode="auto">
          <a:xfrm>
            <a:off x="1905000" y="4686300"/>
            <a:ext cx="2465912" cy="1239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algn="ctr">
              <a:lnSpc>
                <a:spcPts val="10046"/>
              </a:lnSpc>
              <a:spcBef>
                <a:spcPts val="0"/>
              </a:spcBef>
            </a:pPr>
            <a:r>
              <a:rPr lang="en-US" sz="6400" b="1" spc="-159">
                <a:solidFill>
                  <a:schemeClr val="bg1"/>
                </a:solidFill>
                <a:latin typeface="Open Sans Bold"/>
                <a:ea typeface="Open Sans Bold"/>
                <a:cs typeface="Open Sans Bold"/>
              </a:rPr>
              <a:t>1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3" name="TextBox 13"/>
          <p:cNvSpPr txBox="1"/>
          <p:nvPr/>
        </p:nvSpPr>
        <p:spPr bwMode="auto">
          <a:xfrm>
            <a:off x="11811001" y="4914900"/>
            <a:ext cx="2465911" cy="1239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algn="ctr">
              <a:lnSpc>
                <a:spcPts val="10046"/>
              </a:lnSpc>
              <a:spcBef>
                <a:spcPts val="0"/>
              </a:spcBef>
            </a:pPr>
            <a:r>
              <a:rPr lang="en-US" sz="6400" b="1" spc="-159">
                <a:solidFill>
                  <a:schemeClr val="bg1"/>
                </a:solidFill>
                <a:latin typeface="Open Sans Bold"/>
                <a:ea typeface="Open Sans Bold"/>
                <a:cs typeface="Open Sans Bold"/>
              </a:rPr>
              <a:t>2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4" name="TextBox 14"/>
          <p:cNvSpPr txBox="1"/>
          <p:nvPr/>
        </p:nvSpPr>
        <p:spPr bwMode="auto">
          <a:xfrm>
            <a:off x="543141" y="876300"/>
            <a:ext cx="17287660" cy="2879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8800" b="1">
                <a:solidFill>
                  <a:schemeClr val="accent2">
                    <a:lumMod val="75000"/>
                  </a:schemeClr>
                </a:solidFill>
                <a:latin typeface="Russo One"/>
                <a:ea typeface="Russo One"/>
                <a:cs typeface="Russo One"/>
              </a:rPr>
              <a:t>Дополнительн</a:t>
            </a:r>
            <a:r>
              <a:rPr lang="ru-RU" sz="8800" b="1">
                <a:solidFill>
                  <a:schemeClr val="accent2">
                    <a:lumMod val="75000"/>
                  </a:schemeClr>
                </a:solidFill>
                <a:latin typeface="Russo One"/>
                <a:ea typeface="Russo One"/>
                <a:cs typeface="Russo One"/>
              </a:rPr>
              <a:t>ы</a:t>
            </a:r>
            <a:r>
              <a:rPr lang="en-US" sz="8800" b="1">
                <a:solidFill>
                  <a:schemeClr val="accent2">
                    <a:lumMod val="75000"/>
                  </a:schemeClr>
                </a:solidFill>
                <a:latin typeface="Russo One"/>
                <a:ea typeface="Russo One"/>
                <a:cs typeface="Russo One"/>
              </a:rPr>
              <a:t>е образова</a:t>
            </a:r>
            <a:r>
              <a:rPr lang="ru-RU" sz="8800" b="1">
                <a:solidFill>
                  <a:schemeClr val="accent2">
                    <a:lumMod val="75000"/>
                  </a:schemeClr>
                </a:solidFill>
                <a:latin typeface="Russo One"/>
                <a:ea typeface="Russo One"/>
                <a:cs typeface="Russo One"/>
              </a:rPr>
              <a:t>тельные программы</a:t>
            </a:r>
            <a:r>
              <a:rPr lang="en-US" sz="8800" b="1">
                <a:solidFill>
                  <a:schemeClr val="accent2">
                    <a:lumMod val="75000"/>
                  </a:schemeClr>
                </a:solidFill>
                <a:latin typeface="Russo One"/>
                <a:ea typeface="Russo One"/>
                <a:cs typeface="Russo One"/>
              </a:rPr>
              <a:t> </a:t>
            </a:r>
            <a:endParaRPr sz="3600" b="1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lnSpc>
                <a:spcPts val="7279"/>
              </a:lnSpc>
            </a:pPr>
            <a:r>
              <a:rPr lang="en-US" sz="8800" b="1">
                <a:solidFill>
                  <a:schemeClr val="accent2">
                    <a:lumMod val="75000"/>
                  </a:schemeClr>
                </a:solidFill>
                <a:latin typeface="Russo One"/>
                <a:ea typeface="Russo One"/>
                <a:cs typeface="Russo One"/>
              </a:rPr>
              <a:t>для школьников</a:t>
            </a:r>
            <a:r>
              <a:rPr lang="ru-RU" sz="8800" b="1">
                <a:solidFill>
                  <a:schemeClr val="accent2">
                    <a:lumMod val="75000"/>
                  </a:schemeClr>
                </a:solidFill>
                <a:latin typeface="Russo One"/>
                <a:ea typeface="Russo One"/>
                <a:cs typeface="Russo One"/>
              </a:rPr>
              <a:t>:</a:t>
            </a:r>
            <a:endParaRPr lang="en-US" sz="8800" b="1">
              <a:solidFill>
                <a:schemeClr val="accent2">
                  <a:lumMod val="75000"/>
                </a:schemeClr>
              </a:solidFill>
              <a:latin typeface="Russo One"/>
              <a:ea typeface="Russo One"/>
              <a:cs typeface="Russo One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9525000" y="7734870"/>
            <a:ext cx="482277" cy="364058"/>
          </a:xfrm>
          <a:prstGeom prst="rect">
            <a:avLst/>
          </a:prstGeom>
        </p:spPr>
        <p:txBody>
          <a:bodyPr wrap="square" lIns="91439" tIns="45719" rIns="91439" bIns="45719">
            <a:spAutoFit/>
          </a:bodyPr>
          <a:lstStyle/>
          <a:p>
            <a:r>
              <a:rPr lang="ru-RU"/>
              <a:t> </a:t>
            </a:r>
          </a:p>
        </p:txBody>
      </p:sp>
      <p:sp>
        <p:nvSpPr>
          <p:cNvPr id="27" name="Текст. поле 26"/>
          <p:cNvSpPr txBox="1"/>
          <p:nvPr/>
        </p:nvSpPr>
        <p:spPr>
          <a:xfrm>
            <a:off x="8010968" y="9330070"/>
            <a:ext cx="8981632" cy="364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/>
              <a:t>НАБОР НА ПРОГРАММЫ:С СЕНТЯБРЯ</a:t>
            </a:r>
            <a:endParaRPr lang="en-US"/>
          </a:p>
        </p:txBody>
      </p:sp>
    </p:spTree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533400" y="153410"/>
            <a:ext cx="4724400" cy="943870"/>
          </a:xfrm>
        </p:spPr>
        <p:txBody>
          <a:bodyPr/>
          <a:lstStyle/>
          <a:p>
            <a:r>
              <a:rPr lang="ru-RU"/>
              <a:t>ОРМО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/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9601199" y="153410"/>
            <a:ext cx="7086600" cy="609600"/>
          </a:xfrm>
        </p:spPr>
        <p:txBody>
          <a:bodyPr/>
          <a:lstStyle/>
          <a:p>
            <a:r>
              <a:rPr lang="ru-RU"/>
              <a:t>ОТБОРОЧНЫЙ ЭТАП - С 1 ОКТЯБРЯ</a:t>
            </a: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57200" y="1028700"/>
            <a:ext cx="16856425" cy="900026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1524000" y="1104900"/>
            <a:ext cx="10134600" cy="2514600"/>
          </a:xfrm>
        </p:spPr>
        <p:txBody>
          <a:bodyPr/>
          <a:lstStyle/>
          <a:p>
            <a:pPr marL="0" indent="0">
              <a:buNone/>
            </a:pPr>
            <a:r>
              <a:rPr lang="ru-RU"/>
              <a:t>КОНФЕРЕНЦИИ СТУДЕНЧЕСКИЕ С СЕКЦИЕЙ ДЛЯ ШКОЛЬНИКОВ: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2133600" y="4686300"/>
            <a:ext cx="9982200" cy="3067275"/>
          </a:xfrm>
        </p:spPr>
        <p:txBody>
          <a:bodyPr/>
          <a:lstStyle/>
          <a:p>
            <a:pPr marL="81642" indent="0">
              <a:buNone/>
            </a:pPr>
            <a:r>
              <a:rPr lang="ru-RU" sz="4000"/>
              <a:t>АЗИМУТ ГЕОНАУК - ДЕКАБРЬ 2025</a:t>
            </a:r>
          </a:p>
          <a:p>
            <a:pPr marL="81642" indent="0">
              <a:buNone/>
            </a:pPr>
            <a:endParaRPr lang="ru-RU"/>
          </a:p>
          <a:p>
            <a:pPr marL="81642" indent="0">
              <a:buNone/>
            </a:pPr>
            <a:endParaRPr lang="ru-RU"/>
          </a:p>
          <a:p>
            <a:pPr marL="81642" indent="0">
              <a:buNone/>
            </a:pPr>
            <a:r>
              <a:rPr lang="ru-RU" sz="4000"/>
              <a:t>СТАРТ В НАУКУ - АПРЕЛЬ 2026</a:t>
            </a:r>
          </a:p>
        </p:txBody>
      </p:sp>
      <p:sp>
        <p:nvSpPr>
          <p:cNvPr id="6" name="Облако 5"/>
          <p:cNvSpPr/>
          <p:nvPr/>
        </p:nvSpPr>
        <p:spPr>
          <a:xfrm>
            <a:off x="12954000" y="190500"/>
            <a:ext cx="5154797" cy="310470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Текст. поле 6"/>
          <p:cNvSpPr txBox="1"/>
          <p:nvPr/>
        </p:nvSpPr>
        <p:spPr>
          <a:xfrm>
            <a:off x="13258801" y="952500"/>
            <a:ext cx="4419598" cy="1368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>
                <a:solidFill>
                  <a:schemeClr val="bg1"/>
                </a:solidFill>
              </a:rPr>
              <a:t>ДОПОЛНИТЕЛЬНЫЕ БАЛЛЫ ПРИ ПОСТУПЛЕНИИ</a:t>
            </a: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8" name="Молния 7"/>
          <p:cNvSpPr/>
          <p:nvPr/>
        </p:nvSpPr>
        <p:spPr>
          <a:xfrm>
            <a:off x="1371600" y="6667500"/>
            <a:ext cx="814055" cy="1057053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Молния 7"/>
          <p:cNvSpPr/>
          <p:nvPr/>
        </p:nvSpPr>
        <p:spPr>
          <a:xfrm>
            <a:off x="1116972" y="4686300"/>
            <a:ext cx="814055" cy="1057053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Молния 7"/>
          <p:cNvSpPr/>
          <p:nvPr/>
        </p:nvSpPr>
        <p:spPr>
          <a:xfrm>
            <a:off x="609600" y="2019300"/>
            <a:ext cx="814055" cy="1057053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3429000" y="190500"/>
            <a:ext cx="11048999" cy="1059180"/>
          </a:xfrm>
        </p:spPr>
        <p:txBody>
          <a:bodyPr/>
          <a:lstStyle/>
          <a:p>
            <a:pPr marL="0" indent="0">
              <a:buNone/>
            </a:pPr>
            <a:r>
              <a:rPr lang="ru-RU"/>
              <a:t>КВИЗ </a:t>
            </a:r>
            <a:r>
              <a:rPr lang="en-US"/>
              <a:t>"</a:t>
            </a:r>
            <a:r>
              <a:rPr lang="ru-RU"/>
              <a:t>ЗЕМЛЮ КРУТИТ ГГФ</a:t>
            </a:r>
            <a:r>
              <a:rPr lang="en-US"/>
              <a:t>"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/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304800" y="2628900"/>
            <a:ext cx="7543799" cy="4800599"/>
          </a:xfrm>
        </p:spPr>
        <p:txBody>
          <a:bodyPr/>
          <a:lstStyle/>
          <a:p>
            <a:r>
              <a:rPr lang="ru-RU" sz="3200" b="1"/>
              <a:t>ИНТЕЛЛЕКТУАЛЬНО-РАЗВЛЕКАТЕЛЬНАЯ ИГРА ДЛЯ КОМАНД ИЗ 3-6 ЧЕЛОВЕК;</a:t>
            </a:r>
          </a:p>
          <a:p>
            <a:endParaRPr lang="ru-RU" sz="3200" b="1"/>
          </a:p>
          <a:p>
            <a:r>
              <a:rPr lang="ru-RU" sz="3200" b="1"/>
              <a:t>ПРОВОДИМ АДРЕСНО;</a:t>
            </a:r>
          </a:p>
          <a:p>
            <a:endParaRPr lang="ru-RU" sz="3200" b="1"/>
          </a:p>
          <a:p>
            <a:r>
              <a:rPr lang="ru-RU" sz="3200" b="1"/>
              <a:t>ВРЕМЯ ПРОВЕДЕНИЯ И ПЛОЩАДКА: ПО ДОГОВОРЕНОСТИ;</a:t>
            </a:r>
          </a:p>
          <a:p>
            <a:endParaRPr lang="ru-RU" sz="3200" b="1"/>
          </a:p>
          <a:p>
            <a:endParaRPr lang="ru-RU" sz="3200" b="1"/>
          </a:p>
        </p:txBody>
      </p:sp>
      <p:pic>
        <p:nvPicPr>
          <p:cNvPr id="5" name="Picture 2" descr="\\GGFCON\public\0_Мои документы\Приемная комиссия\2025\Мероприятия_2025\КВИЗ_география_2025\КВИЗ, Черга_01.03.25\photo_2025-05-23_10-14-31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382000" y="1714500"/>
            <a:ext cx="9426556" cy="7467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304800" y="190500"/>
            <a:ext cx="5105400" cy="1600200"/>
          </a:xfrm>
        </p:spPr>
        <p:txBody>
          <a:bodyPr/>
          <a:lstStyle/>
          <a:p>
            <a:pPr marL="0" indent="0">
              <a:buNone/>
            </a:pPr>
            <a:r>
              <a:rPr lang="ru-RU" sz="7200"/>
              <a:t>ГЕОКВЕСТ</a:t>
            </a:r>
            <a:endParaRPr sz="6600"/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304800" y="2095500"/>
            <a:ext cx="5410200" cy="1143000"/>
          </a:xfrm>
        </p:spPr>
        <p:txBody>
          <a:bodyPr/>
          <a:lstStyle/>
          <a:p>
            <a:r>
              <a:rPr lang="ru-RU"/>
              <a:t>ВРЕМЯ ПРОВЕДЕНИЯ: МАРТ/АПРЕЛЬ</a:t>
            </a: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525000" y="190500"/>
            <a:ext cx="8458200" cy="4757737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525000" y="5219700"/>
            <a:ext cx="8458200" cy="4761041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2400" y="354330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228600" y="114300"/>
            <a:ext cx="17754600" cy="1676400"/>
          </a:xfrm>
        </p:spPr>
        <p:txBody>
          <a:bodyPr/>
          <a:lstStyle/>
          <a:p>
            <a:pPr marL="0" indent="0" algn="ctr">
              <a:buNone/>
            </a:pPr>
            <a:r>
              <a:rPr lang="ru-RU"/>
              <a:t>ИНТЕЛЛЕКТУАЛЬНАЯ ВИКТОРИНА </a:t>
            </a:r>
            <a:r>
              <a:rPr lang="en-US"/>
              <a:t>"</a:t>
            </a:r>
            <a:r>
              <a:rPr lang="ru-RU"/>
              <a:t>ТОМСКИЙ ЭРУДИТ</a:t>
            </a:r>
            <a:r>
              <a:rPr lang="en-US"/>
              <a:t>"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/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685800" y="2171700"/>
            <a:ext cx="7467600" cy="1828800"/>
          </a:xfrm>
        </p:spPr>
        <p:txBody>
          <a:bodyPr/>
          <a:lstStyle/>
          <a:p>
            <a:pPr algn="ctr"/>
            <a:r>
              <a:rPr lang="ru-RU" sz="4000" b="1"/>
              <a:t>ВРЕМЯ ПРОВЕДЕНИЯ: </a:t>
            </a:r>
          </a:p>
          <a:p>
            <a:pPr algn="ctr"/>
            <a:r>
              <a:rPr lang="ru-RU" sz="4000" b="1"/>
              <a:t>С ЯНВАРЯ-МАРТ 2026</a:t>
            </a:r>
            <a:endParaRPr b="1"/>
          </a:p>
        </p:txBody>
      </p:sp>
      <p:pic>
        <p:nvPicPr>
          <p:cNvPr id="5" name="Picture 5" descr="\\GGFCON\public\0_Мои документы\Приемная комиссия\2025\Мероприятия_2025\ФОТО с мероприятий\эрудит\photo_2025-05-23_11-50-28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077200" y="2705100"/>
            <a:ext cx="9652000" cy="7239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</p:spPr>
      </p:pic>
      <p:pic>
        <p:nvPicPr>
          <p:cNvPr id="6" name="Picture 2" descr="\\GGFCON\public\0_Мои документы\Приемная комиссия\2025\Шеврон\Изображение WhatsApp 2025-03-06 в 15.20.32_d9273c1e.jpg"/>
          <p:cNvPicPr>
            <a:picLocks noChangeAspect="1" noChangeArrowheads="1"/>
          </p:cNvPicPr>
          <p:nvPr/>
        </p:nvPicPr>
        <p:blipFill>
          <a:blip r:embed="rId2"/>
          <a:srcRect l="4029" t="13833" r="262" b="24055"/>
          <a:stretch/>
        </p:blipFill>
        <p:spPr bwMode="auto">
          <a:xfrm>
            <a:off x="1752600" y="3848100"/>
            <a:ext cx="5334000" cy="61569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Arial"/>
        <a:cs typeface="Arial"/>
      </a:majorFont>
      <a:minorFont>
        <a:latin typeface="Trebuchet MS"/>
        <a:ea typeface="Arial"/>
        <a:cs typeface="Arial"/>
      </a:minorFont>
    </a:fontScheme>
    <a:fmtScheme name="Воздушный поток">
      <a:fillStyleLst>
        <a:solidFill>
          <a:schemeClr val="phClr"/>
        </a:solidFill>
        <a:gradFill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/>
        </a:gradFill>
        <a:gradFill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0</Words>
  <Application>R7-Office/2024.1.1.375</Application>
  <DocSecurity>0</DocSecurity>
  <PresentationFormat>Произвольный</PresentationFormat>
  <Paragraphs>0</Paragraphs>
  <Slides>17</Slides>
  <Notes>17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Геолого-географический факультет ТГУ</dc:title>
  <dc:subject/>
  <dc:creator>admin</dc:creator>
  <dc:identifier>DAGnfy7wnCI</dc:identifier>
  <dc:language/>
  <cp:keywords/>
  <dc:description/>
  <cp:lastModifiedBy>Anastasia</cp:lastModifiedBy>
  <cp:revision>53</cp:revision>
  <cp:version/>
  <dcterms:created xsi:type="dcterms:W3CDTF">2006-08-16T00:00:00Z</dcterms:created>
  <dcterms:modified xsi:type="dcterms:W3CDTF">2025-08-21T01:04:25Z</dcterms:modified>
  <cp:category/>
  <cp:contentStatus/>
</cp:coreProperties>
</file>