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63" r:id="rId6"/>
    <p:sldId id="258" r:id="rId7"/>
    <p:sldId id="262" r:id="rId8"/>
    <p:sldId id="264" r:id="rId9"/>
    <p:sldId id="260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disk.yandex.ru/i/vLJwIo_3_QNWHA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urik.uralspas.info/pravila-sorevnovanij-sportivnaya-navigatsiya-uralspas" TargetMode="External"/><Relationship Id="rId2" Type="http://schemas.openxmlformats.org/officeDocument/2006/relationships/hyperlink" Target="https://turik.uralspas.info/programmnoe-obespecheni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turik.uralspas.info/pravila-sorevnovanij-sportivnaya-navigatsiya-uralspa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dirty="0" smtClean="0"/>
              <a:t>Современные векторы развития географического образования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622504" cy="208404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sz="3000" b="1" dirty="0" smtClean="0"/>
              <a:t>Использование ГИС при проведении полевого практикума «</a:t>
            </a:r>
            <a:r>
              <a:rPr lang="ru-RU" sz="3000" b="1" dirty="0" err="1" smtClean="0"/>
              <a:t>Квест</a:t>
            </a:r>
            <a:r>
              <a:rPr lang="ru-RU" sz="3000" b="1" dirty="0" smtClean="0"/>
              <a:t>-поход» </a:t>
            </a:r>
          </a:p>
          <a:p>
            <a:r>
              <a:rPr lang="ru-RU" i="1" dirty="0" smtClean="0"/>
              <a:t>(из опыта участия во </a:t>
            </a:r>
            <a:r>
              <a:rPr lang="en-US" i="1" dirty="0" smtClean="0"/>
              <a:t>II</a:t>
            </a:r>
            <a:r>
              <a:rPr lang="ru-RU" i="1" dirty="0" smtClean="0"/>
              <a:t> Всероссийском слёте учителей географии «Открываем Россию заново с учителями географии!») </a:t>
            </a:r>
          </a:p>
          <a:p>
            <a:r>
              <a:rPr lang="ru-RU" i="1" dirty="0" smtClean="0"/>
              <a:t>Архипова Ольга Иосифовна, МАОУ СОШ №16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540548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Подготовка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Инструкция </a:t>
            </a:r>
            <a:r>
              <a:rPr lang="ru-RU" dirty="0"/>
              <a:t>(</a:t>
            </a:r>
            <a:r>
              <a:rPr lang="ru-RU" dirty="0" err="1"/>
              <a:t>Locus_Map_Classic</a:t>
            </a:r>
            <a:r>
              <a:rPr lang="ru-RU" dirty="0"/>
              <a:t>) по </a:t>
            </a:r>
            <a:r>
              <a:rPr lang="ru-RU" dirty="0" smtClean="0"/>
              <a:t>программному </a:t>
            </a:r>
            <a:r>
              <a:rPr lang="ru-RU" dirty="0"/>
              <a:t>обеспечению </a:t>
            </a:r>
            <a:r>
              <a:rPr lang="ru-RU" dirty="0" err="1" smtClean="0"/>
              <a:t>Квест</a:t>
            </a:r>
            <a:r>
              <a:rPr lang="ru-RU" dirty="0" smtClean="0"/>
              <a:t>-похода</a:t>
            </a:r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disk.yandex.ru/i/vLJwIo_3_QNWHA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Заполнить данные точек.</a:t>
            </a:r>
            <a:endParaRPr lang="ru-RU" dirty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84784"/>
            <a:ext cx="2069236" cy="471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256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5913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 путь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12776"/>
            <a:ext cx="3535625" cy="471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68760"/>
            <a:ext cx="3456384" cy="2590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05064"/>
            <a:ext cx="3451923" cy="2585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3570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Маршрут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60848"/>
            <a:ext cx="4038600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628800"/>
            <a:ext cx="2133791" cy="471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004" y="1656716"/>
            <a:ext cx="2136759" cy="472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9875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Школа №37 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4784"/>
            <a:ext cx="2292965" cy="5095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865" y="548680"/>
            <a:ext cx="4038600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756263"/>
            <a:ext cx="4562410" cy="2733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5538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Квест</a:t>
            </a:r>
            <a:r>
              <a:rPr lang="ru-RU" dirty="0" smtClean="0"/>
              <a:t> – поход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Инструктаж</a:t>
            </a:r>
          </a:p>
          <a:p>
            <a:r>
              <a:rPr lang="ru-RU" dirty="0" smtClean="0"/>
              <a:t>ТБ</a:t>
            </a:r>
          </a:p>
          <a:p>
            <a:r>
              <a:rPr lang="ru-RU" dirty="0" smtClean="0"/>
              <a:t>Установить программы на телефон!!!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64704"/>
            <a:ext cx="4134908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0455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Квест</a:t>
            </a:r>
            <a:r>
              <a:rPr lang="ru-RU" dirty="0"/>
              <a:t>-поход в природной </a:t>
            </a:r>
            <a:r>
              <a:rPr lang="ru-RU" dirty="0" smtClean="0"/>
              <a:t>среде: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разработка </a:t>
            </a:r>
            <a:r>
              <a:rPr lang="ru-RU" dirty="0"/>
              <a:t>маршрута, прохождение маршрута с применением современных способов ориентирования, преодолением препятствий и выполнением географических заданий. </a:t>
            </a:r>
            <a:endParaRPr lang="ru-RU" dirty="0" smtClean="0"/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до </a:t>
            </a:r>
            <a:r>
              <a:rPr lang="ru-RU" dirty="0"/>
              <a:t>начала </a:t>
            </a:r>
            <a:r>
              <a:rPr lang="ru-RU" dirty="0" err="1"/>
              <a:t>квеста</a:t>
            </a:r>
            <a:r>
              <a:rPr lang="ru-RU" dirty="0"/>
              <a:t> необходимо изучить материалы по спортивной навигации: </a:t>
            </a:r>
            <a:endParaRPr lang="ru-RU" dirty="0" smtClean="0"/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программное </a:t>
            </a:r>
            <a:r>
              <a:rPr lang="ru-RU" dirty="0"/>
              <a:t>обеспечение </a:t>
            </a:r>
            <a:r>
              <a:rPr lang="ru-RU" dirty="0">
                <a:hlinkClick r:id="rId2"/>
              </a:rPr>
              <a:t>https://</a:t>
            </a:r>
            <a:r>
              <a:rPr lang="ru-RU" dirty="0" smtClean="0">
                <a:hlinkClick r:id="rId2"/>
              </a:rPr>
              <a:t>turik.uralspas.info/programmnoe-obespechenie</a:t>
            </a:r>
            <a:endParaRPr lang="ru-RU" dirty="0" smtClean="0"/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правила </a:t>
            </a:r>
            <a:r>
              <a:rPr lang="ru-RU" dirty="0"/>
              <a:t>соревнований </a:t>
            </a:r>
            <a:r>
              <a:rPr lang="ru-RU" dirty="0">
                <a:hlinkClick r:id="rId3"/>
              </a:rPr>
              <a:t>https://</a:t>
            </a:r>
            <a:r>
              <a:rPr lang="ru-RU" dirty="0" smtClean="0">
                <a:hlinkClick r:id="rId3"/>
              </a:rPr>
              <a:t>turik.uralspas.info/pravila-sorevnovanij-sportivnaya-navigatsiya-uralspas</a:t>
            </a:r>
            <a:r>
              <a:rPr lang="ru-RU" dirty="0" smtClean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503430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Оборудование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Смартфон</a:t>
            </a:r>
            <a:r>
              <a:rPr lang="ru-RU" dirty="0" smtClean="0"/>
              <a:t> </a:t>
            </a:r>
            <a:r>
              <a:rPr lang="ru-RU" dirty="0"/>
              <a:t>(с USB кабелем для подключения к компьютеру) c операционной системой </a:t>
            </a:r>
            <a:r>
              <a:rPr lang="ru-RU" dirty="0" err="1"/>
              <a:t>Android</a:t>
            </a:r>
            <a:r>
              <a:rPr lang="ru-RU" dirty="0"/>
              <a:t> 4.1 или выше с наличием GPS модуля, </a:t>
            </a:r>
            <a:endParaRPr lang="ru-RU" dirty="0" smtClean="0"/>
          </a:p>
          <a:p>
            <a:r>
              <a:rPr lang="ru-RU" dirty="0" smtClean="0"/>
              <a:t>установленная навигационная программа </a:t>
            </a:r>
            <a:r>
              <a:rPr lang="ru-RU" b="1" dirty="0" err="1" smtClean="0"/>
              <a:t>LocusMap</a:t>
            </a:r>
            <a:r>
              <a:rPr lang="ru-RU" b="1" dirty="0" smtClean="0"/>
              <a:t> </a:t>
            </a:r>
            <a:r>
              <a:rPr lang="ru-RU" dirty="0"/>
              <a:t>и </a:t>
            </a:r>
            <a:r>
              <a:rPr lang="ru-RU" dirty="0" smtClean="0"/>
              <a:t>установленная </a:t>
            </a:r>
            <a:r>
              <a:rPr lang="ru-RU" dirty="0"/>
              <a:t>и </a:t>
            </a:r>
            <a:r>
              <a:rPr lang="ru-RU" dirty="0" smtClean="0"/>
              <a:t>настроенная </a:t>
            </a:r>
            <a:r>
              <a:rPr lang="ru-RU" dirty="0"/>
              <a:t>в соответствии с требованиями </a:t>
            </a:r>
            <a:r>
              <a:rPr lang="ru-RU" dirty="0" smtClean="0"/>
              <a:t>программа </a:t>
            </a:r>
            <a:r>
              <a:rPr lang="ru-RU" dirty="0"/>
              <a:t>фотографирования </a:t>
            </a:r>
            <a:r>
              <a:rPr lang="ru-RU" b="1" dirty="0" err="1"/>
              <a:t>Conota</a:t>
            </a:r>
            <a:r>
              <a:rPr lang="ru-RU" b="1" dirty="0"/>
              <a:t> </a:t>
            </a:r>
            <a:r>
              <a:rPr lang="ru-RU" dirty="0"/>
              <a:t>(GPS </a:t>
            </a:r>
            <a:r>
              <a:rPr lang="ru-RU" dirty="0" err="1"/>
              <a:t>camera</a:t>
            </a:r>
            <a:r>
              <a:rPr lang="ru-RU" dirty="0"/>
              <a:t>) – (https://turik.uralspas.info/programmnoe-obespechenie</a:t>
            </a:r>
            <a:r>
              <a:rPr lang="ru-RU" dirty="0" smtClean="0"/>
              <a:t>) </a:t>
            </a:r>
          </a:p>
          <a:p>
            <a:r>
              <a:rPr lang="ru-RU" dirty="0"/>
              <a:t>Изучить правила по спортивной навигации «</a:t>
            </a:r>
            <a:r>
              <a:rPr lang="ru-RU" dirty="0" err="1"/>
              <a:t>Уралспас</a:t>
            </a:r>
            <a:r>
              <a:rPr lang="ru-RU" dirty="0"/>
              <a:t>» </a:t>
            </a:r>
            <a:r>
              <a:rPr lang="ru-RU" dirty="0">
                <a:hlinkClick r:id="rId2"/>
              </a:rPr>
              <a:t>https://</a:t>
            </a:r>
            <a:r>
              <a:rPr lang="ru-RU" dirty="0" smtClean="0">
                <a:hlinkClick r:id="rId2"/>
              </a:rPr>
              <a:t>turik.uralspas.info/pravila-sorevnovanij-sportivnaya-navigatsiya-uralspas</a:t>
            </a:r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0295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b="1" dirty="0" smtClean="0"/>
              <a:t>ГИС	</a:t>
            </a:r>
            <a:r>
              <a:rPr lang="ru-RU" dirty="0" smtClean="0"/>
              <a:t>		</a:t>
            </a:r>
            <a:r>
              <a:rPr lang="en-US" dirty="0" smtClean="0">
                <a:solidFill>
                  <a:srgbClr val="FF0000"/>
                </a:solidFill>
              </a:rPr>
              <a:t>Locus </a:t>
            </a:r>
            <a:r>
              <a:rPr lang="en-US" dirty="0">
                <a:solidFill>
                  <a:srgbClr val="FF0000"/>
                </a:solidFill>
              </a:rPr>
              <a:t>Map 3 Classic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как инструмент </a:t>
            </a:r>
            <a:r>
              <a:rPr lang="ru-RU" dirty="0"/>
              <a:t>(программного продукта), позволяющего пользователям искать, анализировать и редактировать как цифровую карту местности, так и дополнительную информацию об объектах.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Профессиональное </a:t>
            </a:r>
            <a:r>
              <a:rPr lang="ru-RU" dirty="0"/>
              <a:t>приложение ГИС для автономных полевых работ с </a:t>
            </a:r>
            <a:r>
              <a:rPr lang="ru-RU" dirty="0" err="1"/>
              <a:t>геоданными</a:t>
            </a:r>
            <a:r>
              <a:rPr lang="ru-RU" dirty="0"/>
              <a:t>. Он обеспечивает сбор, просмотр и обновление данных. Все его функции доступны над широким выбором онлайн, офлайн </a:t>
            </a:r>
            <a:r>
              <a:rPr lang="ru-RU" dirty="0" smtClean="0"/>
              <a:t>карт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340768"/>
            <a:ext cx="1216596" cy="1216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2608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Программа для фотографирования точек </a:t>
            </a:r>
            <a:r>
              <a:rPr lang="en-US" dirty="0" err="1">
                <a:solidFill>
                  <a:srgbClr val="FF0000"/>
                </a:solidFill>
              </a:rPr>
              <a:t>Conota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2050" name="Picture 2" descr="C:\Users\Оля\Downloads\WhatsApp Image 2024-11-22 at 17.26.40 (1)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2659800" cy="479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Оля\Downloads\WhatsApp Image 2024-11-22 at 17.26.39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772816"/>
            <a:ext cx="2659800" cy="4870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Оля\Downloads\WhatsApp Image 2024-11-22 at 17.26.40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772816"/>
            <a:ext cx="2745940" cy="487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420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/>
              <a:t>Практикум 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Conota</a:t>
            </a:r>
            <a:r>
              <a:rPr lang="en-US" dirty="0"/>
              <a:t> (GPS Camera) </a:t>
            </a:r>
            <a:r>
              <a:rPr lang="ru-RU" dirty="0" smtClean="0"/>
              <a:t>–установить  приложение !</a:t>
            </a:r>
          </a:p>
          <a:p>
            <a:r>
              <a:rPr lang="ru-RU" dirty="0"/>
              <a:t>Перед запуском программы включить GPS </a:t>
            </a:r>
            <a:r>
              <a:rPr lang="ru-RU" dirty="0" smtClean="0"/>
              <a:t>навигацию.</a:t>
            </a:r>
          </a:p>
          <a:p>
            <a:r>
              <a:rPr lang="ru-RU" dirty="0" smtClean="0"/>
              <a:t>Далее по инструкции 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930" y="476672"/>
            <a:ext cx="2956517" cy="627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9068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04664"/>
            <a:ext cx="6475719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8271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Раздаточный материал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3832700"/>
              </p:ext>
            </p:extLst>
          </p:nvPr>
        </p:nvGraphicFramePr>
        <p:xfrm>
          <a:off x="899592" y="1700808"/>
          <a:ext cx="3523813" cy="498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name="Acrobat Document" r:id="rId3" imgW="5667119" imgH="8019810" progId="AcroExch.Document.DC">
                  <p:embed/>
                </p:oleObj>
              </mc:Choice>
              <mc:Fallback>
                <p:oleObj name="Acrobat Document" r:id="rId3" imgW="5667119" imgH="801981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9592" y="1700808"/>
                        <a:ext cx="3523813" cy="4986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8968201"/>
              </p:ext>
            </p:extLst>
          </p:nvPr>
        </p:nvGraphicFramePr>
        <p:xfrm>
          <a:off x="5004048" y="1700808"/>
          <a:ext cx="3409213" cy="4824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Acrobat Document" r:id="rId5" imgW="5667119" imgH="8019810" progId="AcroExch.Document.DC">
                  <p:embed/>
                </p:oleObj>
              </mc:Choice>
              <mc:Fallback>
                <p:oleObj name="Acrobat Document" r:id="rId5" imgW="5667119" imgH="801981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004048" y="1700808"/>
                        <a:ext cx="3409213" cy="48245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84536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91</TotalTime>
  <Words>258</Words>
  <Application>Microsoft Office PowerPoint</Application>
  <PresentationFormat>Экран (4:3)</PresentationFormat>
  <Paragraphs>36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Ясность</vt:lpstr>
      <vt:lpstr>Adobe Acrobat Document</vt:lpstr>
      <vt:lpstr>Современные векторы развития географического образования</vt:lpstr>
      <vt:lpstr>Квест – поход </vt:lpstr>
      <vt:lpstr>Квест-поход в природной среде:</vt:lpstr>
      <vt:lpstr>Оборудование </vt:lpstr>
      <vt:lpstr>ГИС   Locus Map 3 Classic</vt:lpstr>
      <vt:lpstr>Программа для фотографирования точек Conota </vt:lpstr>
      <vt:lpstr>Практикум </vt:lpstr>
      <vt:lpstr>Презентация PowerPoint</vt:lpstr>
      <vt:lpstr>Раздаточный материал</vt:lpstr>
      <vt:lpstr>Подготовка</vt:lpstr>
      <vt:lpstr>В путь</vt:lpstr>
      <vt:lpstr>Маршрут</vt:lpstr>
      <vt:lpstr>Школа №37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векторы развития географического образования</dc:title>
  <dc:creator>Оля</dc:creator>
  <cp:lastModifiedBy>Оля</cp:lastModifiedBy>
  <cp:revision>17</cp:revision>
  <dcterms:created xsi:type="dcterms:W3CDTF">2024-11-22T10:20:20Z</dcterms:created>
  <dcterms:modified xsi:type="dcterms:W3CDTF">2024-11-22T12:01:43Z</dcterms:modified>
</cp:coreProperties>
</file>