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68" r:id="rId2"/>
    <p:sldId id="269" r:id="rId3"/>
    <p:sldId id="270" r:id="rId4"/>
    <p:sldId id="271" r:id="rId5"/>
    <p:sldId id="273" r:id="rId6"/>
    <p:sldId id="274" r:id="rId7"/>
    <p:sldId id="275" r:id="rId8"/>
    <p:sldId id="276" r:id="rId9"/>
  </p:sldIdLst>
  <p:sldSz cx="12192000" cy="6858000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4746"/>
    <a:srgbClr val="006538"/>
    <a:srgbClr val="6F252D"/>
    <a:srgbClr val="BD9B85"/>
    <a:srgbClr val="BFA25E"/>
    <a:srgbClr val="069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22" y="7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5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583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34722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325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451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02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5658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130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822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707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77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22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7796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16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035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90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A5657-BB1B-4BAD-9FF2-EDE3451B7D05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1F1CA27-1922-48D6-BB14-AF1210E567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23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5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99" y="1596981"/>
            <a:ext cx="11763301" cy="48290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</p:spTree>
    <p:extLst>
      <p:ext uri="{BB962C8B-B14F-4D97-AF65-F5344CB8AC3E}">
        <p14:creationId xmlns:p14="http://schemas.microsoft.com/office/powerpoint/2010/main" val="773077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64" y="2438267"/>
            <a:ext cx="7559695" cy="30787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059" y="1208547"/>
            <a:ext cx="3115326" cy="46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77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17" y="1473026"/>
            <a:ext cx="11619983" cy="646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2045" y="2429691"/>
            <a:ext cx="9104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Спросите у детей, купят ли они билет на ваш урок биологии, если на уроки можно будет попасть ТОЛЬКО по билетику? Я спросила!!!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55" y="3504021"/>
            <a:ext cx="4096566" cy="26069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90567" y="4807474"/>
            <a:ext cx="4486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Используя предметные чаты на платформе </a:t>
            </a:r>
            <a:r>
              <a:rPr lang="ru-RU" dirty="0" err="1">
                <a:latin typeface="Century" panose="02040604050505020304" pitchFamily="18" charset="0"/>
              </a:rPr>
              <a:t>Сферум</a:t>
            </a:r>
            <a:r>
              <a:rPr lang="ru-RU" dirty="0">
                <a:latin typeface="Century" panose="02040604050505020304" pitchFamily="18" charset="0"/>
              </a:rPr>
              <a:t>, запустите опрос!!!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953821" y="3389045"/>
            <a:ext cx="2621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/>
                <a:solidFill>
                  <a:schemeClr val="accent4"/>
                </a:solidFill>
              </a:rPr>
              <a:t>53-76%</a:t>
            </a:r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7173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7" y="709203"/>
            <a:ext cx="11528535" cy="8596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7213" r="16350"/>
          <a:stretch/>
        </p:blipFill>
        <p:spPr>
          <a:xfrm>
            <a:off x="8665550" y="1439912"/>
            <a:ext cx="3017520" cy="34079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45833" t="38592" r="11701"/>
          <a:stretch/>
        </p:blipFill>
        <p:spPr>
          <a:xfrm>
            <a:off x="1223493" y="1599592"/>
            <a:ext cx="2543714" cy="27562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58091" y="4684385"/>
            <a:ext cx="3775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Дмитрий Попцов</a:t>
            </a:r>
          </a:p>
          <a:p>
            <a:r>
              <a:rPr lang="ru-RU" dirty="0">
                <a:latin typeface="Century" panose="02040604050505020304" pitchFamily="18" charset="0"/>
              </a:rPr>
              <a:t>«Бери у лучших лучшее»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63098" y="5007550"/>
            <a:ext cx="5538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Зачет по теме «Черви» – 82 вопроса</a:t>
            </a:r>
          </a:p>
          <a:p>
            <a:r>
              <a:rPr lang="ru-RU" dirty="0">
                <a:latin typeface="Century" panose="02040604050505020304" pitchFamily="18" charset="0"/>
              </a:rPr>
              <a:t>Дополнительные баллы за самую высокую башню!!!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9968" y="1605515"/>
            <a:ext cx="20354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Урок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без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Century" panose="02040604050505020304" pitchFamily="18" charset="0"/>
              </a:rPr>
              <a:t>парт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1107" y="1476249"/>
            <a:ext cx="2528717" cy="337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78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57" y="709203"/>
            <a:ext cx="11528535" cy="85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188" y="1568814"/>
            <a:ext cx="3586367" cy="4781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2411" y="1463040"/>
            <a:ext cx="555171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entury" panose="02040604050505020304" pitchFamily="18" charset="0"/>
              </a:rPr>
              <a:t>Урок изучения нового материала.</a:t>
            </a:r>
          </a:p>
          <a:p>
            <a:r>
              <a:rPr lang="ru-RU" dirty="0">
                <a:latin typeface="Century" panose="02040604050505020304" pitchFamily="18" charset="0"/>
              </a:rPr>
              <a:t>Класс делим на 4 группы. Текст учебника делим на небольшие абзацы, чтобы обучающиеся хорошо запомнили небольшой текст. </a:t>
            </a:r>
          </a:p>
          <a:p>
            <a:r>
              <a:rPr lang="ru-RU" dirty="0">
                <a:latin typeface="Century" panose="02040604050505020304" pitchFamily="18" charset="0"/>
              </a:rPr>
              <a:t>По одному представителю от группы выходят к доске, получают отрывок (абзац), в течение 2 минут учат у доски этот абзац (работает таймер). Через две минуты возвращаются к своим группам и рассказывают содержание абзаца. Задача команды записать рассказанное на лист. Затем выходит следующий ученик и .</a:t>
            </a:r>
            <a:r>
              <a:rPr lang="ru-RU" dirty="0" err="1">
                <a:latin typeface="Century" panose="02040604050505020304" pitchFamily="18" charset="0"/>
              </a:rPr>
              <a:t>тд</a:t>
            </a:r>
            <a:r>
              <a:rPr lang="ru-RU" dirty="0">
                <a:latin typeface="Century" panose="02040604050505020304" pitchFamily="18" charset="0"/>
              </a:rPr>
              <a:t>., пока не закончатся абзацы. </a:t>
            </a:r>
          </a:p>
          <a:p>
            <a:r>
              <a:rPr lang="ru-RU" dirty="0">
                <a:latin typeface="Century" panose="02040604050505020304" pitchFamily="18" charset="0"/>
              </a:rPr>
              <a:t>Задача команды: собрать текст параграфа в единый рассказ.</a:t>
            </a:r>
          </a:p>
          <a:p>
            <a:r>
              <a:rPr lang="ru-RU" dirty="0">
                <a:latin typeface="Century" panose="02040604050505020304" pitchFamily="18" charset="0"/>
              </a:rPr>
              <a:t>Учителю остается сверить написанный рассказ с текстом параграфа</a:t>
            </a:r>
          </a:p>
        </p:txBody>
      </p:sp>
    </p:spTree>
    <p:extLst>
      <p:ext uri="{BB962C8B-B14F-4D97-AF65-F5344CB8AC3E}">
        <p14:creationId xmlns:p14="http://schemas.microsoft.com/office/powerpoint/2010/main" val="3641026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2589" r="-596" b="27839"/>
          <a:stretch/>
        </p:blipFill>
        <p:spPr>
          <a:xfrm>
            <a:off x="1783337" y="1162594"/>
            <a:ext cx="3494057" cy="4598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789" y="1162594"/>
            <a:ext cx="3554754" cy="47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97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61" y="1353274"/>
            <a:ext cx="11528535" cy="859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605" y="2212885"/>
            <a:ext cx="3968840" cy="859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19" y="3691894"/>
            <a:ext cx="11388315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2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47741" y="309093"/>
            <a:ext cx="812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223493" y="278315"/>
            <a:ext cx="1168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«Современные образовательные технологии на уроках биологии и химии»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734334"/>
            <a:ext cx="9297206" cy="53893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815568" y="2460563"/>
            <a:ext cx="51716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Century" panose="02040604050505020304" pitchFamily="18" charset="0"/>
              </a:rPr>
              <a:t>Если ты не горишь, </a:t>
            </a:r>
          </a:p>
          <a:p>
            <a:r>
              <a:rPr lang="ru-RU" sz="4000" b="1" dirty="0">
                <a:solidFill>
                  <a:srgbClr val="FF0000"/>
                </a:solidFill>
                <a:latin typeface="Century" panose="02040604050505020304" pitchFamily="18" charset="0"/>
              </a:rPr>
              <a:t>дети не зажгутся!!!</a:t>
            </a:r>
          </a:p>
        </p:txBody>
      </p:sp>
    </p:spTree>
    <p:extLst>
      <p:ext uri="{BB962C8B-B14F-4D97-AF65-F5344CB8AC3E}">
        <p14:creationId xmlns:p14="http://schemas.microsoft.com/office/powerpoint/2010/main" val="345755564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16394</TotalTime>
  <Words>256</Words>
  <Application>Microsoft Office PowerPoint</Application>
  <PresentationFormat>Широкоэкранный</PresentationFormat>
  <Paragraphs>25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Е. В. Ковалева</dc:creator>
  <cp:lastModifiedBy>cherwonez79@gmail.com</cp:lastModifiedBy>
  <cp:revision>143</cp:revision>
  <cp:lastPrinted>2023-07-25T07:00:29Z</cp:lastPrinted>
  <dcterms:created xsi:type="dcterms:W3CDTF">2023-05-12T06:41:17Z</dcterms:created>
  <dcterms:modified xsi:type="dcterms:W3CDTF">2024-03-01T08:44:21Z</dcterms:modified>
</cp:coreProperties>
</file>