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ABD81A-C6E1-4E23-8AAA-20E037BD67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78F77F5-4970-41DB-9C35-CD8742333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45FB636-5FD7-4D08-ACE3-CE4B59E6A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110C72C-B6D2-4A44-A75F-8FBF369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A82F5DB-1E25-4533-8C26-DD4405685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599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9CA6D4-E06A-49BF-AD4A-584CA5E2D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FB07A7C-35E8-4D6E-97DD-BDA345938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2C30097-83D4-485D-8552-E2F13E672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385CEFE-A8C8-43D2-97FE-3B98AB89F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A161954-714B-4268-8019-84C4BA449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6222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02CFC41B-19D2-4783-B18F-023168DF23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7F034EE-C125-4580-9799-714D6D19D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B8CD214-BB24-400B-AD26-09427F240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1669522-E80A-4FA0-A9B7-D00711548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2CFEE3B-E186-483C-858F-2F38BABCA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0053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2A198D-E4D4-4048-A3C5-FB02032CF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6EA3265-5C3C-436D-8611-EA7AB4470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1404A31-7504-440A-BE8B-BDA985BF7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BD30B22-1218-4C38-BB61-7C3501290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290DAB1-1BB1-4086-9D92-4C12880B0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927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323276-4E27-49E5-B8A4-34F238A43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5E37446-0B1D-4D54-8D40-D5B91CE3F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66F8840-A5B4-4462-B74C-446169A2C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2A3F7D7-F561-4CF2-A69E-443294ABA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B2DE49F-8B30-447F-B152-F5114310F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605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2A9FAE-65AE-4DF9-A472-A43571174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465D85A-8985-44AA-A683-36B5134D8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71FE14F-CFC6-4601-8BD0-78F0A1D4E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477B201-54E5-4DAF-8A7C-3F14E6C69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4683355-7E77-4AE0-A89A-989B05196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EDE3F18-4C94-4589-B000-4959455F7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5648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705F71-9AF2-432B-B64C-E7FF5C13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1412485-EA29-4D05-B433-825A13E36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3A6A536-D34A-4C74-96A0-C33AACA47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BC68CFF-F2F3-40A5-BBF3-2EBAE6B99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7E24B71-C03D-4A32-A6CB-7A749EC4C0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AF98CBA-8D71-424C-ABC7-30070876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A041756-5E6B-4F5F-9382-1A04E23D1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E59CFA3-04D8-4E02-9539-925D29F48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703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AB17C3-6D7F-4504-8AC5-316E66459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B6BC9B4-1FCF-419E-9C6B-FE9C001C3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C6C9E55-5F23-4A16-8C75-02BAD253A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EFABB05-13FB-4BF0-87E4-612AD844C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1775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FF50C19-396D-4E8F-97E5-AA8DBDEE8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84AEA9B-A105-4CDE-9201-EB4219BD1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9A0DEEB-EF0C-4FB9-AE15-6C169CCA7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742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755B81-640B-4A69-95B6-60CA1CF94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8ADA700-7129-46AB-A7F9-7DD9A1D9A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7FB90A3-9740-40AF-BBA0-B0A0F7BFAA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621EDCB-A892-472F-95F6-18BE85A1C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B91627C-9EBB-41DA-BA44-7776D18B8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570D199-FA3C-4F11-B73C-40DF88733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962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716263-22CF-4816-B97D-7CBC47074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29AAC9B-867B-4BE9-AEC9-616AA9B1AB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C496FEF-431D-4267-A292-06D497279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BB7B135-7FF1-4220-9E95-08BA680DE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227D22A-67DC-41F2-B889-4BC22B6E9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BDBB7C4-C6CA-43FE-BF17-4A580D2FF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324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D36060-1CD2-4FBA-889C-E5DAAE1BF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5D1BDC6-DB82-4B26-B6F5-F6D0DA8C5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FF4843A-DAF4-402A-AA26-E9CD79AD92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0AC35-FA74-4EAE-8564-08ADF6AD982A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7CE548-845A-46DB-8EBC-7D35784A2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31D365-DF7D-4618-A918-08F410A566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630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5C6D8A6-AE9E-4808-9933-509767BC3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BB1E32C-B138-4561-819F-FE10C69D1324}"/>
              </a:ext>
            </a:extLst>
          </p:cNvPr>
          <p:cNvSpPr txBox="1"/>
          <p:nvPr/>
        </p:nvSpPr>
        <p:spPr>
          <a:xfrm>
            <a:off x="269733" y="1694648"/>
            <a:ext cx="63875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Активные приёмы и методы обучения,  </a:t>
            </a:r>
          </a:p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как средство повышения мыслительной деятельности на уроках химии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FFA9353-472A-4E6D-A9B4-11D768095F48}"/>
              </a:ext>
            </a:extLst>
          </p:cNvPr>
          <p:cNvSpPr txBox="1"/>
          <p:nvPr/>
        </p:nvSpPr>
        <p:spPr>
          <a:xfrm>
            <a:off x="6094572" y="4749579"/>
            <a:ext cx="56097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Словесная Ольга Михайловна, </a:t>
            </a:r>
          </a:p>
          <a:p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учитель химии и биологии</a:t>
            </a:r>
          </a:p>
          <a:p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МАОУ «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</a:rPr>
              <a:t>Кожевниковская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 СОШ №1»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678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2259" y="1495928"/>
            <a:ext cx="916275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Для развития интереса к предмету «Химия» можно использовать следующие методы</a:t>
            </a:r>
            <a:r>
              <a:rPr lang="ru-RU" dirty="0" smtClean="0"/>
              <a:t>:</a:t>
            </a:r>
          </a:p>
          <a:p>
            <a:r>
              <a:rPr lang="ru-RU" b="1" dirty="0" smtClean="0"/>
              <a:t>Показ новейших достижений науки</a:t>
            </a:r>
            <a:r>
              <a:rPr lang="ru-RU" dirty="0" smtClean="0"/>
              <a:t>. Необходимо знакомить учеников с основными направлениями научных поисков и открытиями</a:t>
            </a:r>
            <a:r>
              <a:rPr lang="ru-RU" dirty="0" smtClean="0"/>
              <a:t>.</a:t>
            </a:r>
            <a:endParaRPr lang="ru-RU" dirty="0" smtClean="0"/>
          </a:p>
          <a:p>
            <a:r>
              <a:rPr lang="ru-RU" b="1" dirty="0" smtClean="0"/>
              <a:t>Занимательные задания</a:t>
            </a:r>
            <a:r>
              <a:rPr lang="ru-RU" dirty="0" smtClean="0"/>
              <a:t>. Они создают заинтересованность, рождают чувство ожидания и побуждают любопытство</a:t>
            </a:r>
            <a:r>
              <a:rPr lang="ru-RU" dirty="0" smtClean="0"/>
              <a:t>.</a:t>
            </a:r>
            <a:endParaRPr lang="ru-RU" dirty="0" smtClean="0"/>
          </a:p>
          <a:p>
            <a:r>
              <a:rPr lang="ru-RU" b="1" dirty="0" smtClean="0"/>
              <a:t>Материал, содержащий факты из жизни исторических личностей, сведения из истории химии</a:t>
            </a:r>
            <a:r>
              <a:rPr lang="ru-RU" dirty="0" smtClean="0"/>
              <a:t>.</a:t>
            </a:r>
            <a:endParaRPr lang="ru-RU" dirty="0" smtClean="0"/>
          </a:p>
          <a:p>
            <a:r>
              <a:rPr lang="ru-RU" b="1" dirty="0" smtClean="0"/>
              <a:t>Интеллектуальные игры</a:t>
            </a:r>
            <a:r>
              <a:rPr lang="ru-RU" dirty="0" smtClean="0"/>
              <a:t>. Они не только пробуждают интерес к предмету, но и стимулируют детей к решению задач. </a:t>
            </a:r>
          </a:p>
          <a:p>
            <a:r>
              <a:rPr lang="ru-RU" b="1" dirty="0" smtClean="0"/>
              <a:t>Домашние эксперименты</a:t>
            </a:r>
            <a:r>
              <a:rPr lang="ru-RU" dirty="0" smtClean="0"/>
              <a:t>. Они формируют устойчивый интерес к </a:t>
            </a:r>
            <a:r>
              <a:rPr lang="ru-RU" dirty="0" smtClean="0"/>
              <a:t>предмету.</a:t>
            </a:r>
            <a:endParaRPr lang="ru-RU" dirty="0" smtClean="0"/>
          </a:p>
          <a:p>
            <a:r>
              <a:rPr lang="ru-RU" b="1" dirty="0" smtClean="0"/>
              <a:t>Проектная деятельность</a:t>
            </a:r>
            <a:r>
              <a:rPr lang="ru-RU" dirty="0" smtClean="0"/>
              <a:t>. Работа над проектами развивает творческое мышление у учащихся и способствует повышению интереса к предмету</a:t>
            </a:r>
            <a:r>
              <a:rPr lang="ru-RU" dirty="0" smtClean="0"/>
              <a:t>.</a:t>
            </a:r>
            <a:endParaRPr lang="ru-RU" dirty="0" smtClean="0"/>
          </a:p>
          <a:p>
            <a:r>
              <a:rPr lang="ru-RU" b="1" dirty="0" smtClean="0"/>
              <a:t>Химические экскурсии</a:t>
            </a:r>
            <a:r>
              <a:rPr lang="ru-RU" dirty="0" smtClean="0"/>
              <a:t>. Например, </a:t>
            </a:r>
            <a:r>
              <a:rPr lang="ru-RU" dirty="0" err="1" smtClean="0"/>
              <a:t>медиаэкскурсии</a:t>
            </a:r>
            <a:r>
              <a:rPr lang="ru-RU" dirty="0" smtClean="0"/>
              <a:t>, которые позволяют провести экскурс на нужное производство, не выходя из класса</a:t>
            </a:r>
            <a:r>
              <a:rPr lang="ru-RU" dirty="0" smtClean="0"/>
              <a:t>.</a:t>
            </a:r>
            <a:endParaRPr lang="ru-RU" dirty="0" smtClean="0"/>
          </a:p>
          <a:p>
            <a:r>
              <a:rPr lang="ru-RU" b="1" dirty="0" smtClean="0"/>
              <a:t>Для формирования и поддержания интереса к химии учителю необходимо постоянно искать новые методы, средства и приёмы обучения, а также проявлять творчество и фантазию при подготовке к урокам. </a:t>
            </a:r>
            <a:endParaRPr lang="ru-RU" b="1" dirty="0"/>
          </a:p>
        </p:txBody>
      </p:sp>
      <p:pic>
        <p:nvPicPr>
          <p:cNvPr id="1026" name="Picture 2" descr="C:\Users\User\Downloads\Screenshot_20241031_064016_Shedevru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65999" y="3362179"/>
            <a:ext cx="2617966" cy="26562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83534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3723" y="1983545"/>
            <a:ext cx="9650437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 smtClean="0"/>
              <a:t>Тримино</a:t>
            </a:r>
            <a:r>
              <a:rPr lang="ru-RU" sz="2400" dirty="0" smtClean="0"/>
              <a:t> «Химическая связь»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Домино «Классы неорганических соединений»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«Крестики-нолики»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Игра «Металлы и неметаллы»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Посадочный талон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Облако слов «Химические элементы»</a:t>
            </a:r>
          </a:p>
          <a:p>
            <a:pPr algn="ctr"/>
            <a:endParaRPr lang="ru-RU" sz="2000" dirty="0" smtClean="0"/>
          </a:p>
          <a:p>
            <a:pPr algn="ctr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183534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0625" y="2237739"/>
            <a:ext cx="9217593" cy="3501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183534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8332" y="1477107"/>
            <a:ext cx="5281022" cy="459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183534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" y="2504049"/>
            <a:ext cx="80467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err="1" smtClean="0">
                <a:solidFill>
                  <a:schemeClr val="accent5">
                    <a:lumMod val="50000"/>
                  </a:schemeClr>
                </a:solidFill>
              </a:rPr>
              <a:t>Трбтйвп</a:t>
            </a:r>
            <a:r>
              <a:rPr lang="ru-RU" sz="60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6000" dirty="0" err="1" smtClean="0">
                <a:solidFill>
                  <a:schemeClr val="accent5">
                    <a:lumMod val="50000"/>
                  </a:schemeClr>
                </a:solidFill>
              </a:rPr>
              <a:t>иб</a:t>
            </a:r>
            <a:r>
              <a:rPr lang="ru-RU" sz="60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6000" dirty="0" err="1" smtClean="0">
                <a:solidFill>
                  <a:schemeClr val="accent5">
                    <a:lumMod val="50000"/>
                  </a:schemeClr>
                </a:solidFill>
              </a:rPr>
              <a:t>гойнбойё</a:t>
            </a:r>
            <a:r>
              <a:rPr lang="ru-RU" sz="6000" dirty="0" smtClean="0">
                <a:solidFill>
                  <a:schemeClr val="accent5">
                    <a:lumMod val="50000"/>
                  </a:schemeClr>
                </a:solidFill>
              </a:rPr>
              <a:t>!</a:t>
            </a:r>
            <a:endParaRPr lang="ru-RU" sz="6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35341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137</Words>
  <Application>Microsoft Office PowerPoint</Application>
  <PresentationFormat>Произвольный</PresentationFormat>
  <Paragraphs>26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Сергеевна Федорова</dc:creator>
  <cp:lastModifiedBy>Пользователь Windows</cp:lastModifiedBy>
  <cp:revision>7</cp:revision>
  <dcterms:created xsi:type="dcterms:W3CDTF">2024-10-29T07:24:50Z</dcterms:created>
  <dcterms:modified xsi:type="dcterms:W3CDTF">2024-10-31T00:03:37Z</dcterms:modified>
</cp:coreProperties>
</file>