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58" r:id="rId5"/>
    <p:sldId id="260" r:id="rId6"/>
    <p:sldId id="264" r:id="rId7"/>
    <p:sldId id="263" r:id="rId8"/>
    <p:sldId id="265" r:id="rId9"/>
    <p:sldId id="262" r:id="rId10"/>
    <p:sldId id="266" r:id="rId11"/>
    <p:sldId id="267" r:id="rId12"/>
    <p:sldId id="259" r:id="rId13"/>
    <p:sldId id="268" r:id="rId14"/>
    <p:sldId id="269" r:id="rId15"/>
    <p:sldId id="270" r:id="rId16"/>
    <p:sldId id="272" r:id="rId17"/>
    <p:sldId id="271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9B98"/>
    <a:srgbClr val="26CEC6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9" d="100"/>
          <a:sy n="89" d="100"/>
        </p:scale>
        <p:origin x="78" y="6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86B81E-4856-447B-860D-AACBCB4E7D04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02AFF5-8B96-4F67-AD47-C19510DFA54E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259B98"/>
          </a:solidFill>
        </a:ln>
      </dgm:spPr>
      <dgm:t>
        <a:bodyPr/>
        <a:lstStyle/>
        <a:p>
          <a:r>
            <a:rPr lang="ru-RU" dirty="0" smtClean="0">
              <a:latin typeface="+mn-lt"/>
            </a:rPr>
            <a:t>Реальная ситуация. Проблема</a:t>
          </a:r>
          <a:endParaRPr lang="ru-RU" dirty="0"/>
        </a:p>
      </dgm:t>
    </dgm:pt>
    <dgm:pt modelId="{BFC2AA95-05D3-4EAA-BC14-4491AAF3E02D}" type="parTrans" cxnId="{8F8A5816-228C-4C30-AA41-D65EA3CCBB11}">
      <dgm:prSet/>
      <dgm:spPr/>
      <dgm:t>
        <a:bodyPr/>
        <a:lstStyle/>
        <a:p>
          <a:endParaRPr lang="ru-RU"/>
        </a:p>
      </dgm:t>
    </dgm:pt>
    <dgm:pt modelId="{37689B33-64E9-4335-A5E1-8716B0B5A04F}" type="sibTrans" cxnId="{8F8A5816-228C-4C30-AA41-D65EA3CCBB11}">
      <dgm:prSet/>
      <dgm:spPr/>
      <dgm:t>
        <a:bodyPr/>
        <a:lstStyle/>
        <a:p>
          <a:endParaRPr lang="ru-RU"/>
        </a:p>
      </dgm:t>
    </dgm:pt>
    <dgm:pt modelId="{E996ADEF-F8B6-4656-B801-3E81A7342CEB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259B98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Объяснять</a:t>
          </a:r>
          <a:endParaRPr lang="ru-RU" dirty="0"/>
        </a:p>
      </dgm:t>
    </dgm:pt>
    <dgm:pt modelId="{45A5BB2B-B941-4AFA-B1CD-088926DFD7B4}" type="parTrans" cxnId="{7681E10A-F298-4E4E-A3F7-7BBDD6A5600F}">
      <dgm:prSet/>
      <dgm:spPr/>
      <dgm:t>
        <a:bodyPr/>
        <a:lstStyle/>
        <a:p>
          <a:endParaRPr lang="ru-RU"/>
        </a:p>
      </dgm:t>
    </dgm:pt>
    <dgm:pt modelId="{8EFA2FC2-900F-4A82-A7B1-1149FDB49104}" type="sibTrans" cxnId="{7681E10A-F298-4E4E-A3F7-7BBDD6A5600F}">
      <dgm:prSet/>
      <dgm:spPr/>
      <dgm:t>
        <a:bodyPr/>
        <a:lstStyle/>
        <a:p>
          <a:endParaRPr lang="ru-RU"/>
        </a:p>
      </dgm:t>
    </dgm:pt>
    <dgm:pt modelId="{2729A2D9-E1CF-4C2C-968D-060FCD5C7855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259B98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Исследовать</a:t>
          </a:r>
          <a:endParaRPr lang="ru-RU" dirty="0"/>
        </a:p>
      </dgm:t>
    </dgm:pt>
    <dgm:pt modelId="{A14615E5-344C-4D81-82BC-EBEA4F23A82E}" type="parTrans" cxnId="{817B2CEB-2B40-4F89-B5F8-DD3F07A80009}">
      <dgm:prSet/>
      <dgm:spPr/>
      <dgm:t>
        <a:bodyPr/>
        <a:lstStyle/>
        <a:p>
          <a:endParaRPr lang="ru-RU"/>
        </a:p>
      </dgm:t>
    </dgm:pt>
    <dgm:pt modelId="{17AAE43D-910C-466B-83A9-FA4B169CAA6A}" type="sibTrans" cxnId="{817B2CEB-2B40-4F89-B5F8-DD3F07A80009}">
      <dgm:prSet/>
      <dgm:spPr/>
      <dgm:t>
        <a:bodyPr/>
        <a:lstStyle/>
        <a:p>
          <a:endParaRPr lang="ru-RU"/>
        </a:p>
      </dgm:t>
    </dgm:pt>
    <dgm:pt modelId="{EA5C9978-F45F-4F0D-9794-4703A90AA465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259B98"/>
          </a:solidFill>
        </a:ln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Проанализировать данные и сделать выводы</a:t>
          </a:r>
          <a:endParaRPr lang="ru-RU" sz="2800" dirty="0"/>
        </a:p>
      </dgm:t>
    </dgm:pt>
    <dgm:pt modelId="{86F31A70-B93F-4542-999A-4AB3EA8928B0}" type="parTrans" cxnId="{9F61B0F0-9ABB-4F0A-8F6D-C22EF880613F}">
      <dgm:prSet/>
      <dgm:spPr/>
      <dgm:t>
        <a:bodyPr/>
        <a:lstStyle/>
        <a:p>
          <a:endParaRPr lang="ru-RU"/>
        </a:p>
      </dgm:t>
    </dgm:pt>
    <dgm:pt modelId="{E775636B-DC1D-47ED-AD1C-C1EE15AA89BF}" type="sibTrans" cxnId="{9F61B0F0-9ABB-4F0A-8F6D-C22EF880613F}">
      <dgm:prSet/>
      <dgm:spPr/>
      <dgm:t>
        <a:bodyPr/>
        <a:lstStyle/>
        <a:p>
          <a:endParaRPr lang="ru-RU"/>
        </a:p>
      </dgm:t>
    </dgm:pt>
    <dgm:pt modelId="{A8501B60-2645-469B-BB78-95F1C9EC0E28}" type="pres">
      <dgm:prSet presAssocID="{CC86B81E-4856-447B-860D-AACBCB4E7D0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5A6369-B6F5-4578-8522-5C964388A7A7}" type="pres">
      <dgm:prSet presAssocID="{7D02AFF5-8B96-4F67-AD47-C19510DFA54E}" presName="root1" presStyleCnt="0"/>
      <dgm:spPr/>
    </dgm:pt>
    <dgm:pt modelId="{8CDAC0B6-8585-4CCE-B783-58FFCA9479EE}" type="pres">
      <dgm:prSet presAssocID="{7D02AFF5-8B96-4F67-AD47-C19510DFA54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D936B6-945A-459B-9BF2-6C655750AFC6}" type="pres">
      <dgm:prSet presAssocID="{7D02AFF5-8B96-4F67-AD47-C19510DFA54E}" presName="level2hierChild" presStyleCnt="0"/>
      <dgm:spPr/>
    </dgm:pt>
    <dgm:pt modelId="{6D6AED56-DFC3-493E-A46A-B0851D1FAD28}" type="pres">
      <dgm:prSet presAssocID="{45A5BB2B-B941-4AFA-B1CD-088926DFD7B4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7C6CCEA4-2633-4DCF-BFF6-4EE1F96282DC}" type="pres">
      <dgm:prSet presAssocID="{45A5BB2B-B941-4AFA-B1CD-088926DFD7B4}" presName="connTx" presStyleLbl="parChTrans1D2" presStyleIdx="0" presStyleCnt="3"/>
      <dgm:spPr/>
      <dgm:t>
        <a:bodyPr/>
        <a:lstStyle/>
        <a:p>
          <a:endParaRPr lang="ru-RU"/>
        </a:p>
      </dgm:t>
    </dgm:pt>
    <dgm:pt modelId="{96A6DFE6-7943-4FC4-9CF8-7BA282493977}" type="pres">
      <dgm:prSet presAssocID="{E996ADEF-F8B6-4656-B801-3E81A7342CEB}" presName="root2" presStyleCnt="0"/>
      <dgm:spPr/>
    </dgm:pt>
    <dgm:pt modelId="{3E7E30B7-45E5-445A-A72B-C77A2299A46C}" type="pres">
      <dgm:prSet presAssocID="{E996ADEF-F8B6-4656-B801-3E81A7342CEB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BF19E4-C843-4E81-839A-E43EC2127516}" type="pres">
      <dgm:prSet presAssocID="{E996ADEF-F8B6-4656-B801-3E81A7342CEB}" presName="level3hierChild" presStyleCnt="0"/>
      <dgm:spPr/>
    </dgm:pt>
    <dgm:pt modelId="{D2AC835E-D604-465D-9811-0D346781A861}" type="pres">
      <dgm:prSet presAssocID="{A14615E5-344C-4D81-82BC-EBEA4F23A82E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9451D347-2A40-4B3E-A60A-9EE71DAEDF5F}" type="pres">
      <dgm:prSet presAssocID="{A14615E5-344C-4D81-82BC-EBEA4F23A82E}" presName="connTx" presStyleLbl="parChTrans1D2" presStyleIdx="1" presStyleCnt="3"/>
      <dgm:spPr/>
      <dgm:t>
        <a:bodyPr/>
        <a:lstStyle/>
        <a:p>
          <a:endParaRPr lang="ru-RU"/>
        </a:p>
      </dgm:t>
    </dgm:pt>
    <dgm:pt modelId="{7644AFFA-D0D4-4FCD-B336-D38431058D8C}" type="pres">
      <dgm:prSet presAssocID="{2729A2D9-E1CF-4C2C-968D-060FCD5C7855}" presName="root2" presStyleCnt="0"/>
      <dgm:spPr/>
    </dgm:pt>
    <dgm:pt modelId="{EF4891D5-EF2D-44F8-B0F4-E9BBEBD6316A}" type="pres">
      <dgm:prSet presAssocID="{2729A2D9-E1CF-4C2C-968D-060FCD5C7855}" presName="LevelTwoTextNode" presStyleLbl="node2" presStyleIdx="1" presStyleCnt="3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DE97C0-A30F-4CA1-8C6B-2CEE00D127E0}" type="pres">
      <dgm:prSet presAssocID="{2729A2D9-E1CF-4C2C-968D-060FCD5C7855}" presName="level3hierChild" presStyleCnt="0"/>
      <dgm:spPr/>
    </dgm:pt>
    <dgm:pt modelId="{E9EEAC8A-29F4-47BD-ADBC-81F94AB4C508}" type="pres">
      <dgm:prSet presAssocID="{86F31A70-B93F-4542-999A-4AB3EA8928B0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8F944E84-D711-477D-9E6F-53F8335A41A4}" type="pres">
      <dgm:prSet presAssocID="{86F31A70-B93F-4542-999A-4AB3EA8928B0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BC0D649-2D4F-4453-823E-670A3A2AC7A3}" type="pres">
      <dgm:prSet presAssocID="{EA5C9978-F45F-4F0D-9794-4703A90AA465}" presName="root2" presStyleCnt="0"/>
      <dgm:spPr/>
    </dgm:pt>
    <dgm:pt modelId="{C5A13F3D-C8CC-48E1-B1E1-F4FEE2A25D76}" type="pres">
      <dgm:prSet presAssocID="{EA5C9978-F45F-4F0D-9794-4703A90AA465}" presName="LevelTwoTextNode" presStyleLbl="node2" presStyleIdx="2" presStyleCnt="3" custLinFactNeighborX="-317" custLinFactNeighborY="177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B4909B-7CD1-4148-8C0B-9174E223386C}" type="pres">
      <dgm:prSet presAssocID="{EA5C9978-F45F-4F0D-9794-4703A90AA465}" presName="level3hierChild" presStyleCnt="0"/>
      <dgm:spPr/>
    </dgm:pt>
  </dgm:ptLst>
  <dgm:cxnLst>
    <dgm:cxn modelId="{7EE52EE5-0967-455E-AFCE-847814B5C9DC}" type="presOf" srcId="{45A5BB2B-B941-4AFA-B1CD-088926DFD7B4}" destId="{6D6AED56-DFC3-493E-A46A-B0851D1FAD28}" srcOrd="0" destOrd="0" presId="urn:microsoft.com/office/officeart/2008/layout/HorizontalMultiLevelHierarchy"/>
    <dgm:cxn modelId="{2992A47E-A81B-4C5E-ACE4-4D2103F1D507}" type="presOf" srcId="{86F31A70-B93F-4542-999A-4AB3EA8928B0}" destId="{E9EEAC8A-29F4-47BD-ADBC-81F94AB4C508}" srcOrd="0" destOrd="0" presId="urn:microsoft.com/office/officeart/2008/layout/HorizontalMultiLevelHierarchy"/>
    <dgm:cxn modelId="{B965018F-3EE0-4AE8-A6C2-CBE8981306C0}" type="presOf" srcId="{2729A2D9-E1CF-4C2C-968D-060FCD5C7855}" destId="{EF4891D5-EF2D-44F8-B0F4-E9BBEBD6316A}" srcOrd="0" destOrd="0" presId="urn:microsoft.com/office/officeart/2008/layout/HorizontalMultiLevelHierarchy"/>
    <dgm:cxn modelId="{886E8598-97CA-421C-B0A7-8F0C379DC702}" type="presOf" srcId="{86F31A70-B93F-4542-999A-4AB3EA8928B0}" destId="{8F944E84-D711-477D-9E6F-53F8335A41A4}" srcOrd="1" destOrd="0" presId="urn:microsoft.com/office/officeart/2008/layout/HorizontalMultiLevelHierarchy"/>
    <dgm:cxn modelId="{DAD3E7AB-0107-4898-B7EB-241FF7B0A331}" type="presOf" srcId="{EA5C9978-F45F-4F0D-9794-4703A90AA465}" destId="{C5A13F3D-C8CC-48E1-B1E1-F4FEE2A25D76}" srcOrd="0" destOrd="0" presId="urn:microsoft.com/office/officeart/2008/layout/HorizontalMultiLevelHierarchy"/>
    <dgm:cxn modelId="{73A6CD29-993D-4B4A-B07B-3E5918E610F3}" type="presOf" srcId="{7D02AFF5-8B96-4F67-AD47-C19510DFA54E}" destId="{8CDAC0B6-8585-4CCE-B783-58FFCA9479EE}" srcOrd="0" destOrd="0" presId="urn:microsoft.com/office/officeart/2008/layout/HorizontalMultiLevelHierarchy"/>
    <dgm:cxn modelId="{E2100EF4-006B-4B2D-A5EE-BBCF28476BF5}" type="presOf" srcId="{45A5BB2B-B941-4AFA-B1CD-088926DFD7B4}" destId="{7C6CCEA4-2633-4DCF-BFF6-4EE1F96282DC}" srcOrd="1" destOrd="0" presId="urn:microsoft.com/office/officeart/2008/layout/HorizontalMultiLevelHierarchy"/>
    <dgm:cxn modelId="{4F61428D-726D-4360-9C56-A985F867085C}" type="presOf" srcId="{E996ADEF-F8B6-4656-B801-3E81A7342CEB}" destId="{3E7E30B7-45E5-445A-A72B-C77A2299A46C}" srcOrd="0" destOrd="0" presId="urn:microsoft.com/office/officeart/2008/layout/HorizontalMultiLevelHierarchy"/>
    <dgm:cxn modelId="{F18A8E5E-45BC-4E5A-9008-45036F2F714A}" type="presOf" srcId="{A14615E5-344C-4D81-82BC-EBEA4F23A82E}" destId="{9451D347-2A40-4B3E-A60A-9EE71DAEDF5F}" srcOrd="1" destOrd="0" presId="urn:microsoft.com/office/officeart/2008/layout/HorizontalMultiLevelHierarchy"/>
    <dgm:cxn modelId="{8F8A5816-228C-4C30-AA41-D65EA3CCBB11}" srcId="{CC86B81E-4856-447B-860D-AACBCB4E7D04}" destId="{7D02AFF5-8B96-4F67-AD47-C19510DFA54E}" srcOrd="0" destOrd="0" parTransId="{BFC2AA95-05D3-4EAA-BC14-4491AAF3E02D}" sibTransId="{37689B33-64E9-4335-A5E1-8716B0B5A04F}"/>
    <dgm:cxn modelId="{911810E3-01F5-463F-869A-170BC0E2FB4C}" type="presOf" srcId="{A14615E5-344C-4D81-82BC-EBEA4F23A82E}" destId="{D2AC835E-D604-465D-9811-0D346781A861}" srcOrd="0" destOrd="0" presId="urn:microsoft.com/office/officeart/2008/layout/HorizontalMultiLevelHierarchy"/>
    <dgm:cxn modelId="{7681E10A-F298-4E4E-A3F7-7BBDD6A5600F}" srcId="{7D02AFF5-8B96-4F67-AD47-C19510DFA54E}" destId="{E996ADEF-F8B6-4656-B801-3E81A7342CEB}" srcOrd="0" destOrd="0" parTransId="{45A5BB2B-B941-4AFA-B1CD-088926DFD7B4}" sibTransId="{8EFA2FC2-900F-4A82-A7B1-1149FDB49104}"/>
    <dgm:cxn modelId="{110FA537-E9EA-48DA-BD1F-D8532CD947AE}" type="presOf" srcId="{CC86B81E-4856-447B-860D-AACBCB4E7D04}" destId="{A8501B60-2645-469B-BB78-95F1C9EC0E28}" srcOrd="0" destOrd="0" presId="urn:microsoft.com/office/officeart/2008/layout/HorizontalMultiLevelHierarchy"/>
    <dgm:cxn modelId="{9F61B0F0-9ABB-4F0A-8F6D-C22EF880613F}" srcId="{7D02AFF5-8B96-4F67-AD47-C19510DFA54E}" destId="{EA5C9978-F45F-4F0D-9794-4703A90AA465}" srcOrd="2" destOrd="0" parTransId="{86F31A70-B93F-4542-999A-4AB3EA8928B0}" sibTransId="{E775636B-DC1D-47ED-AD1C-C1EE15AA89BF}"/>
    <dgm:cxn modelId="{817B2CEB-2B40-4F89-B5F8-DD3F07A80009}" srcId="{7D02AFF5-8B96-4F67-AD47-C19510DFA54E}" destId="{2729A2D9-E1CF-4C2C-968D-060FCD5C7855}" srcOrd="1" destOrd="0" parTransId="{A14615E5-344C-4D81-82BC-EBEA4F23A82E}" sibTransId="{17AAE43D-910C-466B-83A9-FA4B169CAA6A}"/>
    <dgm:cxn modelId="{DD5DB632-CECF-4607-AE6A-ABA82319F25E}" type="presParOf" srcId="{A8501B60-2645-469B-BB78-95F1C9EC0E28}" destId="{B35A6369-B6F5-4578-8522-5C964388A7A7}" srcOrd="0" destOrd="0" presId="urn:microsoft.com/office/officeart/2008/layout/HorizontalMultiLevelHierarchy"/>
    <dgm:cxn modelId="{E8A1C2BC-3090-4A81-8113-0D163EBFA88E}" type="presParOf" srcId="{B35A6369-B6F5-4578-8522-5C964388A7A7}" destId="{8CDAC0B6-8585-4CCE-B783-58FFCA9479EE}" srcOrd="0" destOrd="0" presId="urn:microsoft.com/office/officeart/2008/layout/HorizontalMultiLevelHierarchy"/>
    <dgm:cxn modelId="{E2E8161C-A69E-4D93-9001-E6C73BFFE4E8}" type="presParOf" srcId="{B35A6369-B6F5-4578-8522-5C964388A7A7}" destId="{39D936B6-945A-459B-9BF2-6C655750AFC6}" srcOrd="1" destOrd="0" presId="urn:microsoft.com/office/officeart/2008/layout/HorizontalMultiLevelHierarchy"/>
    <dgm:cxn modelId="{A326E79D-7FCE-4C2A-A8CA-EF9C49A6B887}" type="presParOf" srcId="{39D936B6-945A-459B-9BF2-6C655750AFC6}" destId="{6D6AED56-DFC3-493E-A46A-B0851D1FAD28}" srcOrd="0" destOrd="0" presId="urn:microsoft.com/office/officeart/2008/layout/HorizontalMultiLevelHierarchy"/>
    <dgm:cxn modelId="{01505CAC-C299-4150-B5D7-3C58BA04C286}" type="presParOf" srcId="{6D6AED56-DFC3-493E-A46A-B0851D1FAD28}" destId="{7C6CCEA4-2633-4DCF-BFF6-4EE1F96282DC}" srcOrd="0" destOrd="0" presId="urn:microsoft.com/office/officeart/2008/layout/HorizontalMultiLevelHierarchy"/>
    <dgm:cxn modelId="{1552B467-1A1D-4FB4-BF4E-3CA98E64FF60}" type="presParOf" srcId="{39D936B6-945A-459B-9BF2-6C655750AFC6}" destId="{96A6DFE6-7943-4FC4-9CF8-7BA282493977}" srcOrd="1" destOrd="0" presId="urn:microsoft.com/office/officeart/2008/layout/HorizontalMultiLevelHierarchy"/>
    <dgm:cxn modelId="{694048D6-6A62-447C-9586-FB84B2A035E9}" type="presParOf" srcId="{96A6DFE6-7943-4FC4-9CF8-7BA282493977}" destId="{3E7E30B7-45E5-445A-A72B-C77A2299A46C}" srcOrd="0" destOrd="0" presId="urn:microsoft.com/office/officeart/2008/layout/HorizontalMultiLevelHierarchy"/>
    <dgm:cxn modelId="{172688F1-B5C8-45C4-8CBD-E5FFC078092F}" type="presParOf" srcId="{96A6DFE6-7943-4FC4-9CF8-7BA282493977}" destId="{DFBF19E4-C843-4E81-839A-E43EC2127516}" srcOrd="1" destOrd="0" presId="urn:microsoft.com/office/officeart/2008/layout/HorizontalMultiLevelHierarchy"/>
    <dgm:cxn modelId="{0CF73F7D-C7AF-4633-9F30-8142AFA6F510}" type="presParOf" srcId="{39D936B6-945A-459B-9BF2-6C655750AFC6}" destId="{D2AC835E-D604-465D-9811-0D346781A861}" srcOrd="2" destOrd="0" presId="urn:microsoft.com/office/officeart/2008/layout/HorizontalMultiLevelHierarchy"/>
    <dgm:cxn modelId="{BF6BC343-8704-4584-BC63-CA447182BF67}" type="presParOf" srcId="{D2AC835E-D604-465D-9811-0D346781A861}" destId="{9451D347-2A40-4B3E-A60A-9EE71DAEDF5F}" srcOrd="0" destOrd="0" presId="urn:microsoft.com/office/officeart/2008/layout/HorizontalMultiLevelHierarchy"/>
    <dgm:cxn modelId="{9FFCDB13-3332-4521-AB1E-02088EE0273E}" type="presParOf" srcId="{39D936B6-945A-459B-9BF2-6C655750AFC6}" destId="{7644AFFA-D0D4-4FCD-B336-D38431058D8C}" srcOrd="3" destOrd="0" presId="urn:microsoft.com/office/officeart/2008/layout/HorizontalMultiLevelHierarchy"/>
    <dgm:cxn modelId="{C1E3F234-1DED-4451-884C-D7925B49297B}" type="presParOf" srcId="{7644AFFA-D0D4-4FCD-B336-D38431058D8C}" destId="{EF4891D5-EF2D-44F8-B0F4-E9BBEBD6316A}" srcOrd="0" destOrd="0" presId="urn:microsoft.com/office/officeart/2008/layout/HorizontalMultiLevelHierarchy"/>
    <dgm:cxn modelId="{8B387D68-AF7C-45D8-8442-D4802A4097E2}" type="presParOf" srcId="{7644AFFA-D0D4-4FCD-B336-D38431058D8C}" destId="{DDDE97C0-A30F-4CA1-8C6B-2CEE00D127E0}" srcOrd="1" destOrd="0" presId="urn:microsoft.com/office/officeart/2008/layout/HorizontalMultiLevelHierarchy"/>
    <dgm:cxn modelId="{EFB66E83-EB84-416E-BD6A-9867A8A726FE}" type="presParOf" srcId="{39D936B6-945A-459B-9BF2-6C655750AFC6}" destId="{E9EEAC8A-29F4-47BD-ADBC-81F94AB4C508}" srcOrd="4" destOrd="0" presId="urn:microsoft.com/office/officeart/2008/layout/HorizontalMultiLevelHierarchy"/>
    <dgm:cxn modelId="{FDA4F99E-49C0-4346-AC40-F636BD24299C}" type="presParOf" srcId="{E9EEAC8A-29F4-47BD-ADBC-81F94AB4C508}" destId="{8F944E84-D711-477D-9E6F-53F8335A41A4}" srcOrd="0" destOrd="0" presId="urn:microsoft.com/office/officeart/2008/layout/HorizontalMultiLevelHierarchy"/>
    <dgm:cxn modelId="{A524FCBE-2EF4-4E31-9BC2-6471C4CE2A8E}" type="presParOf" srcId="{39D936B6-945A-459B-9BF2-6C655750AFC6}" destId="{9BC0D649-2D4F-4453-823E-670A3A2AC7A3}" srcOrd="5" destOrd="0" presId="urn:microsoft.com/office/officeart/2008/layout/HorizontalMultiLevelHierarchy"/>
    <dgm:cxn modelId="{E6F2399D-76CB-4642-B1DA-319219EB6B8B}" type="presParOf" srcId="{9BC0D649-2D4F-4453-823E-670A3A2AC7A3}" destId="{C5A13F3D-C8CC-48E1-B1E1-F4FEE2A25D76}" srcOrd="0" destOrd="0" presId="urn:microsoft.com/office/officeart/2008/layout/HorizontalMultiLevelHierarchy"/>
    <dgm:cxn modelId="{78290CE3-9495-4F8E-8FC2-5E955137E422}" type="presParOf" srcId="{9BC0D649-2D4F-4453-823E-670A3A2AC7A3}" destId="{38B4909B-7CD1-4148-8C0B-9174E223386C}" srcOrd="1" destOrd="0" presId="urn:microsoft.com/office/officeart/2008/layout/HorizontalMultiLevelHierarchy"/>
  </dgm:cxnLst>
  <dgm:bg>
    <a:noFill/>
  </dgm:bg>
  <dgm:whole>
    <a:ln w="57150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86B81E-4856-447B-860D-AACBCB4E7D04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29A2D9-E1CF-4C2C-968D-060FCD5C7855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259B98"/>
          </a:solidFill>
        </a:ln>
      </dgm:spPr>
      <dgm:t>
        <a:bodyPr/>
        <a:lstStyle/>
        <a:p>
          <a:r>
            <a:rPr lang="ru-RU" dirty="0" smtClean="0"/>
            <a:t>Применять её в жизни </a:t>
          </a:r>
          <a:endParaRPr lang="ru-RU" dirty="0"/>
        </a:p>
      </dgm:t>
    </dgm:pt>
    <dgm:pt modelId="{A14615E5-344C-4D81-82BC-EBEA4F23A82E}" type="parTrans" cxnId="{817B2CEB-2B40-4F89-B5F8-DD3F07A80009}">
      <dgm:prSet/>
      <dgm:spPr/>
      <dgm:t>
        <a:bodyPr/>
        <a:lstStyle/>
        <a:p>
          <a:endParaRPr lang="ru-RU"/>
        </a:p>
      </dgm:t>
    </dgm:pt>
    <dgm:pt modelId="{17AAE43D-910C-466B-83A9-FA4B169CAA6A}" type="sibTrans" cxnId="{817B2CEB-2B40-4F89-B5F8-DD3F07A80009}">
      <dgm:prSet/>
      <dgm:spPr/>
      <dgm:t>
        <a:bodyPr/>
        <a:lstStyle/>
        <a:p>
          <a:endParaRPr lang="ru-RU"/>
        </a:p>
      </dgm:t>
    </dgm:pt>
    <dgm:pt modelId="{EA5C9978-F45F-4F0D-9794-4703A90AA465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259B98"/>
          </a:solidFill>
        </a:ln>
      </dgm:spPr>
      <dgm:t>
        <a:bodyPr/>
        <a:lstStyle/>
        <a:p>
          <a:r>
            <a:rPr lang="ru-RU" sz="3500" dirty="0" smtClean="0"/>
            <a:t>Оценивать себя</a:t>
          </a:r>
          <a:endParaRPr lang="ru-RU" sz="3500" dirty="0"/>
        </a:p>
      </dgm:t>
    </dgm:pt>
    <dgm:pt modelId="{86F31A70-B93F-4542-999A-4AB3EA8928B0}" type="parTrans" cxnId="{9F61B0F0-9ABB-4F0A-8F6D-C22EF880613F}">
      <dgm:prSet/>
      <dgm:spPr/>
      <dgm:t>
        <a:bodyPr/>
        <a:lstStyle/>
        <a:p>
          <a:endParaRPr lang="ru-RU"/>
        </a:p>
      </dgm:t>
    </dgm:pt>
    <dgm:pt modelId="{E775636B-DC1D-47ED-AD1C-C1EE15AA89BF}" type="sibTrans" cxnId="{9F61B0F0-9ABB-4F0A-8F6D-C22EF880613F}">
      <dgm:prSet/>
      <dgm:spPr/>
      <dgm:t>
        <a:bodyPr/>
        <a:lstStyle/>
        <a:p>
          <a:endParaRPr lang="ru-RU"/>
        </a:p>
      </dgm:t>
    </dgm:pt>
    <dgm:pt modelId="{7D02AFF5-8B96-4F67-AD47-C19510DFA54E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endParaRPr lang="ru-RU" dirty="0"/>
        </a:p>
      </dgm:t>
    </dgm:pt>
    <dgm:pt modelId="{37689B33-64E9-4335-A5E1-8716B0B5A04F}" type="sibTrans" cxnId="{8F8A5816-228C-4C30-AA41-D65EA3CCBB11}">
      <dgm:prSet/>
      <dgm:spPr/>
      <dgm:t>
        <a:bodyPr/>
        <a:lstStyle/>
        <a:p>
          <a:endParaRPr lang="ru-RU"/>
        </a:p>
      </dgm:t>
    </dgm:pt>
    <dgm:pt modelId="{BFC2AA95-05D3-4EAA-BC14-4491AAF3E02D}" type="parTrans" cxnId="{8F8A5816-228C-4C30-AA41-D65EA3CCBB11}">
      <dgm:prSet/>
      <dgm:spPr/>
      <dgm:t>
        <a:bodyPr/>
        <a:lstStyle/>
        <a:p>
          <a:endParaRPr lang="ru-RU"/>
        </a:p>
      </dgm:t>
    </dgm:pt>
    <dgm:pt modelId="{E996ADEF-F8B6-4656-B801-3E81A7342CEB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259B98"/>
          </a:solidFill>
        </a:ln>
      </dgm:spPr>
      <dgm:t>
        <a:bodyPr/>
        <a:lstStyle/>
        <a:p>
          <a:r>
            <a:rPr lang="ru-RU" dirty="0" smtClean="0"/>
            <a:t>Добывать информацию </a:t>
          </a:r>
          <a:endParaRPr lang="ru-RU" dirty="0"/>
        </a:p>
      </dgm:t>
    </dgm:pt>
    <dgm:pt modelId="{8EFA2FC2-900F-4A82-A7B1-1149FDB49104}" type="sibTrans" cxnId="{7681E10A-F298-4E4E-A3F7-7BBDD6A5600F}">
      <dgm:prSet/>
      <dgm:spPr/>
      <dgm:t>
        <a:bodyPr/>
        <a:lstStyle/>
        <a:p>
          <a:endParaRPr lang="ru-RU"/>
        </a:p>
      </dgm:t>
    </dgm:pt>
    <dgm:pt modelId="{45A5BB2B-B941-4AFA-B1CD-088926DFD7B4}" type="parTrans" cxnId="{7681E10A-F298-4E4E-A3F7-7BBDD6A5600F}">
      <dgm:prSet/>
      <dgm:spPr/>
      <dgm:t>
        <a:bodyPr/>
        <a:lstStyle/>
        <a:p>
          <a:endParaRPr lang="ru-RU"/>
        </a:p>
      </dgm:t>
    </dgm:pt>
    <dgm:pt modelId="{A8501B60-2645-469B-BB78-95F1C9EC0E28}" type="pres">
      <dgm:prSet presAssocID="{CC86B81E-4856-447B-860D-AACBCB4E7D0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5A6369-B6F5-4578-8522-5C964388A7A7}" type="pres">
      <dgm:prSet presAssocID="{7D02AFF5-8B96-4F67-AD47-C19510DFA54E}" presName="root1" presStyleCnt="0"/>
      <dgm:spPr/>
    </dgm:pt>
    <dgm:pt modelId="{8CDAC0B6-8585-4CCE-B783-58FFCA9479EE}" type="pres">
      <dgm:prSet presAssocID="{7D02AFF5-8B96-4F67-AD47-C19510DFA54E}" presName="LevelOneTextNode" presStyleLbl="node0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9D936B6-945A-459B-9BF2-6C655750AFC6}" type="pres">
      <dgm:prSet presAssocID="{7D02AFF5-8B96-4F67-AD47-C19510DFA54E}" presName="level2hierChild" presStyleCnt="0"/>
      <dgm:spPr/>
    </dgm:pt>
    <dgm:pt modelId="{6D6AED56-DFC3-493E-A46A-B0851D1FAD28}" type="pres">
      <dgm:prSet presAssocID="{45A5BB2B-B941-4AFA-B1CD-088926DFD7B4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7C6CCEA4-2633-4DCF-BFF6-4EE1F96282DC}" type="pres">
      <dgm:prSet presAssocID="{45A5BB2B-B941-4AFA-B1CD-088926DFD7B4}" presName="connTx" presStyleLbl="parChTrans1D2" presStyleIdx="0" presStyleCnt="3"/>
      <dgm:spPr/>
      <dgm:t>
        <a:bodyPr/>
        <a:lstStyle/>
        <a:p>
          <a:endParaRPr lang="ru-RU"/>
        </a:p>
      </dgm:t>
    </dgm:pt>
    <dgm:pt modelId="{96A6DFE6-7943-4FC4-9CF8-7BA282493977}" type="pres">
      <dgm:prSet presAssocID="{E996ADEF-F8B6-4656-B801-3E81A7342CEB}" presName="root2" presStyleCnt="0"/>
      <dgm:spPr/>
    </dgm:pt>
    <dgm:pt modelId="{3E7E30B7-45E5-445A-A72B-C77A2299A46C}" type="pres">
      <dgm:prSet presAssocID="{E996ADEF-F8B6-4656-B801-3E81A7342CEB}" presName="LevelTwoTextNode" presStyleLbl="node2" presStyleIdx="0" presStyleCnt="3" custLinFactNeighborY="-250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BF19E4-C843-4E81-839A-E43EC2127516}" type="pres">
      <dgm:prSet presAssocID="{E996ADEF-F8B6-4656-B801-3E81A7342CEB}" presName="level3hierChild" presStyleCnt="0"/>
      <dgm:spPr/>
    </dgm:pt>
    <dgm:pt modelId="{D2AC835E-D604-465D-9811-0D346781A861}" type="pres">
      <dgm:prSet presAssocID="{A14615E5-344C-4D81-82BC-EBEA4F23A82E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9451D347-2A40-4B3E-A60A-9EE71DAEDF5F}" type="pres">
      <dgm:prSet presAssocID="{A14615E5-344C-4D81-82BC-EBEA4F23A82E}" presName="connTx" presStyleLbl="parChTrans1D2" presStyleIdx="1" presStyleCnt="3"/>
      <dgm:spPr/>
      <dgm:t>
        <a:bodyPr/>
        <a:lstStyle/>
        <a:p>
          <a:endParaRPr lang="ru-RU"/>
        </a:p>
      </dgm:t>
    </dgm:pt>
    <dgm:pt modelId="{7644AFFA-D0D4-4FCD-B336-D38431058D8C}" type="pres">
      <dgm:prSet presAssocID="{2729A2D9-E1CF-4C2C-968D-060FCD5C7855}" presName="root2" presStyleCnt="0"/>
      <dgm:spPr/>
    </dgm:pt>
    <dgm:pt modelId="{EF4891D5-EF2D-44F8-B0F4-E9BBEBD6316A}" type="pres">
      <dgm:prSet presAssocID="{2729A2D9-E1CF-4C2C-968D-060FCD5C7855}" presName="LevelTwoTextNode" presStyleLbl="node2" presStyleIdx="1" presStyleCnt="3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DE97C0-A30F-4CA1-8C6B-2CEE00D127E0}" type="pres">
      <dgm:prSet presAssocID="{2729A2D9-E1CF-4C2C-968D-060FCD5C7855}" presName="level3hierChild" presStyleCnt="0"/>
      <dgm:spPr/>
    </dgm:pt>
    <dgm:pt modelId="{E9EEAC8A-29F4-47BD-ADBC-81F94AB4C508}" type="pres">
      <dgm:prSet presAssocID="{86F31A70-B93F-4542-999A-4AB3EA8928B0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8F944E84-D711-477D-9E6F-53F8335A41A4}" type="pres">
      <dgm:prSet presAssocID="{86F31A70-B93F-4542-999A-4AB3EA8928B0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BC0D649-2D4F-4453-823E-670A3A2AC7A3}" type="pres">
      <dgm:prSet presAssocID="{EA5C9978-F45F-4F0D-9794-4703A90AA465}" presName="root2" presStyleCnt="0"/>
      <dgm:spPr/>
    </dgm:pt>
    <dgm:pt modelId="{C5A13F3D-C8CC-48E1-B1E1-F4FEE2A25D76}" type="pres">
      <dgm:prSet presAssocID="{EA5C9978-F45F-4F0D-9794-4703A90AA465}" presName="LevelTwoTextNode" presStyleLbl="node2" presStyleIdx="2" presStyleCnt="3" custLinFactNeighborX="-317" custLinFactNeighborY="177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B4909B-7CD1-4148-8C0B-9174E223386C}" type="pres">
      <dgm:prSet presAssocID="{EA5C9978-F45F-4F0D-9794-4703A90AA465}" presName="level3hierChild" presStyleCnt="0"/>
      <dgm:spPr/>
    </dgm:pt>
  </dgm:ptLst>
  <dgm:cxnLst>
    <dgm:cxn modelId="{19BAF041-E3DF-4F3F-8F95-C9A0C5FE7E95}" type="presOf" srcId="{CC86B81E-4856-447B-860D-AACBCB4E7D04}" destId="{A8501B60-2645-469B-BB78-95F1C9EC0E28}" srcOrd="0" destOrd="0" presId="urn:microsoft.com/office/officeart/2008/layout/HorizontalMultiLevelHierarchy"/>
    <dgm:cxn modelId="{3DC45DC8-03DB-441F-9AF3-D8B85DBF3E90}" type="presOf" srcId="{45A5BB2B-B941-4AFA-B1CD-088926DFD7B4}" destId="{6D6AED56-DFC3-493E-A46A-B0851D1FAD28}" srcOrd="0" destOrd="0" presId="urn:microsoft.com/office/officeart/2008/layout/HorizontalMultiLevelHierarchy"/>
    <dgm:cxn modelId="{8E5D7BD2-3395-4859-9F5E-2E6AD630D718}" type="presOf" srcId="{45A5BB2B-B941-4AFA-B1CD-088926DFD7B4}" destId="{7C6CCEA4-2633-4DCF-BFF6-4EE1F96282DC}" srcOrd="1" destOrd="0" presId="urn:microsoft.com/office/officeart/2008/layout/HorizontalMultiLevelHierarchy"/>
    <dgm:cxn modelId="{0C18767C-433D-4BEE-B517-2977FC4B7354}" type="presOf" srcId="{86F31A70-B93F-4542-999A-4AB3EA8928B0}" destId="{8F944E84-D711-477D-9E6F-53F8335A41A4}" srcOrd="1" destOrd="0" presId="urn:microsoft.com/office/officeart/2008/layout/HorizontalMultiLevelHierarchy"/>
    <dgm:cxn modelId="{63F81A56-C909-489B-A023-A7522CE48711}" type="presOf" srcId="{E996ADEF-F8B6-4656-B801-3E81A7342CEB}" destId="{3E7E30B7-45E5-445A-A72B-C77A2299A46C}" srcOrd="0" destOrd="0" presId="urn:microsoft.com/office/officeart/2008/layout/HorizontalMultiLevelHierarchy"/>
    <dgm:cxn modelId="{A2CA8383-E5F9-4055-97FB-8C3FCEC0DDA8}" type="presOf" srcId="{A14615E5-344C-4D81-82BC-EBEA4F23A82E}" destId="{D2AC835E-D604-465D-9811-0D346781A861}" srcOrd="0" destOrd="0" presId="urn:microsoft.com/office/officeart/2008/layout/HorizontalMultiLevelHierarchy"/>
    <dgm:cxn modelId="{01108D50-C3BB-4085-B524-37367588B05C}" type="presOf" srcId="{2729A2D9-E1CF-4C2C-968D-060FCD5C7855}" destId="{EF4891D5-EF2D-44F8-B0F4-E9BBEBD6316A}" srcOrd="0" destOrd="0" presId="urn:microsoft.com/office/officeart/2008/layout/HorizontalMultiLevelHierarchy"/>
    <dgm:cxn modelId="{8F8A5816-228C-4C30-AA41-D65EA3CCBB11}" srcId="{CC86B81E-4856-447B-860D-AACBCB4E7D04}" destId="{7D02AFF5-8B96-4F67-AD47-C19510DFA54E}" srcOrd="0" destOrd="0" parTransId="{BFC2AA95-05D3-4EAA-BC14-4491AAF3E02D}" sibTransId="{37689B33-64E9-4335-A5E1-8716B0B5A04F}"/>
    <dgm:cxn modelId="{1F33434F-FB83-4151-8706-8D6B15889B1E}" type="presOf" srcId="{7D02AFF5-8B96-4F67-AD47-C19510DFA54E}" destId="{8CDAC0B6-8585-4CCE-B783-58FFCA9479EE}" srcOrd="0" destOrd="0" presId="urn:microsoft.com/office/officeart/2008/layout/HorizontalMultiLevelHierarchy"/>
    <dgm:cxn modelId="{7681E10A-F298-4E4E-A3F7-7BBDD6A5600F}" srcId="{7D02AFF5-8B96-4F67-AD47-C19510DFA54E}" destId="{E996ADEF-F8B6-4656-B801-3E81A7342CEB}" srcOrd="0" destOrd="0" parTransId="{45A5BB2B-B941-4AFA-B1CD-088926DFD7B4}" sibTransId="{8EFA2FC2-900F-4A82-A7B1-1149FDB49104}"/>
    <dgm:cxn modelId="{9F61B0F0-9ABB-4F0A-8F6D-C22EF880613F}" srcId="{7D02AFF5-8B96-4F67-AD47-C19510DFA54E}" destId="{EA5C9978-F45F-4F0D-9794-4703A90AA465}" srcOrd="2" destOrd="0" parTransId="{86F31A70-B93F-4542-999A-4AB3EA8928B0}" sibTransId="{E775636B-DC1D-47ED-AD1C-C1EE15AA89BF}"/>
    <dgm:cxn modelId="{817B2CEB-2B40-4F89-B5F8-DD3F07A80009}" srcId="{7D02AFF5-8B96-4F67-AD47-C19510DFA54E}" destId="{2729A2D9-E1CF-4C2C-968D-060FCD5C7855}" srcOrd="1" destOrd="0" parTransId="{A14615E5-344C-4D81-82BC-EBEA4F23A82E}" sibTransId="{17AAE43D-910C-466B-83A9-FA4B169CAA6A}"/>
    <dgm:cxn modelId="{299F174D-F13C-4EC8-906A-B2A5C41B3FD2}" type="presOf" srcId="{A14615E5-344C-4D81-82BC-EBEA4F23A82E}" destId="{9451D347-2A40-4B3E-A60A-9EE71DAEDF5F}" srcOrd="1" destOrd="0" presId="urn:microsoft.com/office/officeart/2008/layout/HorizontalMultiLevelHierarchy"/>
    <dgm:cxn modelId="{5435C4A1-FDEF-4E35-98ED-4015A296483C}" type="presOf" srcId="{EA5C9978-F45F-4F0D-9794-4703A90AA465}" destId="{C5A13F3D-C8CC-48E1-B1E1-F4FEE2A25D76}" srcOrd="0" destOrd="0" presId="urn:microsoft.com/office/officeart/2008/layout/HorizontalMultiLevelHierarchy"/>
    <dgm:cxn modelId="{E708B672-7C9F-4166-8777-459723629AEE}" type="presOf" srcId="{86F31A70-B93F-4542-999A-4AB3EA8928B0}" destId="{E9EEAC8A-29F4-47BD-ADBC-81F94AB4C508}" srcOrd="0" destOrd="0" presId="urn:microsoft.com/office/officeart/2008/layout/HorizontalMultiLevelHierarchy"/>
    <dgm:cxn modelId="{6E4D8471-B268-4E62-9599-D7BB88121D62}" type="presParOf" srcId="{A8501B60-2645-469B-BB78-95F1C9EC0E28}" destId="{B35A6369-B6F5-4578-8522-5C964388A7A7}" srcOrd="0" destOrd="0" presId="urn:microsoft.com/office/officeart/2008/layout/HorizontalMultiLevelHierarchy"/>
    <dgm:cxn modelId="{41BE0B1E-ED15-4AB6-9C12-720FAD5717A4}" type="presParOf" srcId="{B35A6369-B6F5-4578-8522-5C964388A7A7}" destId="{8CDAC0B6-8585-4CCE-B783-58FFCA9479EE}" srcOrd="0" destOrd="0" presId="urn:microsoft.com/office/officeart/2008/layout/HorizontalMultiLevelHierarchy"/>
    <dgm:cxn modelId="{D8540465-FEF3-4457-AC98-855A35DB14F5}" type="presParOf" srcId="{B35A6369-B6F5-4578-8522-5C964388A7A7}" destId="{39D936B6-945A-459B-9BF2-6C655750AFC6}" srcOrd="1" destOrd="0" presId="urn:microsoft.com/office/officeart/2008/layout/HorizontalMultiLevelHierarchy"/>
    <dgm:cxn modelId="{4C838BBA-1601-4875-BC10-CA7A1042D08B}" type="presParOf" srcId="{39D936B6-945A-459B-9BF2-6C655750AFC6}" destId="{6D6AED56-DFC3-493E-A46A-B0851D1FAD28}" srcOrd="0" destOrd="0" presId="urn:microsoft.com/office/officeart/2008/layout/HorizontalMultiLevelHierarchy"/>
    <dgm:cxn modelId="{DD90B222-2564-4C35-98E3-40F3DA2C6DFB}" type="presParOf" srcId="{6D6AED56-DFC3-493E-A46A-B0851D1FAD28}" destId="{7C6CCEA4-2633-4DCF-BFF6-4EE1F96282DC}" srcOrd="0" destOrd="0" presId="urn:microsoft.com/office/officeart/2008/layout/HorizontalMultiLevelHierarchy"/>
    <dgm:cxn modelId="{A0FC5ED4-992A-4052-A9D2-5B7EF1775C4F}" type="presParOf" srcId="{39D936B6-945A-459B-9BF2-6C655750AFC6}" destId="{96A6DFE6-7943-4FC4-9CF8-7BA282493977}" srcOrd="1" destOrd="0" presId="urn:microsoft.com/office/officeart/2008/layout/HorizontalMultiLevelHierarchy"/>
    <dgm:cxn modelId="{09641CAF-143A-4698-BDB6-8F040506F627}" type="presParOf" srcId="{96A6DFE6-7943-4FC4-9CF8-7BA282493977}" destId="{3E7E30B7-45E5-445A-A72B-C77A2299A46C}" srcOrd="0" destOrd="0" presId="urn:microsoft.com/office/officeart/2008/layout/HorizontalMultiLevelHierarchy"/>
    <dgm:cxn modelId="{38091560-EAF7-4842-987F-180C1B807643}" type="presParOf" srcId="{96A6DFE6-7943-4FC4-9CF8-7BA282493977}" destId="{DFBF19E4-C843-4E81-839A-E43EC2127516}" srcOrd="1" destOrd="0" presId="urn:microsoft.com/office/officeart/2008/layout/HorizontalMultiLevelHierarchy"/>
    <dgm:cxn modelId="{65EA16A7-E2DB-4648-BC47-B938BA47288B}" type="presParOf" srcId="{39D936B6-945A-459B-9BF2-6C655750AFC6}" destId="{D2AC835E-D604-465D-9811-0D346781A861}" srcOrd="2" destOrd="0" presId="urn:microsoft.com/office/officeart/2008/layout/HorizontalMultiLevelHierarchy"/>
    <dgm:cxn modelId="{86388E87-498B-4CA3-84CE-BA3A481A1BAA}" type="presParOf" srcId="{D2AC835E-D604-465D-9811-0D346781A861}" destId="{9451D347-2A40-4B3E-A60A-9EE71DAEDF5F}" srcOrd="0" destOrd="0" presId="urn:microsoft.com/office/officeart/2008/layout/HorizontalMultiLevelHierarchy"/>
    <dgm:cxn modelId="{5297344D-C340-4FCD-80B5-82631E254C44}" type="presParOf" srcId="{39D936B6-945A-459B-9BF2-6C655750AFC6}" destId="{7644AFFA-D0D4-4FCD-B336-D38431058D8C}" srcOrd="3" destOrd="0" presId="urn:microsoft.com/office/officeart/2008/layout/HorizontalMultiLevelHierarchy"/>
    <dgm:cxn modelId="{0CD15A43-35E2-47CF-994A-1F7CD4ADD99F}" type="presParOf" srcId="{7644AFFA-D0D4-4FCD-B336-D38431058D8C}" destId="{EF4891D5-EF2D-44F8-B0F4-E9BBEBD6316A}" srcOrd="0" destOrd="0" presId="urn:microsoft.com/office/officeart/2008/layout/HorizontalMultiLevelHierarchy"/>
    <dgm:cxn modelId="{921FFEC4-29CD-4DF6-A18A-6DAA7A8DA79E}" type="presParOf" srcId="{7644AFFA-D0D4-4FCD-B336-D38431058D8C}" destId="{DDDE97C0-A30F-4CA1-8C6B-2CEE00D127E0}" srcOrd="1" destOrd="0" presId="urn:microsoft.com/office/officeart/2008/layout/HorizontalMultiLevelHierarchy"/>
    <dgm:cxn modelId="{B51315B2-D321-4193-B801-0DF515D6CDA6}" type="presParOf" srcId="{39D936B6-945A-459B-9BF2-6C655750AFC6}" destId="{E9EEAC8A-29F4-47BD-ADBC-81F94AB4C508}" srcOrd="4" destOrd="0" presId="urn:microsoft.com/office/officeart/2008/layout/HorizontalMultiLevelHierarchy"/>
    <dgm:cxn modelId="{1CAA5E1C-916B-418C-9B82-641A67C25D2E}" type="presParOf" srcId="{E9EEAC8A-29F4-47BD-ADBC-81F94AB4C508}" destId="{8F944E84-D711-477D-9E6F-53F8335A41A4}" srcOrd="0" destOrd="0" presId="urn:microsoft.com/office/officeart/2008/layout/HorizontalMultiLevelHierarchy"/>
    <dgm:cxn modelId="{4DE9464E-117A-4BFF-866A-ADCE4CBB81F4}" type="presParOf" srcId="{39D936B6-945A-459B-9BF2-6C655750AFC6}" destId="{9BC0D649-2D4F-4453-823E-670A3A2AC7A3}" srcOrd="5" destOrd="0" presId="urn:microsoft.com/office/officeart/2008/layout/HorizontalMultiLevelHierarchy"/>
    <dgm:cxn modelId="{5A37374D-1652-4212-BF96-53CFAD422BF6}" type="presParOf" srcId="{9BC0D649-2D4F-4453-823E-670A3A2AC7A3}" destId="{C5A13F3D-C8CC-48E1-B1E1-F4FEE2A25D76}" srcOrd="0" destOrd="0" presId="urn:microsoft.com/office/officeart/2008/layout/HorizontalMultiLevelHierarchy"/>
    <dgm:cxn modelId="{BA2BBB8D-CB44-4A0F-867E-91E86AC2A487}" type="presParOf" srcId="{9BC0D649-2D4F-4453-823E-670A3A2AC7A3}" destId="{38B4909B-7CD1-4148-8C0B-9174E223386C}" srcOrd="1" destOrd="0" presId="urn:microsoft.com/office/officeart/2008/layout/HorizontalMultiLevelHierarchy"/>
  </dgm:cxnLst>
  <dgm:bg>
    <a:noFill/>
  </dgm:bg>
  <dgm:whole>
    <a:ln w="57150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EEAC8A-29F4-47BD-ADBC-81F94AB4C508}">
      <dsp:nvSpPr>
        <dsp:cNvPr id="0" name=""/>
        <dsp:cNvSpPr/>
      </dsp:nvSpPr>
      <dsp:spPr>
        <a:xfrm>
          <a:off x="2555575" y="2709333"/>
          <a:ext cx="663380" cy="1467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1690" y="0"/>
              </a:lnTo>
              <a:lnTo>
                <a:pt x="331690" y="1467302"/>
              </a:lnTo>
              <a:lnTo>
                <a:pt x="663380" y="14673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47008" y="3402727"/>
        <a:ext cx="80514" cy="80514"/>
      </dsp:txXfrm>
    </dsp:sp>
    <dsp:sp modelId="{D2AC835E-D604-465D-9811-0D346781A861}">
      <dsp:nvSpPr>
        <dsp:cNvPr id="0" name=""/>
        <dsp:cNvSpPr/>
      </dsp:nvSpPr>
      <dsp:spPr>
        <a:xfrm>
          <a:off x="2555575" y="2663613"/>
          <a:ext cx="6740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4064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75756" y="2692481"/>
        <a:ext cx="33703" cy="33703"/>
      </dsp:txXfrm>
    </dsp:sp>
    <dsp:sp modelId="{6D6AED56-DFC3-493E-A46A-B0851D1FAD28}">
      <dsp:nvSpPr>
        <dsp:cNvPr id="0" name=""/>
        <dsp:cNvSpPr/>
      </dsp:nvSpPr>
      <dsp:spPr>
        <a:xfrm>
          <a:off x="2555575" y="1424912"/>
          <a:ext cx="674064" cy="1284421"/>
        </a:xfrm>
        <a:custGeom>
          <a:avLst/>
          <a:gdLst/>
          <a:ahLst/>
          <a:cxnLst/>
          <a:rect l="0" t="0" r="0" b="0"/>
          <a:pathLst>
            <a:path>
              <a:moveTo>
                <a:pt x="0" y="1284421"/>
              </a:moveTo>
              <a:lnTo>
                <a:pt x="337032" y="1284421"/>
              </a:lnTo>
              <a:lnTo>
                <a:pt x="337032" y="0"/>
              </a:lnTo>
              <a:lnTo>
                <a:pt x="67406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56344" y="2030859"/>
        <a:ext cx="72527" cy="72527"/>
      </dsp:txXfrm>
    </dsp:sp>
    <dsp:sp modelId="{8CDAC0B6-8585-4CCE-B783-58FFCA9479EE}">
      <dsp:nvSpPr>
        <dsp:cNvPr id="0" name=""/>
        <dsp:cNvSpPr/>
      </dsp:nvSpPr>
      <dsp:spPr>
        <a:xfrm rot="16200000">
          <a:off x="-662236" y="2195565"/>
          <a:ext cx="5408088" cy="1027536"/>
        </a:xfrm>
        <a:prstGeom prst="rect">
          <a:avLst/>
        </a:prstGeom>
        <a:solidFill>
          <a:schemeClr val="lt1"/>
        </a:solidFill>
        <a:ln w="12700" cap="flat" cmpd="sng" algn="ctr">
          <a:solidFill>
            <a:srgbClr val="259B98"/>
          </a:solidFill>
          <a:prstDash val="solid"/>
          <a:miter lim="800000"/>
        </a:ln>
        <a:effectLst/>
        <a:sp3d extrusionH="381000"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latin typeface="+mn-lt"/>
            </a:rPr>
            <a:t>Реальная ситуация. Проблема</a:t>
          </a:r>
          <a:endParaRPr lang="ru-RU" sz="3500" kern="1200" dirty="0"/>
        </a:p>
      </dsp:txBody>
      <dsp:txXfrm>
        <a:off x="-662236" y="2195565"/>
        <a:ext cx="5408088" cy="1027536"/>
      </dsp:txXfrm>
    </dsp:sp>
    <dsp:sp modelId="{3E7E30B7-45E5-445A-A72B-C77A2299A46C}">
      <dsp:nvSpPr>
        <dsp:cNvPr id="0" name=""/>
        <dsp:cNvSpPr/>
      </dsp:nvSpPr>
      <dsp:spPr>
        <a:xfrm>
          <a:off x="3229640" y="911143"/>
          <a:ext cx="3370320" cy="1027536"/>
        </a:xfrm>
        <a:prstGeom prst="rect">
          <a:avLst/>
        </a:prstGeom>
        <a:solidFill>
          <a:schemeClr val="lt1"/>
        </a:solidFill>
        <a:ln w="12700" cap="flat" cmpd="sng" algn="ctr">
          <a:solidFill>
            <a:srgbClr val="259B98"/>
          </a:solidFill>
          <a:prstDash val="solid"/>
          <a:miter lim="800000"/>
        </a:ln>
        <a:effectLst/>
        <a:sp3d extrusionH="381000"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chemeClr val="tx1"/>
              </a:solidFill>
            </a:rPr>
            <a:t>Объяснять</a:t>
          </a:r>
          <a:endParaRPr lang="ru-RU" sz="3500" kern="1200" dirty="0"/>
        </a:p>
      </dsp:txBody>
      <dsp:txXfrm>
        <a:off x="3229640" y="911143"/>
        <a:ext cx="3370320" cy="1027536"/>
      </dsp:txXfrm>
    </dsp:sp>
    <dsp:sp modelId="{EF4891D5-EF2D-44F8-B0F4-E9BBEBD6316A}">
      <dsp:nvSpPr>
        <dsp:cNvPr id="0" name=""/>
        <dsp:cNvSpPr/>
      </dsp:nvSpPr>
      <dsp:spPr>
        <a:xfrm>
          <a:off x="3229640" y="2195565"/>
          <a:ext cx="3370320" cy="1027536"/>
        </a:xfrm>
        <a:prstGeom prst="rect">
          <a:avLst/>
        </a:prstGeom>
        <a:solidFill>
          <a:schemeClr val="lt1"/>
        </a:solidFill>
        <a:ln w="12700" cap="flat" cmpd="sng" algn="ctr">
          <a:solidFill>
            <a:srgbClr val="259B98"/>
          </a:solidFill>
          <a:prstDash val="solid"/>
          <a:miter lim="800000"/>
        </a:ln>
        <a:effectLst/>
        <a:sp3d extrusionH="381000"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chemeClr val="tx1"/>
              </a:solidFill>
            </a:rPr>
            <a:t>Исследовать</a:t>
          </a:r>
          <a:endParaRPr lang="ru-RU" sz="3500" kern="1200" dirty="0"/>
        </a:p>
      </dsp:txBody>
      <dsp:txXfrm>
        <a:off x="3229640" y="2195565"/>
        <a:ext cx="3370320" cy="1027536"/>
      </dsp:txXfrm>
    </dsp:sp>
    <dsp:sp modelId="{C5A13F3D-C8CC-48E1-B1E1-F4FEE2A25D76}">
      <dsp:nvSpPr>
        <dsp:cNvPr id="0" name=""/>
        <dsp:cNvSpPr/>
      </dsp:nvSpPr>
      <dsp:spPr>
        <a:xfrm>
          <a:off x="3218956" y="3662867"/>
          <a:ext cx="3370320" cy="1027536"/>
        </a:xfrm>
        <a:prstGeom prst="rect">
          <a:avLst/>
        </a:prstGeom>
        <a:solidFill>
          <a:schemeClr val="lt1"/>
        </a:solidFill>
        <a:ln w="12700" cap="flat" cmpd="sng" algn="ctr">
          <a:solidFill>
            <a:srgbClr val="259B98"/>
          </a:solidFill>
          <a:prstDash val="solid"/>
          <a:miter lim="800000"/>
        </a:ln>
        <a:effectLst/>
        <a:sp3d extrusionH="381000"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Проанализировать данные и сделать выводы</a:t>
          </a:r>
          <a:endParaRPr lang="ru-RU" sz="2800" kern="1200" dirty="0"/>
        </a:p>
      </dsp:txBody>
      <dsp:txXfrm>
        <a:off x="3218956" y="3662867"/>
        <a:ext cx="3370320" cy="1027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57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308229" y="1911765"/>
            <a:ext cx="52534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0" dirty="0" smtClean="0">
                <a:latin typeface="+mj-lt"/>
                <a:cs typeface="Arial" panose="020B0604020202020204" pitchFamily="34" charset="0"/>
              </a:rPr>
              <a:t>Формирование </a:t>
            </a:r>
            <a:r>
              <a:rPr lang="ru-RU" sz="3600" b="1" kern="0" dirty="0">
                <a:latin typeface="+mj-lt"/>
                <a:cs typeface="Arial" panose="020B0604020202020204" pitchFamily="34" charset="0"/>
              </a:rPr>
              <a:t>функциональной грамотности на уроках </a:t>
            </a:r>
            <a:r>
              <a:rPr lang="ru-RU" sz="3600" b="1" kern="0" dirty="0" smtClean="0">
                <a:latin typeface="+mj-lt"/>
                <a:cs typeface="Arial" panose="020B0604020202020204" pitchFamily="34" charset="0"/>
              </a:rPr>
              <a:t>химии</a:t>
            </a:r>
            <a:endParaRPr lang="ru-RU" sz="3600" b="1" kern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6605194" y="4220089"/>
            <a:ext cx="53501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cs typeface="Arial" panose="020B0604020202020204" pitchFamily="34" charset="0"/>
              </a:rPr>
              <a:t>Романова Татьяна </a:t>
            </a:r>
            <a:r>
              <a:rPr lang="ru-RU" sz="2000" b="1" dirty="0" smtClean="0">
                <a:cs typeface="Arial" panose="020B0604020202020204" pitchFamily="34" charset="0"/>
              </a:rPr>
              <a:t>Николаевна,</a:t>
            </a:r>
            <a:r>
              <a:rPr lang="ru-RU" sz="2000" dirty="0">
                <a:cs typeface="Arial" panose="020B0604020202020204" pitchFamily="34" charset="0"/>
              </a:rPr>
              <a:t/>
            </a:r>
            <a:br>
              <a:rPr lang="ru-RU" sz="2000" dirty="0">
                <a:cs typeface="Arial" panose="020B0604020202020204" pitchFamily="34" charset="0"/>
              </a:rPr>
            </a:br>
            <a:r>
              <a:rPr lang="ru-RU" sz="2000" dirty="0">
                <a:cs typeface="Arial" panose="020B0604020202020204" pitchFamily="34" charset="0"/>
              </a:rPr>
              <a:t>учитель химии МБОУ </a:t>
            </a:r>
            <a:endParaRPr lang="ru-RU" sz="2000" dirty="0" smtClean="0">
              <a:cs typeface="Arial" panose="020B0604020202020204" pitchFamily="34" charset="0"/>
            </a:endParaRPr>
          </a:p>
          <a:p>
            <a:r>
              <a:rPr lang="ru-RU" sz="2000" dirty="0" smtClean="0">
                <a:cs typeface="Arial" panose="020B0604020202020204" pitchFamily="34" charset="0"/>
              </a:rPr>
              <a:t>«</a:t>
            </a:r>
            <a:r>
              <a:rPr lang="ru-RU" sz="2000" dirty="0">
                <a:cs typeface="Arial" panose="020B0604020202020204" pitchFamily="34" charset="0"/>
              </a:rPr>
              <a:t>СОШ №90» г. Северск</a:t>
            </a:r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" y="1350108"/>
            <a:ext cx="12113111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Тема:  Основные классы неорганических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соединений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свежеоштукатуренные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и сразу же побеленные известью поверхности долго не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высыхают?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5331"/>
            <a:ext cx="1232826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взаимодействии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(ОН)2 с СО2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процесс затвердевания штукатурки) образуется вода: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(ОН)2+СО2=СаСО3+Н2О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Поэтому при побелке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свежеоштукатуренных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стен известью наружные участки подпитываются влагой, и штукатурка долго не высыхает.</a:t>
            </a:r>
          </a:p>
        </p:txBody>
      </p:sp>
    </p:spTree>
    <p:extLst>
      <p:ext uri="{BB962C8B-B14F-4D97-AF65-F5344CB8AC3E}">
        <p14:creationId xmlns:p14="http://schemas.microsoft.com/office/powerpoint/2010/main" val="427751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" y="1350108"/>
            <a:ext cx="1211311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Тема:  Количественные отношения в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химии</a:t>
            </a:r>
          </a:p>
          <a:p>
            <a:pPr>
              <a:spcAft>
                <a:spcPts val="600"/>
              </a:spcAft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Скорлупа яиц состоит преимущественно из карбоната кальция СаСО3. Подсчитайте, сколько кальция теряет организм курицы с каждым снесенным яйцом, если масса скорлупы в среднем 10 г, и сколько кальция должна получить несушка с кормами в течение года, если средняя яйценоскость составляет 220 яиц в год. Определите также годовой запас мела для домашней птицефермы, если на ней содержат 5 кур – несушек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53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511736"/>
            <a:ext cx="12328264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Молярная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масса карбоната кальция 100 г/моль.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Массовая доля кальция в этом соединении 40%, т.е. 10 г скорлупы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содержит 4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 кальция.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 каждым яйцом курица теряет 4 г кальция, за год –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220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х 4 = 880 г. Такое количество кальция должна за год получить каждая несушка. Для расчета годового запаса мела проще воспользоваться весом скорлупы, которая состоит из карбоната кальция.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10г х 220 х 5 = 11000 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надо запасти 11 кг мела.</a:t>
            </a:r>
          </a:p>
        </p:txBody>
      </p:sp>
    </p:spTree>
    <p:extLst>
      <p:ext uri="{BB962C8B-B14F-4D97-AF65-F5344CB8AC3E}">
        <p14:creationId xmlns:p14="http://schemas.microsoft.com/office/powerpoint/2010/main" val="151408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" y="1350108"/>
            <a:ext cx="1211311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Тема: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Углерод и кремний. Воздух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воздухе любого животноводческого помещения скапливается углекислый газ за счет дыхания животных.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будет выше концентрация этого газа во время дойки – в зоне дыхания коров или в зоне работы доярок?</a:t>
            </a:r>
          </a:p>
          <a:p>
            <a:pPr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4" y="4322357"/>
            <a:ext cx="1232826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зоне работы доярок, так как углекислый газ тяжелее воздуха.</a:t>
            </a:r>
          </a:p>
        </p:txBody>
      </p:sp>
    </p:spTree>
    <p:extLst>
      <p:ext uri="{BB962C8B-B14F-4D97-AF65-F5344CB8AC3E}">
        <p14:creationId xmlns:p14="http://schemas.microsoft.com/office/powerpoint/2010/main" val="421001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443" y="903689"/>
            <a:ext cx="121131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Тема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Фосфор и его соединения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отрывок из  повести «</a:t>
            </a:r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Собака </a:t>
            </a:r>
            <a:r>
              <a:rPr lang="ru-RU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Баскервилей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А. </a:t>
            </a:r>
            <a:r>
              <a:rPr lang="ru-RU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Конан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Дойла 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«...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Да! Это была собака, огромная, черная, как смоль. Но такой собаки еще никто из нас, смертных, не видывал. Из ее отверстой пасти вырывалось пламя, глаза метали искры, по морде и загривку мерцал переливающийся огонь. Ни в чьем воспаленном мозгу не могло возникнуть видение более страшное, более омерзительное, чем это адское существо, выскочившее на нас из тумана... Страшный пес, величиной с молодую львицу. Его огромная пасть все еще светилась голубоватым пламенем, глубоко сидящие дикие глаза были обведены огненными кругами. Я дотронулся до этой светящейся головы и, отняв руку, увидел, что мои пальцы тоже засветились в темноте. — Фосфор, — сказал я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55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8" y="10758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856" y="1328608"/>
            <a:ext cx="12113111" cy="5191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			Ответьте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 1. </a:t>
            </a:r>
          </a:p>
          <a:p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Фосфор бывает белый, красный и черный.</a:t>
            </a:r>
          </a:p>
          <a:p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каком фосфоре идет речь в отрывке? Объясните, почему вы так считаете.</a:t>
            </a:r>
          </a:p>
          <a:p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6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8" y="10758"/>
            <a:ext cx="12192000" cy="6858000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-3588" y="1770697"/>
            <a:ext cx="11585985" cy="3251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 2.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l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отрывке Артур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Конан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Дойл допустил существенную химическую ошибку. Он не учел химических свойств фосфора и его соединений.</a:t>
            </a:r>
          </a:p>
          <a:p>
            <a:pPr algn="l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Проанализируйте содержание отрывка. Почему описанное в нем маловероятно. Назовите не менее двух причин.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3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8" y="10758"/>
            <a:ext cx="12192000" cy="685800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2743" y="1462967"/>
            <a:ext cx="11585985" cy="502382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1000"/>
              </a:spcAft>
            </a:pPr>
            <a:r>
              <a:rPr lang="ru-RU" sz="1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Вопрос 3. </a:t>
            </a:r>
            <a:r>
              <a:rPr lang="ru-RU" sz="1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1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отрывке говорится: «Я дотронулся до этой светящейся головы и, отняв руку, увидел, что мои пальцы тоже засветились в темноте. — Фосфор, — сказал я». Зная свойства «светящегося» фосфора, выберите верные утверждения.</a:t>
            </a:r>
            <a:endParaRPr lang="ru-RU" sz="1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Попадание фосфора на кожу безопасно.</a:t>
            </a:r>
            <a:endParaRPr lang="ru-RU" sz="1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Б. Попадание фосфора на кожу вызывает ожоги.</a:t>
            </a:r>
            <a:endParaRPr lang="ru-RU" sz="1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Фосфор нужно брать только пинцетом или щипцами.</a:t>
            </a:r>
            <a:endParaRPr lang="ru-RU" sz="1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Фосфор хранят под водой.</a:t>
            </a:r>
            <a:endParaRPr lang="ru-RU" sz="1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96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8" y="10758"/>
            <a:ext cx="12192000" cy="6858000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-3588" y="1770697"/>
            <a:ext cx="11585985" cy="3251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1426" y="1984381"/>
            <a:ext cx="1158598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Функциональная 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грамотность как результат обучения формируется посредством каждого школьного предмета. Инструментарием развития функциональной грамотности обучающихся, а также проверки их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сформированности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являются задания творческого характера (задания исследовательского, занимательного характера, задания с экономическим, историческим содержанием, практико‐ ориентированные задания и др.) </a:t>
            </a:r>
          </a:p>
        </p:txBody>
      </p:sp>
    </p:spTree>
    <p:extLst>
      <p:ext uri="{BB962C8B-B14F-4D97-AF65-F5344CB8AC3E}">
        <p14:creationId xmlns:p14="http://schemas.microsoft.com/office/powerpoint/2010/main" val="174774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59B98"/>
          </a:solidFill>
        </p:spPr>
      </p:pic>
      <p:sp>
        <p:nvSpPr>
          <p:cNvPr id="3" name="Прямоугольник 2"/>
          <p:cNvSpPr/>
          <p:nvPr/>
        </p:nvSpPr>
        <p:spPr>
          <a:xfrm>
            <a:off x="120761" y="2644170"/>
            <a:ext cx="49460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Мы должны развивать функционально грамотную личность, которая будет: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989189398"/>
              </p:ext>
            </p:extLst>
          </p:nvPr>
        </p:nvGraphicFramePr>
        <p:xfrm>
          <a:off x="1751106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778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2122" y="2270788"/>
            <a:ext cx="115429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«Выживает не самый сильный или самый умный, а тот, кто быстрее откликнется на изменения» </a:t>
            </a:r>
          </a:p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Ч.Дарвин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190" y="3689694"/>
            <a:ext cx="1994615" cy="2624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94862" y="834621"/>
            <a:ext cx="2628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Проблемы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" y="1578291"/>
            <a:ext cx="1219200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457200" algn="l"/>
              </a:tabLst>
            </a:pPr>
            <a:r>
              <a:rPr lang="ru-RU" sz="32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Обучающиеся: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32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Недостаточно владеют смысловым чтением </a:t>
            </a:r>
          </a:p>
          <a:p>
            <a:pPr marL="457200" lvl="0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32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Не справляются </a:t>
            </a:r>
            <a:r>
              <a:rPr lang="ru-RU" sz="3200" dirty="0" smtClean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с </a:t>
            </a:r>
            <a:r>
              <a:rPr lang="ru-RU" sz="32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задачами на </a:t>
            </a:r>
            <a:r>
              <a:rPr lang="ru-RU" sz="3200" dirty="0" smtClean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интерпретацию информации </a:t>
            </a:r>
            <a:endParaRPr lang="ru-RU" sz="3200" dirty="0"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32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Затрудняются в решении задач, требующих анализа, </a:t>
            </a:r>
            <a:r>
              <a:rPr lang="ru-RU" sz="3200" dirty="0" smtClean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обобщения </a:t>
            </a:r>
            <a:endParaRPr lang="ru-RU" sz="3200" dirty="0"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32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Не умеют высказывать предположения, строить   доказательства </a:t>
            </a:r>
          </a:p>
          <a:p>
            <a:pPr marL="457200" lvl="0" indent="-4572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32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Недостаточно сформировано умение работать с </a:t>
            </a:r>
            <a:r>
              <a:rPr lang="ru-RU" sz="3200" dirty="0" smtClean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моделями </a:t>
            </a:r>
            <a:endParaRPr lang="ru-RU" sz="3200" dirty="0"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59B98"/>
          </a:solidFill>
        </p:spPr>
      </p:pic>
      <p:sp>
        <p:nvSpPr>
          <p:cNvPr id="3" name="Прямоугольник 2"/>
          <p:cNvSpPr/>
          <p:nvPr/>
        </p:nvSpPr>
        <p:spPr>
          <a:xfrm>
            <a:off x="120761" y="2644170"/>
            <a:ext cx="49460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Основные умения естественнонаучной грамотности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830984327"/>
              </p:ext>
            </p:extLst>
          </p:nvPr>
        </p:nvGraphicFramePr>
        <p:xfrm>
          <a:off x="3009751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882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2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24573" y="1662960"/>
            <a:ext cx="75348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Функциональная грамотность -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B26D744-1336-BD6B-1DDB-A4B6B40C4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575" y="1692538"/>
            <a:ext cx="3810000" cy="4762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" y="2365628"/>
            <a:ext cx="97249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общении и социальных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382646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2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07459" y="1662960"/>
            <a:ext cx="6355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Химическая грамотность -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" y="2365628"/>
            <a:ext cx="97249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получение теоретических знаний, усвоение основ химического языка, овладение элементами логического мышления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37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190169"/>
            <a:ext cx="12192000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Правило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Сначала познавательный интерес, а затем учение: интересно и полезно, занимательно и экспериментально.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Правило 2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Прежде вещество, а затем его строение ‒ «от живого созерцания к абстрактному мышлению...».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Правило 3.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начала практика: исследования, эксперименты, решение проблем, а затем теория. 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57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706075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Правило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Изучать химию в контексте: химия ‒ жизнь ‒естествознание – неразрывно связанных понятия.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Правило 5.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Нужны твёрдые знания и умения, чтобы связывать в единое представление различные стили репрезентации вещества и мыслить, используя эти стили.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Правило 6.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Формулы и уравнения познавать с помощью химических расчётов.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Правило 7.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Создавать ситуацию успеха в интегрированной познавательной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9498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" y="1350108"/>
            <a:ext cx="12113111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Тема:  Основные классы неорганических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соединений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приготовления штукатурного раствора рекомендуют использовать только свежегашеную известь.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это так важно?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" y="3423217"/>
            <a:ext cx="123282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Гашение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извести протекает по уравнению: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CaO+H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O=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Схватывание»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штукатурного раствора основано на взаимодействии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(ОН)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 СО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воздуха: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(ОН)</a:t>
            </a:r>
            <a:r>
              <a:rPr lang="ru-RU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+СО</a:t>
            </a:r>
            <a:r>
              <a:rPr lang="ru-RU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=СаСО</a:t>
            </a:r>
            <a:r>
              <a:rPr lang="ru-RU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+Н</a:t>
            </a:r>
            <a:r>
              <a:rPr lang="ru-RU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Этот же процесс происходит при хранении гашеной извести, поэтому штукатурный раствор, приготовленный из лежалой гашеной извести, будет плохо схватываться.</a:t>
            </a:r>
          </a:p>
        </p:txBody>
      </p:sp>
    </p:spTree>
    <p:extLst>
      <p:ext uri="{BB962C8B-B14F-4D97-AF65-F5344CB8AC3E}">
        <p14:creationId xmlns:p14="http://schemas.microsoft.com/office/powerpoint/2010/main" val="243704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866</Words>
  <Application>Microsoft Office PowerPoint</Application>
  <PresentationFormat>Произвольный</PresentationFormat>
  <Paragraphs>84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20</cp:revision>
  <dcterms:created xsi:type="dcterms:W3CDTF">2024-10-29T07:24:50Z</dcterms:created>
  <dcterms:modified xsi:type="dcterms:W3CDTF">2024-11-04T11:59:14Z</dcterms:modified>
</cp:coreProperties>
</file>